
<file path=[Content_Types].xml><?xml version="1.0" encoding="utf-8"?>
<Types xmlns="http://schemas.openxmlformats.org/package/2006/content-types">
  <Default Extension="fntdata" ContentType="application/x-fontdata"/>
  <Default Extension="gif" ContentType="image/gif"/>
  <Default Extension="jpe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1" r:id="rId1"/>
  </p:sldMasterIdLst>
  <p:notesMasterIdLst>
    <p:notesMasterId r:id="rId39"/>
  </p:notesMasterIdLst>
  <p:sldIdLst>
    <p:sldId id="257" r:id="rId2"/>
    <p:sldId id="359" r:id="rId3"/>
    <p:sldId id="259" r:id="rId4"/>
    <p:sldId id="258" r:id="rId5"/>
    <p:sldId id="260" r:id="rId6"/>
    <p:sldId id="394" r:id="rId7"/>
    <p:sldId id="395" r:id="rId8"/>
    <p:sldId id="396" r:id="rId9"/>
    <p:sldId id="397" r:id="rId10"/>
    <p:sldId id="398" r:id="rId11"/>
    <p:sldId id="399" r:id="rId12"/>
    <p:sldId id="400" r:id="rId13"/>
    <p:sldId id="401" r:id="rId14"/>
    <p:sldId id="402" r:id="rId15"/>
    <p:sldId id="403" r:id="rId16"/>
    <p:sldId id="404" r:id="rId17"/>
    <p:sldId id="405" r:id="rId18"/>
    <p:sldId id="406" r:id="rId19"/>
    <p:sldId id="407" r:id="rId20"/>
    <p:sldId id="408" r:id="rId21"/>
    <p:sldId id="409" r:id="rId22"/>
    <p:sldId id="410" r:id="rId23"/>
    <p:sldId id="411" r:id="rId24"/>
    <p:sldId id="412" r:id="rId25"/>
    <p:sldId id="413" r:id="rId26"/>
    <p:sldId id="414" r:id="rId27"/>
    <p:sldId id="415" r:id="rId28"/>
    <p:sldId id="416" r:id="rId29"/>
    <p:sldId id="417" r:id="rId30"/>
    <p:sldId id="418" r:id="rId31"/>
    <p:sldId id="419" r:id="rId32"/>
    <p:sldId id="420" r:id="rId33"/>
    <p:sldId id="421" r:id="rId34"/>
    <p:sldId id="422" r:id="rId35"/>
    <p:sldId id="425" r:id="rId36"/>
    <p:sldId id="424" r:id="rId37"/>
    <p:sldId id="393" r:id="rId38"/>
  </p:sldIdLst>
  <p:sldSz cx="9144000" cy="5143500" type="screen16x9"/>
  <p:notesSz cx="9144000" cy="6858000"/>
  <p:embeddedFontLst>
    <p:embeddedFont>
      <p:font typeface="#9Slide03 BoosterNextFYBlack" panose="020B0604020202020204" charset="0"/>
      <p:regular r:id="rId40"/>
    </p:embeddedFont>
    <p:embeddedFont>
      <p:font typeface="Calibri" panose="020F0502020204030204" pitchFamily="34" charset="0"/>
      <p:regular r:id="rId41"/>
      <p:bold r:id="rId42"/>
      <p:italic r:id="rId43"/>
      <p:boldItalic r:id="rId44"/>
    </p:embeddedFont>
    <p:embeddedFont>
      <p:font typeface="Cambria Math" panose="02040503050406030204" pitchFamily="18" charset="0"/>
      <p:regular r:id="rId45"/>
    </p:embeddedFont>
    <p:embeddedFont>
      <p:font typeface="Henny Penny" panose="020B0604020202020204" charset="0"/>
      <p:regular r:id="rId46"/>
    </p:embeddedFont>
    <p:embeddedFont>
      <p:font typeface="Nerko One" panose="020B0604020202020204" charset="0"/>
      <p:regular r:id="rId47"/>
    </p:embeddedFont>
    <p:embeddedFont>
      <p:font typeface="Roboto" panose="02000000000000000000" pitchFamily="2" charset="0"/>
      <p:regular r:id="rId48"/>
      <p:bold r:id="rId49"/>
      <p:italic r:id="rId50"/>
      <p:boldItalic r:id="rId5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FFAB40"/>
    <a:srgbClr val="1A3A5C"/>
    <a:srgbClr val="0000FF"/>
    <a:srgbClr val="97D8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B68792-2469-4C50-A73A-442E6D8DB113}" v="3" dt="2024-07-09T09:15:52.465"/>
  </p1510:revLst>
</p1510:revInfo>
</file>

<file path=ppt/tableStyles.xml><?xml version="1.0" encoding="utf-8"?>
<a:tblStyleLst xmlns:a="http://schemas.openxmlformats.org/drawingml/2006/main" def="{A348959F-BDDB-417A-806C-258E646A2E9A}">
  <a:tblStyle styleId="{A348959F-BDDB-417A-806C-258E646A2E9A}"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042" autoAdjust="0"/>
    <p:restoredTop sz="94640"/>
  </p:normalViewPr>
  <p:slideViewPr>
    <p:cSldViewPr snapToGrid="0">
      <p:cViewPr varScale="1">
        <p:scale>
          <a:sx n="78" d="100"/>
          <a:sy n="78" d="100"/>
        </p:scale>
        <p:origin x="1000" y="-76"/>
      </p:cViewPr>
      <p:guideLst>
        <p:guide orient="horz" pos="1620"/>
        <p:guide pos="2880"/>
      </p:guideLst>
    </p:cSldViewPr>
  </p:slideViewPr>
  <p:notesTextViewPr>
    <p:cViewPr>
      <p:scale>
        <a:sx n="1" d="1"/>
        <a:sy n="1" d="1"/>
      </p:scale>
      <p:origin x="0" y="0"/>
    </p:cViewPr>
  </p:notesTextViewPr>
  <p:sorterViewPr>
    <p:cViewPr>
      <p:scale>
        <a:sx n="150" d="100"/>
        <a:sy n="15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3.fntdata"/><Relationship Id="rId47" Type="http://schemas.openxmlformats.org/officeDocument/2006/relationships/font" Target="fonts/font8.fntdata"/><Relationship Id="rId50" Type="http://schemas.openxmlformats.org/officeDocument/2006/relationships/font" Target="fonts/font11.fntdata"/><Relationship Id="rId55"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7.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font" Target="fonts/font2.fntdata"/><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font" Target="fonts/font1.fntdata"/><Relationship Id="rId45" Type="http://schemas.openxmlformats.org/officeDocument/2006/relationships/font" Target="fonts/font6.fntdata"/><Relationship Id="rId53"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10.fntdata"/><Relationship Id="rId57"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5.fntdata"/><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4.fntdata"/><Relationship Id="rId48" Type="http://schemas.openxmlformats.org/officeDocument/2006/relationships/font" Target="fonts/font9.fntdata"/><Relationship Id="rId56"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font" Target="fonts/font12.fntdata"/><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rần Quang Nam (CPC-TCKT.CV)" userId="c7295079-c8af-4ac9-a40e-74e0aa4e5e9a" providerId="ADAL" clId="{94B68792-2469-4C50-A73A-442E6D8DB113}"/>
    <pc:docChg chg="modSld">
      <pc:chgData name="Trần Quang Nam (CPC-TCKT.CV)" userId="c7295079-c8af-4ac9-a40e-74e0aa4e5e9a" providerId="ADAL" clId="{94B68792-2469-4C50-A73A-442E6D8DB113}" dt="2024-07-09T09:15:52.465" v="2" actId="207"/>
      <pc:docMkLst>
        <pc:docMk/>
      </pc:docMkLst>
      <pc:sldChg chg="modSp">
        <pc:chgData name="Trần Quang Nam (CPC-TCKT.CV)" userId="c7295079-c8af-4ac9-a40e-74e0aa4e5e9a" providerId="ADAL" clId="{94B68792-2469-4C50-A73A-442E6D8DB113}" dt="2024-07-09T09:15:52.465" v="2" actId="207"/>
        <pc:sldMkLst>
          <pc:docMk/>
          <pc:sldMk cId="4017975548" sldId="382"/>
        </pc:sldMkLst>
        <pc:spChg chg="mod">
          <ac:chgData name="Trần Quang Nam (CPC-TCKT.CV)" userId="c7295079-c8af-4ac9-a40e-74e0aa4e5e9a" providerId="ADAL" clId="{94B68792-2469-4C50-A73A-442E6D8DB113}" dt="2024-07-09T09:15:52.465" v="2" actId="207"/>
          <ac:spMkLst>
            <pc:docMk/>
            <pc:sldMk cId="4017975548" sldId="382"/>
            <ac:spMk id="5" creationId="{13833B2E-BAB7-7A1F-30B1-C8A38806E94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2286000" y="514350"/>
            <a:ext cx="4572000" cy="257175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914400" y="3257550"/>
            <a:ext cx="7315200" cy="30861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6"/>
        <p:cNvGrpSpPr/>
        <p:nvPr/>
      </p:nvGrpSpPr>
      <p:grpSpPr>
        <a:xfrm>
          <a:off x="0" y="0"/>
          <a:ext cx="0" cy="0"/>
          <a:chOff x="0" y="0"/>
          <a:chExt cx="0" cy="0"/>
        </a:xfrm>
      </p:grpSpPr>
      <p:sp>
        <p:nvSpPr>
          <p:cNvPr id="537" name="Google Shape;537;ge1a0d3e769_0_0:notes"/>
          <p:cNvSpPr>
            <a:spLocks noGrp="1" noRot="1" noChangeAspect="1"/>
          </p:cNvSpPr>
          <p:nvPr>
            <p:ph type="sldImg" idx="2"/>
          </p:nvPr>
        </p:nvSpPr>
        <p:spPr>
          <a:xfrm>
            <a:off x="2286000" y="514350"/>
            <a:ext cx="4572000" cy="25717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8" name="Google Shape;538;ge1a0d3e769_0_0:notes"/>
          <p:cNvSpPr txBox="1">
            <a:spLocks noGrp="1"/>
          </p:cNvSpPr>
          <p:nvPr>
            <p:ph type="body" idx="1"/>
          </p:nvPr>
        </p:nvSpPr>
        <p:spPr>
          <a:xfrm>
            <a:off x="914400" y="3257550"/>
            <a:ext cx="7315200" cy="308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6"/>
        <p:cNvGrpSpPr/>
        <p:nvPr/>
      </p:nvGrpSpPr>
      <p:grpSpPr>
        <a:xfrm>
          <a:off x="0" y="0"/>
          <a:ext cx="0" cy="0"/>
          <a:chOff x="0" y="0"/>
          <a:chExt cx="0" cy="0"/>
        </a:xfrm>
      </p:grpSpPr>
      <p:sp>
        <p:nvSpPr>
          <p:cNvPr id="537" name="Google Shape;537;ge1a0d3e769_0_0:notes"/>
          <p:cNvSpPr>
            <a:spLocks noGrp="1" noRot="1" noChangeAspect="1"/>
          </p:cNvSpPr>
          <p:nvPr>
            <p:ph type="sldImg" idx="2"/>
          </p:nvPr>
        </p:nvSpPr>
        <p:spPr>
          <a:xfrm>
            <a:off x="2286000" y="514350"/>
            <a:ext cx="4572000" cy="25717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8" name="Google Shape;538;ge1a0d3e769_0_0:notes"/>
          <p:cNvSpPr txBox="1">
            <a:spLocks noGrp="1"/>
          </p:cNvSpPr>
          <p:nvPr>
            <p:ph type="body" idx="1"/>
          </p:nvPr>
        </p:nvSpPr>
        <p:spPr>
          <a:xfrm>
            <a:off x="914400" y="3257550"/>
            <a:ext cx="7315200" cy="308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6062684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3"/>
        <p:cNvGrpSpPr/>
        <p:nvPr/>
      </p:nvGrpSpPr>
      <p:grpSpPr>
        <a:xfrm>
          <a:off x="0" y="0"/>
          <a:ext cx="0" cy="0"/>
          <a:chOff x="0" y="0"/>
          <a:chExt cx="0" cy="0"/>
        </a:xfrm>
      </p:grpSpPr>
      <p:sp>
        <p:nvSpPr>
          <p:cNvPr id="564" name="Google Shape;564;ge0803c37dd_0_0:notes"/>
          <p:cNvSpPr>
            <a:spLocks noGrp="1" noRot="1" noChangeAspect="1"/>
          </p:cNvSpPr>
          <p:nvPr>
            <p:ph type="sldImg" idx="2"/>
          </p:nvPr>
        </p:nvSpPr>
        <p:spPr>
          <a:xfrm>
            <a:off x="2286000" y="514350"/>
            <a:ext cx="4572000" cy="25717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5" name="Google Shape;565;ge0803c37dd_0_0:notes"/>
          <p:cNvSpPr txBox="1">
            <a:spLocks noGrp="1"/>
          </p:cNvSpPr>
          <p:nvPr>
            <p:ph type="body" idx="1"/>
          </p:nvPr>
        </p:nvSpPr>
        <p:spPr>
          <a:xfrm>
            <a:off x="914400" y="3257550"/>
            <a:ext cx="7315200" cy="308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2"/>
        <p:cNvGrpSpPr/>
        <p:nvPr/>
      </p:nvGrpSpPr>
      <p:grpSpPr>
        <a:xfrm>
          <a:off x="0" y="0"/>
          <a:ext cx="0" cy="0"/>
          <a:chOff x="0" y="0"/>
          <a:chExt cx="0" cy="0"/>
        </a:xfrm>
      </p:grpSpPr>
      <p:sp>
        <p:nvSpPr>
          <p:cNvPr id="543" name="Google Shape;543;ge1a0d3e769_0_336:notes"/>
          <p:cNvSpPr>
            <a:spLocks noGrp="1" noRot="1" noChangeAspect="1"/>
          </p:cNvSpPr>
          <p:nvPr>
            <p:ph type="sldImg" idx="2"/>
          </p:nvPr>
        </p:nvSpPr>
        <p:spPr>
          <a:xfrm>
            <a:off x="2286000" y="514350"/>
            <a:ext cx="4572000" cy="25717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4" name="Google Shape;544;ge1a0d3e769_0_336:notes"/>
          <p:cNvSpPr txBox="1">
            <a:spLocks noGrp="1"/>
          </p:cNvSpPr>
          <p:nvPr>
            <p:ph type="body" idx="1"/>
          </p:nvPr>
        </p:nvSpPr>
        <p:spPr>
          <a:xfrm>
            <a:off x="914400" y="3257550"/>
            <a:ext cx="7315200" cy="308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4"/>
        <p:cNvGrpSpPr/>
        <p:nvPr/>
      </p:nvGrpSpPr>
      <p:grpSpPr>
        <a:xfrm>
          <a:off x="0" y="0"/>
          <a:ext cx="0" cy="0"/>
          <a:chOff x="0" y="0"/>
          <a:chExt cx="0" cy="0"/>
        </a:xfrm>
      </p:grpSpPr>
      <p:sp>
        <p:nvSpPr>
          <p:cNvPr id="685" name="Google Shape;685;ge1a0d3feaa_0_56:notes"/>
          <p:cNvSpPr>
            <a:spLocks noGrp="1" noRot="1" noChangeAspect="1"/>
          </p:cNvSpPr>
          <p:nvPr>
            <p:ph type="sldImg" idx="2"/>
          </p:nvPr>
        </p:nvSpPr>
        <p:spPr>
          <a:xfrm>
            <a:off x="2286000" y="514350"/>
            <a:ext cx="4572000" cy="25717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6" name="Google Shape;686;ge1a0d3feaa_0_56:notes"/>
          <p:cNvSpPr txBox="1">
            <a:spLocks noGrp="1"/>
          </p:cNvSpPr>
          <p:nvPr>
            <p:ph type="body" idx="1"/>
          </p:nvPr>
        </p:nvSpPr>
        <p:spPr>
          <a:xfrm>
            <a:off x="914400" y="3257550"/>
            <a:ext cx="7315200" cy="308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4"/>
        <p:cNvGrpSpPr/>
        <p:nvPr/>
      </p:nvGrpSpPr>
      <p:grpSpPr>
        <a:xfrm>
          <a:off x="0" y="0"/>
          <a:ext cx="0" cy="0"/>
          <a:chOff x="0" y="0"/>
          <a:chExt cx="0" cy="0"/>
        </a:xfrm>
      </p:grpSpPr>
      <p:sp>
        <p:nvSpPr>
          <p:cNvPr id="685" name="Google Shape;685;ge1a0d3feaa_0_56:notes"/>
          <p:cNvSpPr>
            <a:spLocks noGrp="1" noRot="1" noChangeAspect="1"/>
          </p:cNvSpPr>
          <p:nvPr>
            <p:ph type="sldImg" idx="2"/>
          </p:nvPr>
        </p:nvSpPr>
        <p:spPr>
          <a:xfrm>
            <a:off x="2286000" y="514350"/>
            <a:ext cx="4572000" cy="25717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6" name="Google Shape;686;ge1a0d3feaa_0_56:notes"/>
          <p:cNvSpPr txBox="1">
            <a:spLocks noGrp="1"/>
          </p:cNvSpPr>
          <p:nvPr>
            <p:ph type="body" idx="1"/>
          </p:nvPr>
        </p:nvSpPr>
        <p:spPr>
          <a:xfrm>
            <a:off x="914400" y="3257550"/>
            <a:ext cx="7315200" cy="308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959939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4"/>
        <p:cNvGrpSpPr/>
        <p:nvPr/>
      </p:nvGrpSpPr>
      <p:grpSpPr>
        <a:xfrm>
          <a:off x="0" y="0"/>
          <a:ext cx="0" cy="0"/>
          <a:chOff x="0" y="0"/>
          <a:chExt cx="0" cy="0"/>
        </a:xfrm>
      </p:grpSpPr>
      <p:sp>
        <p:nvSpPr>
          <p:cNvPr id="685" name="Google Shape;685;ge1a0d3feaa_0_56:notes"/>
          <p:cNvSpPr>
            <a:spLocks noGrp="1" noRot="1" noChangeAspect="1"/>
          </p:cNvSpPr>
          <p:nvPr>
            <p:ph type="sldImg" idx="2"/>
          </p:nvPr>
        </p:nvSpPr>
        <p:spPr>
          <a:xfrm>
            <a:off x="2286000" y="514350"/>
            <a:ext cx="4572000" cy="25717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6" name="Google Shape;686;ge1a0d3feaa_0_56:notes"/>
          <p:cNvSpPr txBox="1">
            <a:spLocks noGrp="1"/>
          </p:cNvSpPr>
          <p:nvPr>
            <p:ph type="body" idx="1"/>
          </p:nvPr>
        </p:nvSpPr>
        <p:spPr>
          <a:xfrm>
            <a:off x="914400" y="3257550"/>
            <a:ext cx="7315200" cy="308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4246216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4"/>
        <p:cNvGrpSpPr/>
        <p:nvPr/>
      </p:nvGrpSpPr>
      <p:grpSpPr>
        <a:xfrm>
          <a:off x="0" y="0"/>
          <a:ext cx="0" cy="0"/>
          <a:chOff x="0" y="0"/>
          <a:chExt cx="0" cy="0"/>
        </a:xfrm>
      </p:grpSpPr>
      <p:sp>
        <p:nvSpPr>
          <p:cNvPr id="685" name="Google Shape;685;ge1a0d3feaa_0_56:notes"/>
          <p:cNvSpPr>
            <a:spLocks noGrp="1" noRot="1" noChangeAspect="1"/>
          </p:cNvSpPr>
          <p:nvPr>
            <p:ph type="sldImg" idx="2"/>
          </p:nvPr>
        </p:nvSpPr>
        <p:spPr>
          <a:xfrm>
            <a:off x="2286000" y="514350"/>
            <a:ext cx="4572000" cy="25717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6" name="Google Shape;686;ge1a0d3feaa_0_56:notes"/>
          <p:cNvSpPr txBox="1">
            <a:spLocks noGrp="1"/>
          </p:cNvSpPr>
          <p:nvPr>
            <p:ph type="body" idx="1"/>
          </p:nvPr>
        </p:nvSpPr>
        <p:spPr>
          <a:xfrm>
            <a:off x="914400" y="3257550"/>
            <a:ext cx="7315200" cy="308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1634920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4"/>
        <p:cNvGrpSpPr/>
        <p:nvPr/>
      </p:nvGrpSpPr>
      <p:grpSpPr>
        <a:xfrm>
          <a:off x="0" y="0"/>
          <a:ext cx="0" cy="0"/>
          <a:chOff x="0" y="0"/>
          <a:chExt cx="0" cy="0"/>
        </a:xfrm>
      </p:grpSpPr>
      <p:sp>
        <p:nvSpPr>
          <p:cNvPr id="685" name="Google Shape;685;ge1a0d3feaa_0_56:notes"/>
          <p:cNvSpPr>
            <a:spLocks noGrp="1" noRot="1" noChangeAspect="1"/>
          </p:cNvSpPr>
          <p:nvPr>
            <p:ph type="sldImg" idx="2"/>
          </p:nvPr>
        </p:nvSpPr>
        <p:spPr>
          <a:xfrm>
            <a:off x="2286000" y="514350"/>
            <a:ext cx="4572000" cy="25717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6" name="Google Shape;686;ge1a0d3feaa_0_56:notes"/>
          <p:cNvSpPr txBox="1">
            <a:spLocks noGrp="1"/>
          </p:cNvSpPr>
          <p:nvPr>
            <p:ph type="body" idx="1"/>
          </p:nvPr>
        </p:nvSpPr>
        <p:spPr>
          <a:xfrm>
            <a:off x="914400" y="3257550"/>
            <a:ext cx="7315200" cy="308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5766063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4"/>
        <p:cNvGrpSpPr/>
        <p:nvPr/>
      </p:nvGrpSpPr>
      <p:grpSpPr>
        <a:xfrm>
          <a:off x="0" y="0"/>
          <a:ext cx="0" cy="0"/>
          <a:chOff x="0" y="0"/>
          <a:chExt cx="0" cy="0"/>
        </a:xfrm>
      </p:grpSpPr>
      <p:sp>
        <p:nvSpPr>
          <p:cNvPr id="685" name="Google Shape;685;ge1a0d3feaa_0_56:notes"/>
          <p:cNvSpPr>
            <a:spLocks noGrp="1" noRot="1" noChangeAspect="1"/>
          </p:cNvSpPr>
          <p:nvPr>
            <p:ph type="sldImg" idx="2"/>
          </p:nvPr>
        </p:nvSpPr>
        <p:spPr>
          <a:xfrm>
            <a:off x="2286000" y="514350"/>
            <a:ext cx="4572000" cy="25717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6" name="Google Shape;686;ge1a0d3feaa_0_56:notes"/>
          <p:cNvSpPr txBox="1">
            <a:spLocks noGrp="1"/>
          </p:cNvSpPr>
          <p:nvPr>
            <p:ph type="body" idx="1"/>
          </p:nvPr>
        </p:nvSpPr>
        <p:spPr>
          <a:xfrm>
            <a:off x="914400" y="3257550"/>
            <a:ext cx="7315200" cy="308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1149540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4"/>
        <p:cNvGrpSpPr/>
        <p:nvPr/>
      </p:nvGrpSpPr>
      <p:grpSpPr>
        <a:xfrm>
          <a:off x="0" y="0"/>
          <a:ext cx="0" cy="0"/>
          <a:chOff x="0" y="0"/>
          <a:chExt cx="0" cy="0"/>
        </a:xfrm>
      </p:grpSpPr>
      <p:sp>
        <p:nvSpPr>
          <p:cNvPr id="685" name="Google Shape;685;ge1a0d3feaa_0_56:notes"/>
          <p:cNvSpPr>
            <a:spLocks noGrp="1" noRot="1" noChangeAspect="1"/>
          </p:cNvSpPr>
          <p:nvPr>
            <p:ph type="sldImg" idx="2"/>
          </p:nvPr>
        </p:nvSpPr>
        <p:spPr>
          <a:xfrm>
            <a:off x="2286000" y="514350"/>
            <a:ext cx="4572000" cy="25717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6" name="Google Shape;686;ge1a0d3feaa_0_56:notes"/>
          <p:cNvSpPr txBox="1">
            <a:spLocks noGrp="1"/>
          </p:cNvSpPr>
          <p:nvPr>
            <p:ph type="body" idx="1"/>
          </p:nvPr>
        </p:nvSpPr>
        <p:spPr>
          <a:xfrm>
            <a:off x="914400" y="3257550"/>
            <a:ext cx="7315200" cy="308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0771572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4"/>
        <p:cNvGrpSpPr/>
        <p:nvPr/>
      </p:nvGrpSpPr>
      <p:grpSpPr>
        <a:xfrm>
          <a:off x="0" y="0"/>
          <a:ext cx="0" cy="0"/>
          <a:chOff x="0" y="0"/>
          <a:chExt cx="0" cy="0"/>
        </a:xfrm>
      </p:grpSpPr>
      <p:sp>
        <p:nvSpPr>
          <p:cNvPr id="685" name="Google Shape;685;ge1a0d3feaa_0_56:notes"/>
          <p:cNvSpPr>
            <a:spLocks noGrp="1" noRot="1" noChangeAspect="1"/>
          </p:cNvSpPr>
          <p:nvPr>
            <p:ph type="sldImg" idx="2"/>
          </p:nvPr>
        </p:nvSpPr>
        <p:spPr>
          <a:xfrm>
            <a:off x="2286000" y="514350"/>
            <a:ext cx="4572000" cy="25717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6" name="Google Shape;686;ge1a0d3feaa_0_56:notes"/>
          <p:cNvSpPr txBox="1">
            <a:spLocks noGrp="1"/>
          </p:cNvSpPr>
          <p:nvPr>
            <p:ph type="body" idx="1"/>
          </p:nvPr>
        </p:nvSpPr>
        <p:spPr>
          <a:xfrm>
            <a:off x="914400" y="3257550"/>
            <a:ext cx="7315200" cy="308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0352008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4"/>
        <p:cNvGrpSpPr/>
        <p:nvPr/>
      </p:nvGrpSpPr>
      <p:grpSpPr>
        <a:xfrm>
          <a:off x="0" y="0"/>
          <a:ext cx="0" cy="0"/>
          <a:chOff x="0" y="0"/>
          <a:chExt cx="0" cy="0"/>
        </a:xfrm>
      </p:grpSpPr>
      <p:sp>
        <p:nvSpPr>
          <p:cNvPr id="685" name="Google Shape;685;ge1a0d3feaa_0_56:notes"/>
          <p:cNvSpPr>
            <a:spLocks noGrp="1" noRot="1" noChangeAspect="1"/>
          </p:cNvSpPr>
          <p:nvPr>
            <p:ph type="sldImg" idx="2"/>
          </p:nvPr>
        </p:nvSpPr>
        <p:spPr>
          <a:xfrm>
            <a:off x="2286000" y="514350"/>
            <a:ext cx="4572000" cy="25717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6" name="Google Shape;686;ge1a0d3feaa_0_56:notes"/>
          <p:cNvSpPr txBox="1">
            <a:spLocks noGrp="1"/>
          </p:cNvSpPr>
          <p:nvPr>
            <p:ph type="body" idx="1"/>
          </p:nvPr>
        </p:nvSpPr>
        <p:spPr>
          <a:xfrm>
            <a:off x="914400" y="3257550"/>
            <a:ext cx="7315200" cy="308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4955907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4"/>
        <p:cNvGrpSpPr/>
        <p:nvPr/>
      </p:nvGrpSpPr>
      <p:grpSpPr>
        <a:xfrm>
          <a:off x="0" y="0"/>
          <a:ext cx="0" cy="0"/>
          <a:chOff x="0" y="0"/>
          <a:chExt cx="0" cy="0"/>
        </a:xfrm>
      </p:grpSpPr>
      <p:sp>
        <p:nvSpPr>
          <p:cNvPr id="685" name="Google Shape;685;ge1a0d3feaa_0_56:notes"/>
          <p:cNvSpPr>
            <a:spLocks noGrp="1" noRot="1" noChangeAspect="1"/>
          </p:cNvSpPr>
          <p:nvPr>
            <p:ph type="sldImg" idx="2"/>
          </p:nvPr>
        </p:nvSpPr>
        <p:spPr>
          <a:xfrm>
            <a:off x="2286000" y="514350"/>
            <a:ext cx="4572000" cy="25717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6" name="Google Shape;686;ge1a0d3feaa_0_56:notes"/>
          <p:cNvSpPr txBox="1">
            <a:spLocks noGrp="1"/>
          </p:cNvSpPr>
          <p:nvPr>
            <p:ph type="body" idx="1"/>
          </p:nvPr>
        </p:nvSpPr>
        <p:spPr>
          <a:xfrm>
            <a:off x="914400" y="3257550"/>
            <a:ext cx="7315200" cy="308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2219335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4"/>
        <p:cNvGrpSpPr/>
        <p:nvPr/>
      </p:nvGrpSpPr>
      <p:grpSpPr>
        <a:xfrm>
          <a:off x="0" y="0"/>
          <a:ext cx="0" cy="0"/>
          <a:chOff x="0" y="0"/>
          <a:chExt cx="0" cy="0"/>
        </a:xfrm>
      </p:grpSpPr>
      <p:sp>
        <p:nvSpPr>
          <p:cNvPr id="685" name="Google Shape;685;ge1a0d3feaa_0_56:notes"/>
          <p:cNvSpPr>
            <a:spLocks noGrp="1" noRot="1" noChangeAspect="1"/>
          </p:cNvSpPr>
          <p:nvPr>
            <p:ph type="sldImg" idx="2"/>
          </p:nvPr>
        </p:nvSpPr>
        <p:spPr>
          <a:xfrm>
            <a:off x="2286000" y="514350"/>
            <a:ext cx="4572000" cy="25717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6" name="Google Shape;686;ge1a0d3feaa_0_56:notes"/>
          <p:cNvSpPr txBox="1">
            <a:spLocks noGrp="1"/>
          </p:cNvSpPr>
          <p:nvPr>
            <p:ph type="body" idx="1"/>
          </p:nvPr>
        </p:nvSpPr>
        <p:spPr>
          <a:xfrm>
            <a:off x="914400" y="3257550"/>
            <a:ext cx="7315200" cy="308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683187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4"/>
        <p:cNvGrpSpPr/>
        <p:nvPr/>
      </p:nvGrpSpPr>
      <p:grpSpPr>
        <a:xfrm>
          <a:off x="0" y="0"/>
          <a:ext cx="0" cy="0"/>
          <a:chOff x="0" y="0"/>
          <a:chExt cx="0" cy="0"/>
        </a:xfrm>
      </p:grpSpPr>
      <p:sp>
        <p:nvSpPr>
          <p:cNvPr id="685" name="Google Shape;685;ge1a0d3feaa_0_56:notes"/>
          <p:cNvSpPr>
            <a:spLocks noGrp="1" noRot="1" noChangeAspect="1"/>
          </p:cNvSpPr>
          <p:nvPr>
            <p:ph type="sldImg" idx="2"/>
          </p:nvPr>
        </p:nvSpPr>
        <p:spPr>
          <a:xfrm>
            <a:off x="2286000" y="514350"/>
            <a:ext cx="4572000" cy="25717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6" name="Google Shape;686;ge1a0d3feaa_0_56:notes"/>
          <p:cNvSpPr txBox="1">
            <a:spLocks noGrp="1"/>
          </p:cNvSpPr>
          <p:nvPr>
            <p:ph type="body" idx="1"/>
          </p:nvPr>
        </p:nvSpPr>
        <p:spPr>
          <a:xfrm>
            <a:off x="914400" y="3257550"/>
            <a:ext cx="7315200" cy="308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3669417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4"/>
        <p:cNvGrpSpPr/>
        <p:nvPr/>
      </p:nvGrpSpPr>
      <p:grpSpPr>
        <a:xfrm>
          <a:off x="0" y="0"/>
          <a:ext cx="0" cy="0"/>
          <a:chOff x="0" y="0"/>
          <a:chExt cx="0" cy="0"/>
        </a:xfrm>
      </p:grpSpPr>
      <p:sp>
        <p:nvSpPr>
          <p:cNvPr id="685" name="Google Shape;685;ge1a0d3feaa_0_56:notes"/>
          <p:cNvSpPr>
            <a:spLocks noGrp="1" noRot="1" noChangeAspect="1"/>
          </p:cNvSpPr>
          <p:nvPr>
            <p:ph type="sldImg" idx="2"/>
          </p:nvPr>
        </p:nvSpPr>
        <p:spPr>
          <a:xfrm>
            <a:off x="2286000" y="514350"/>
            <a:ext cx="4572000" cy="25717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6" name="Google Shape;686;ge1a0d3feaa_0_56:notes"/>
          <p:cNvSpPr txBox="1">
            <a:spLocks noGrp="1"/>
          </p:cNvSpPr>
          <p:nvPr>
            <p:ph type="body" idx="1"/>
          </p:nvPr>
        </p:nvSpPr>
        <p:spPr>
          <a:xfrm>
            <a:off x="914400" y="3257550"/>
            <a:ext cx="7315200" cy="308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13065800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4"/>
        <p:cNvGrpSpPr/>
        <p:nvPr/>
      </p:nvGrpSpPr>
      <p:grpSpPr>
        <a:xfrm>
          <a:off x="0" y="0"/>
          <a:ext cx="0" cy="0"/>
          <a:chOff x="0" y="0"/>
          <a:chExt cx="0" cy="0"/>
        </a:xfrm>
      </p:grpSpPr>
      <p:sp>
        <p:nvSpPr>
          <p:cNvPr id="685" name="Google Shape;685;ge1a0d3feaa_0_56:notes"/>
          <p:cNvSpPr>
            <a:spLocks noGrp="1" noRot="1" noChangeAspect="1"/>
          </p:cNvSpPr>
          <p:nvPr>
            <p:ph type="sldImg" idx="2"/>
          </p:nvPr>
        </p:nvSpPr>
        <p:spPr>
          <a:xfrm>
            <a:off x="2286000" y="514350"/>
            <a:ext cx="4572000" cy="25717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6" name="Google Shape;686;ge1a0d3feaa_0_56:notes"/>
          <p:cNvSpPr txBox="1">
            <a:spLocks noGrp="1"/>
          </p:cNvSpPr>
          <p:nvPr>
            <p:ph type="body" idx="1"/>
          </p:nvPr>
        </p:nvSpPr>
        <p:spPr>
          <a:xfrm>
            <a:off x="914400" y="3257550"/>
            <a:ext cx="7315200" cy="308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7124058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4"/>
        <p:cNvGrpSpPr/>
        <p:nvPr/>
      </p:nvGrpSpPr>
      <p:grpSpPr>
        <a:xfrm>
          <a:off x="0" y="0"/>
          <a:ext cx="0" cy="0"/>
          <a:chOff x="0" y="0"/>
          <a:chExt cx="0" cy="0"/>
        </a:xfrm>
      </p:grpSpPr>
      <p:sp>
        <p:nvSpPr>
          <p:cNvPr id="685" name="Google Shape;685;ge1a0d3feaa_0_56:notes"/>
          <p:cNvSpPr>
            <a:spLocks noGrp="1" noRot="1" noChangeAspect="1"/>
          </p:cNvSpPr>
          <p:nvPr>
            <p:ph type="sldImg" idx="2"/>
          </p:nvPr>
        </p:nvSpPr>
        <p:spPr>
          <a:xfrm>
            <a:off x="2286000" y="514350"/>
            <a:ext cx="4572000" cy="25717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6" name="Google Shape;686;ge1a0d3feaa_0_56:notes"/>
          <p:cNvSpPr txBox="1">
            <a:spLocks noGrp="1"/>
          </p:cNvSpPr>
          <p:nvPr>
            <p:ph type="body" idx="1"/>
          </p:nvPr>
        </p:nvSpPr>
        <p:spPr>
          <a:xfrm>
            <a:off x="914400" y="3257550"/>
            <a:ext cx="7315200" cy="308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84843611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4"/>
        <p:cNvGrpSpPr/>
        <p:nvPr/>
      </p:nvGrpSpPr>
      <p:grpSpPr>
        <a:xfrm>
          <a:off x="0" y="0"/>
          <a:ext cx="0" cy="0"/>
          <a:chOff x="0" y="0"/>
          <a:chExt cx="0" cy="0"/>
        </a:xfrm>
      </p:grpSpPr>
      <p:sp>
        <p:nvSpPr>
          <p:cNvPr id="685" name="Google Shape;685;ge1a0d3feaa_0_56:notes"/>
          <p:cNvSpPr>
            <a:spLocks noGrp="1" noRot="1" noChangeAspect="1"/>
          </p:cNvSpPr>
          <p:nvPr>
            <p:ph type="sldImg" idx="2"/>
          </p:nvPr>
        </p:nvSpPr>
        <p:spPr>
          <a:xfrm>
            <a:off x="2286000" y="514350"/>
            <a:ext cx="4572000" cy="25717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6" name="Google Shape;686;ge1a0d3feaa_0_56:notes"/>
          <p:cNvSpPr txBox="1">
            <a:spLocks noGrp="1"/>
          </p:cNvSpPr>
          <p:nvPr>
            <p:ph type="body" idx="1"/>
          </p:nvPr>
        </p:nvSpPr>
        <p:spPr>
          <a:xfrm>
            <a:off x="914400" y="3257550"/>
            <a:ext cx="7315200" cy="308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99489277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4"/>
        <p:cNvGrpSpPr/>
        <p:nvPr/>
      </p:nvGrpSpPr>
      <p:grpSpPr>
        <a:xfrm>
          <a:off x="0" y="0"/>
          <a:ext cx="0" cy="0"/>
          <a:chOff x="0" y="0"/>
          <a:chExt cx="0" cy="0"/>
        </a:xfrm>
      </p:grpSpPr>
      <p:sp>
        <p:nvSpPr>
          <p:cNvPr id="685" name="Google Shape;685;ge1a0d3feaa_0_56:notes"/>
          <p:cNvSpPr>
            <a:spLocks noGrp="1" noRot="1" noChangeAspect="1"/>
          </p:cNvSpPr>
          <p:nvPr>
            <p:ph type="sldImg" idx="2"/>
          </p:nvPr>
        </p:nvSpPr>
        <p:spPr>
          <a:xfrm>
            <a:off x="2286000" y="514350"/>
            <a:ext cx="4572000" cy="25717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6" name="Google Shape;686;ge1a0d3feaa_0_56:notes"/>
          <p:cNvSpPr txBox="1">
            <a:spLocks noGrp="1"/>
          </p:cNvSpPr>
          <p:nvPr>
            <p:ph type="body" idx="1"/>
          </p:nvPr>
        </p:nvSpPr>
        <p:spPr>
          <a:xfrm>
            <a:off x="914400" y="3257550"/>
            <a:ext cx="7315200" cy="308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17297062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4"/>
        <p:cNvGrpSpPr/>
        <p:nvPr/>
      </p:nvGrpSpPr>
      <p:grpSpPr>
        <a:xfrm>
          <a:off x="0" y="0"/>
          <a:ext cx="0" cy="0"/>
          <a:chOff x="0" y="0"/>
          <a:chExt cx="0" cy="0"/>
        </a:xfrm>
      </p:grpSpPr>
      <p:sp>
        <p:nvSpPr>
          <p:cNvPr id="685" name="Google Shape;685;ge1a0d3feaa_0_56:notes"/>
          <p:cNvSpPr>
            <a:spLocks noGrp="1" noRot="1" noChangeAspect="1"/>
          </p:cNvSpPr>
          <p:nvPr>
            <p:ph type="sldImg" idx="2"/>
          </p:nvPr>
        </p:nvSpPr>
        <p:spPr>
          <a:xfrm>
            <a:off x="2286000" y="514350"/>
            <a:ext cx="4572000" cy="25717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6" name="Google Shape;686;ge1a0d3feaa_0_56:notes"/>
          <p:cNvSpPr txBox="1">
            <a:spLocks noGrp="1"/>
          </p:cNvSpPr>
          <p:nvPr>
            <p:ph type="body" idx="1"/>
          </p:nvPr>
        </p:nvSpPr>
        <p:spPr>
          <a:xfrm>
            <a:off x="914400" y="3257550"/>
            <a:ext cx="7315200" cy="308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39876420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4"/>
        <p:cNvGrpSpPr/>
        <p:nvPr/>
      </p:nvGrpSpPr>
      <p:grpSpPr>
        <a:xfrm>
          <a:off x="0" y="0"/>
          <a:ext cx="0" cy="0"/>
          <a:chOff x="0" y="0"/>
          <a:chExt cx="0" cy="0"/>
        </a:xfrm>
      </p:grpSpPr>
      <p:sp>
        <p:nvSpPr>
          <p:cNvPr id="685" name="Google Shape;685;ge1a0d3feaa_0_56:notes"/>
          <p:cNvSpPr>
            <a:spLocks noGrp="1" noRot="1" noChangeAspect="1"/>
          </p:cNvSpPr>
          <p:nvPr>
            <p:ph type="sldImg" idx="2"/>
          </p:nvPr>
        </p:nvSpPr>
        <p:spPr>
          <a:xfrm>
            <a:off x="2286000" y="514350"/>
            <a:ext cx="4572000" cy="25717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6" name="Google Shape;686;ge1a0d3feaa_0_56:notes"/>
          <p:cNvSpPr txBox="1">
            <a:spLocks noGrp="1"/>
          </p:cNvSpPr>
          <p:nvPr>
            <p:ph type="body" idx="1"/>
          </p:nvPr>
        </p:nvSpPr>
        <p:spPr>
          <a:xfrm>
            <a:off x="914400" y="3257550"/>
            <a:ext cx="7315200" cy="308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3913370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4"/>
        <p:cNvGrpSpPr/>
        <p:nvPr/>
      </p:nvGrpSpPr>
      <p:grpSpPr>
        <a:xfrm>
          <a:off x="0" y="0"/>
          <a:ext cx="0" cy="0"/>
          <a:chOff x="0" y="0"/>
          <a:chExt cx="0" cy="0"/>
        </a:xfrm>
      </p:grpSpPr>
      <p:sp>
        <p:nvSpPr>
          <p:cNvPr id="685" name="Google Shape;685;ge1a0d3feaa_0_56:notes"/>
          <p:cNvSpPr>
            <a:spLocks noGrp="1" noRot="1" noChangeAspect="1"/>
          </p:cNvSpPr>
          <p:nvPr>
            <p:ph type="sldImg" idx="2"/>
          </p:nvPr>
        </p:nvSpPr>
        <p:spPr>
          <a:xfrm>
            <a:off x="2286000" y="514350"/>
            <a:ext cx="4572000" cy="25717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6" name="Google Shape;686;ge1a0d3feaa_0_56:notes"/>
          <p:cNvSpPr txBox="1">
            <a:spLocks noGrp="1"/>
          </p:cNvSpPr>
          <p:nvPr>
            <p:ph type="body" idx="1"/>
          </p:nvPr>
        </p:nvSpPr>
        <p:spPr>
          <a:xfrm>
            <a:off x="914400" y="3257550"/>
            <a:ext cx="7315200" cy="308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086450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4"/>
        <p:cNvGrpSpPr/>
        <p:nvPr/>
      </p:nvGrpSpPr>
      <p:grpSpPr>
        <a:xfrm>
          <a:off x="0" y="0"/>
          <a:ext cx="0" cy="0"/>
          <a:chOff x="0" y="0"/>
          <a:chExt cx="0" cy="0"/>
        </a:xfrm>
      </p:grpSpPr>
      <p:sp>
        <p:nvSpPr>
          <p:cNvPr id="685" name="Google Shape;685;ge1a0d3feaa_0_56:notes"/>
          <p:cNvSpPr>
            <a:spLocks noGrp="1" noRot="1" noChangeAspect="1"/>
          </p:cNvSpPr>
          <p:nvPr>
            <p:ph type="sldImg" idx="2"/>
          </p:nvPr>
        </p:nvSpPr>
        <p:spPr>
          <a:xfrm>
            <a:off x="2286000" y="514350"/>
            <a:ext cx="4572000" cy="25717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6" name="Google Shape;686;ge1a0d3feaa_0_56:notes"/>
          <p:cNvSpPr txBox="1">
            <a:spLocks noGrp="1"/>
          </p:cNvSpPr>
          <p:nvPr>
            <p:ph type="body" idx="1"/>
          </p:nvPr>
        </p:nvSpPr>
        <p:spPr>
          <a:xfrm>
            <a:off x="914400" y="3257550"/>
            <a:ext cx="7315200" cy="308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01473865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4"/>
        <p:cNvGrpSpPr/>
        <p:nvPr/>
      </p:nvGrpSpPr>
      <p:grpSpPr>
        <a:xfrm>
          <a:off x="0" y="0"/>
          <a:ext cx="0" cy="0"/>
          <a:chOff x="0" y="0"/>
          <a:chExt cx="0" cy="0"/>
        </a:xfrm>
      </p:grpSpPr>
      <p:sp>
        <p:nvSpPr>
          <p:cNvPr id="685" name="Google Shape;685;ge1a0d3feaa_0_56:notes"/>
          <p:cNvSpPr>
            <a:spLocks noGrp="1" noRot="1" noChangeAspect="1"/>
          </p:cNvSpPr>
          <p:nvPr>
            <p:ph type="sldImg" idx="2"/>
          </p:nvPr>
        </p:nvSpPr>
        <p:spPr>
          <a:xfrm>
            <a:off x="2286000" y="514350"/>
            <a:ext cx="4572000" cy="25717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6" name="Google Shape;686;ge1a0d3feaa_0_56:notes"/>
          <p:cNvSpPr txBox="1">
            <a:spLocks noGrp="1"/>
          </p:cNvSpPr>
          <p:nvPr>
            <p:ph type="body" idx="1"/>
          </p:nvPr>
        </p:nvSpPr>
        <p:spPr>
          <a:xfrm>
            <a:off x="914400" y="3257550"/>
            <a:ext cx="7315200" cy="308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48353557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4"/>
        <p:cNvGrpSpPr/>
        <p:nvPr/>
      </p:nvGrpSpPr>
      <p:grpSpPr>
        <a:xfrm>
          <a:off x="0" y="0"/>
          <a:ext cx="0" cy="0"/>
          <a:chOff x="0" y="0"/>
          <a:chExt cx="0" cy="0"/>
        </a:xfrm>
      </p:grpSpPr>
      <p:sp>
        <p:nvSpPr>
          <p:cNvPr id="685" name="Google Shape;685;ge1a0d3feaa_0_56:notes"/>
          <p:cNvSpPr>
            <a:spLocks noGrp="1" noRot="1" noChangeAspect="1"/>
          </p:cNvSpPr>
          <p:nvPr>
            <p:ph type="sldImg" idx="2"/>
          </p:nvPr>
        </p:nvSpPr>
        <p:spPr>
          <a:xfrm>
            <a:off x="2286000" y="514350"/>
            <a:ext cx="4572000" cy="25717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6" name="Google Shape;686;ge1a0d3feaa_0_56:notes"/>
          <p:cNvSpPr txBox="1">
            <a:spLocks noGrp="1"/>
          </p:cNvSpPr>
          <p:nvPr>
            <p:ph type="body" idx="1"/>
          </p:nvPr>
        </p:nvSpPr>
        <p:spPr>
          <a:xfrm>
            <a:off x="914400" y="3257550"/>
            <a:ext cx="7315200" cy="308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68320647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4"/>
        <p:cNvGrpSpPr/>
        <p:nvPr/>
      </p:nvGrpSpPr>
      <p:grpSpPr>
        <a:xfrm>
          <a:off x="0" y="0"/>
          <a:ext cx="0" cy="0"/>
          <a:chOff x="0" y="0"/>
          <a:chExt cx="0" cy="0"/>
        </a:xfrm>
      </p:grpSpPr>
      <p:sp>
        <p:nvSpPr>
          <p:cNvPr id="685" name="Google Shape;685;ge1a0d3feaa_0_56:notes"/>
          <p:cNvSpPr>
            <a:spLocks noGrp="1" noRot="1" noChangeAspect="1"/>
          </p:cNvSpPr>
          <p:nvPr>
            <p:ph type="sldImg" idx="2"/>
          </p:nvPr>
        </p:nvSpPr>
        <p:spPr>
          <a:xfrm>
            <a:off x="2286000" y="514350"/>
            <a:ext cx="4572000" cy="25717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6" name="Google Shape;686;ge1a0d3feaa_0_56:notes"/>
          <p:cNvSpPr txBox="1">
            <a:spLocks noGrp="1"/>
          </p:cNvSpPr>
          <p:nvPr>
            <p:ph type="body" idx="1"/>
          </p:nvPr>
        </p:nvSpPr>
        <p:spPr>
          <a:xfrm>
            <a:off x="914400" y="3257550"/>
            <a:ext cx="7315200" cy="308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87055065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4"/>
        <p:cNvGrpSpPr/>
        <p:nvPr/>
      </p:nvGrpSpPr>
      <p:grpSpPr>
        <a:xfrm>
          <a:off x="0" y="0"/>
          <a:ext cx="0" cy="0"/>
          <a:chOff x="0" y="0"/>
          <a:chExt cx="0" cy="0"/>
        </a:xfrm>
      </p:grpSpPr>
      <p:sp>
        <p:nvSpPr>
          <p:cNvPr id="685" name="Google Shape;685;ge1a0d3feaa_0_56:notes"/>
          <p:cNvSpPr>
            <a:spLocks noGrp="1" noRot="1" noChangeAspect="1"/>
          </p:cNvSpPr>
          <p:nvPr>
            <p:ph type="sldImg" idx="2"/>
          </p:nvPr>
        </p:nvSpPr>
        <p:spPr>
          <a:xfrm>
            <a:off x="2286000" y="514350"/>
            <a:ext cx="4572000" cy="25717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6" name="Google Shape;686;ge1a0d3feaa_0_56:notes"/>
          <p:cNvSpPr txBox="1">
            <a:spLocks noGrp="1"/>
          </p:cNvSpPr>
          <p:nvPr>
            <p:ph type="body" idx="1"/>
          </p:nvPr>
        </p:nvSpPr>
        <p:spPr>
          <a:xfrm>
            <a:off x="914400" y="3257550"/>
            <a:ext cx="7315200" cy="308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78294786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4"/>
        <p:cNvGrpSpPr/>
        <p:nvPr/>
      </p:nvGrpSpPr>
      <p:grpSpPr>
        <a:xfrm>
          <a:off x="0" y="0"/>
          <a:ext cx="0" cy="0"/>
          <a:chOff x="0" y="0"/>
          <a:chExt cx="0" cy="0"/>
        </a:xfrm>
      </p:grpSpPr>
      <p:sp>
        <p:nvSpPr>
          <p:cNvPr id="685" name="Google Shape;685;ge1a0d3feaa_0_56:notes"/>
          <p:cNvSpPr>
            <a:spLocks noGrp="1" noRot="1" noChangeAspect="1"/>
          </p:cNvSpPr>
          <p:nvPr>
            <p:ph type="sldImg" idx="2"/>
          </p:nvPr>
        </p:nvSpPr>
        <p:spPr>
          <a:xfrm>
            <a:off x="2286000" y="514350"/>
            <a:ext cx="4572000" cy="25717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6" name="Google Shape;686;ge1a0d3feaa_0_56:notes"/>
          <p:cNvSpPr txBox="1">
            <a:spLocks noGrp="1"/>
          </p:cNvSpPr>
          <p:nvPr>
            <p:ph type="body" idx="1"/>
          </p:nvPr>
        </p:nvSpPr>
        <p:spPr>
          <a:xfrm>
            <a:off x="914400" y="3257550"/>
            <a:ext cx="7315200" cy="308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08762990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4"/>
        <p:cNvGrpSpPr/>
        <p:nvPr/>
      </p:nvGrpSpPr>
      <p:grpSpPr>
        <a:xfrm>
          <a:off x="0" y="0"/>
          <a:ext cx="0" cy="0"/>
          <a:chOff x="0" y="0"/>
          <a:chExt cx="0" cy="0"/>
        </a:xfrm>
      </p:grpSpPr>
      <p:sp>
        <p:nvSpPr>
          <p:cNvPr id="685" name="Google Shape;685;ge1a0d3feaa_0_56:notes"/>
          <p:cNvSpPr>
            <a:spLocks noGrp="1" noRot="1" noChangeAspect="1"/>
          </p:cNvSpPr>
          <p:nvPr>
            <p:ph type="sldImg" idx="2"/>
          </p:nvPr>
        </p:nvSpPr>
        <p:spPr>
          <a:xfrm>
            <a:off x="2286000" y="514350"/>
            <a:ext cx="4572000" cy="25717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6" name="Google Shape;686;ge1a0d3feaa_0_56:notes"/>
          <p:cNvSpPr txBox="1">
            <a:spLocks noGrp="1"/>
          </p:cNvSpPr>
          <p:nvPr>
            <p:ph type="body" idx="1"/>
          </p:nvPr>
        </p:nvSpPr>
        <p:spPr>
          <a:xfrm>
            <a:off x="914400" y="3257550"/>
            <a:ext cx="7315200" cy="308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32985751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4"/>
        <p:cNvGrpSpPr/>
        <p:nvPr/>
      </p:nvGrpSpPr>
      <p:grpSpPr>
        <a:xfrm>
          <a:off x="0" y="0"/>
          <a:ext cx="0" cy="0"/>
          <a:chOff x="0" y="0"/>
          <a:chExt cx="0" cy="0"/>
        </a:xfrm>
      </p:grpSpPr>
      <p:sp>
        <p:nvSpPr>
          <p:cNvPr id="685" name="Google Shape;685;ge1a0d3feaa_0_56:notes"/>
          <p:cNvSpPr>
            <a:spLocks noGrp="1" noRot="1" noChangeAspect="1"/>
          </p:cNvSpPr>
          <p:nvPr>
            <p:ph type="sldImg" idx="2"/>
          </p:nvPr>
        </p:nvSpPr>
        <p:spPr>
          <a:xfrm>
            <a:off x="2286000" y="514350"/>
            <a:ext cx="4572000" cy="25717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6" name="Google Shape;686;ge1a0d3feaa_0_56:notes"/>
          <p:cNvSpPr txBox="1">
            <a:spLocks noGrp="1"/>
          </p:cNvSpPr>
          <p:nvPr>
            <p:ph type="body" idx="1"/>
          </p:nvPr>
        </p:nvSpPr>
        <p:spPr>
          <a:xfrm>
            <a:off x="914400" y="3257550"/>
            <a:ext cx="7315200" cy="308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07822348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4"/>
        <p:cNvGrpSpPr/>
        <p:nvPr/>
      </p:nvGrpSpPr>
      <p:grpSpPr>
        <a:xfrm>
          <a:off x="0" y="0"/>
          <a:ext cx="0" cy="0"/>
          <a:chOff x="0" y="0"/>
          <a:chExt cx="0" cy="0"/>
        </a:xfrm>
      </p:grpSpPr>
      <p:sp>
        <p:nvSpPr>
          <p:cNvPr id="685" name="Google Shape;685;ge1a0d3feaa_0_56:notes"/>
          <p:cNvSpPr>
            <a:spLocks noGrp="1" noRot="1" noChangeAspect="1"/>
          </p:cNvSpPr>
          <p:nvPr>
            <p:ph type="sldImg" idx="2"/>
          </p:nvPr>
        </p:nvSpPr>
        <p:spPr>
          <a:xfrm>
            <a:off x="2286000" y="514350"/>
            <a:ext cx="4572000" cy="25717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6" name="Google Shape;686;ge1a0d3feaa_0_56:notes"/>
          <p:cNvSpPr txBox="1">
            <a:spLocks noGrp="1"/>
          </p:cNvSpPr>
          <p:nvPr>
            <p:ph type="body" idx="1"/>
          </p:nvPr>
        </p:nvSpPr>
        <p:spPr>
          <a:xfrm>
            <a:off x="914400" y="3257550"/>
            <a:ext cx="7315200" cy="308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70285343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4"/>
        <p:cNvGrpSpPr/>
        <p:nvPr/>
      </p:nvGrpSpPr>
      <p:grpSpPr>
        <a:xfrm>
          <a:off x="0" y="0"/>
          <a:ext cx="0" cy="0"/>
          <a:chOff x="0" y="0"/>
          <a:chExt cx="0" cy="0"/>
        </a:xfrm>
      </p:grpSpPr>
      <p:sp>
        <p:nvSpPr>
          <p:cNvPr id="685" name="Google Shape;685;ge1a0d3feaa_0_56:notes"/>
          <p:cNvSpPr>
            <a:spLocks noGrp="1" noRot="1" noChangeAspect="1"/>
          </p:cNvSpPr>
          <p:nvPr>
            <p:ph type="sldImg" idx="2"/>
          </p:nvPr>
        </p:nvSpPr>
        <p:spPr>
          <a:xfrm>
            <a:off x="2286000" y="514350"/>
            <a:ext cx="4572000" cy="25717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6" name="Google Shape;686;ge1a0d3feaa_0_56:notes"/>
          <p:cNvSpPr txBox="1">
            <a:spLocks noGrp="1"/>
          </p:cNvSpPr>
          <p:nvPr>
            <p:ph type="body" idx="1"/>
          </p:nvPr>
        </p:nvSpPr>
        <p:spPr>
          <a:xfrm>
            <a:off x="914400" y="3257550"/>
            <a:ext cx="7315200" cy="308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68357459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4"/>
        <p:cNvGrpSpPr/>
        <p:nvPr/>
      </p:nvGrpSpPr>
      <p:grpSpPr>
        <a:xfrm>
          <a:off x="0" y="0"/>
          <a:ext cx="0" cy="0"/>
          <a:chOff x="0" y="0"/>
          <a:chExt cx="0" cy="0"/>
        </a:xfrm>
      </p:grpSpPr>
      <p:sp>
        <p:nvSpPr>
          <p:cNvPr id="685" name="Google Shape;685;ge1a0d3feaa_0_56:notes"/>
          <p:cNvSpPr>
            <a:spLocks noGrp="1" noRot="1" noChangeAspect="1"/>
          </p:cNvSpPr>
          <p:nvPr>
            <p:ph type="sldImg" idx="2"/>
          </p:nvPr>
        </p:nvSpPr>
        <p:spPr>
          <a:xfrm>
            <a:off x="2286000" y="514350"/>
            <a:ext cx="4572000" cy="25717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6" name="Google Shape;686;ge1a0d3feaa_0_56:notes"/>
          <p:cNvSpPr txBox="1">
            <a:spLocks noGrp="1"/>
          </p:cNvSpPr>
          <p:nvPr>
            <p:ph type="body" idx="1"/>
          </p:nvPr>
        </p:nvSpPr>
        <p:spPr>
          <a:xfrm>
            <a:off x="914400" y="3257550"/>
            <a:ext cx="7315200" cy="308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94502950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4"/>
        <p:cNvGrpSpPr/>
        <p:nvPr/>
      </p:nvGrpSpPr>
      <p:grpSpPr>
        <a:xfrm>
          <a:off x="0" y="0"/>
          <a:ext cx="0" cy="0"/>
          <a:chOff x="0" y="0"/>
          <a:chExt cx="0" cy="0"/>
        </a:xfrm>
      </p:grpSpPr>
      <p:sp>
        <p:nvSpPr>
          <p:cNvPr id="685" name="Google Shape;685;ge1a0d3feaa_0_56:notes"/>
          <p:cNvSpPr>
            <a:spLocks noGrp="1" noRot="1" noChangeAspect="1"/>
          </p:cNvSpPr>
          <p:nvPr>
            <p:ph type="sldImg" idx="2"/>
          </p:nvPr>
        </p:nvSpPr>
        <p:spPr>
          <a:xfrm>
            <a:off x="2286000" y="514350"/>
            <a:ext cx="4572000" cy="25717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6" name="Google Shape;686;ge1a0d3feaa_0_56:notes"/>
          <p:cNvSpPr txBox="1">
            <a:spLocks noGrp="1"/>
          </p:cNvSpPr>
          <p:nvPr>
            <p:ph type="body" idx="1"/>
          </p:nvPr>
        </p:nvSpPr>
        <p:spPr>
          <a:xfrm>
            <a:off x="914400" y="3257550"/>
            <a:ext cx="7315200" cy="308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42518394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2"/>
        <p:cNvGrpSpPr/>
        <p:nvPr/>
      </p:nvGrpSpPr>
      <p:grpSpPr>
        <a:xfrm>
          <a:off x="0" y="0"/>
          <a:ext cx="0" cy="0"/>
          <a:chOff x="0" y="0"/>
          <a:chExt cx="0" cy="0"/>
        </a:xfrm>
      </p:grpSpPr>
      <p:sp>
        <p:nvSpPr>
          <p:cNvPr id="2243" name="Google Shape;2243;ge0803c37dd_0_488:notes"/>
          <p:cNvSpPr>
            <a:spLocks noGrp="1" noRot="1" noChangeAspect="1"/>
          </p:cNvSpPr>
          <p:nvPr>
            <p:ph type="sldImg" idx="2"/>
          </p:nvPr>
        </p:nvSpPr>
        <p:spPr>
          <a:xfrm>
            <a:off x="2286000" y="514350"/>
            <a:ext cx="4572000" cy="25717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44" name="Google Shape;2244;ge0803c37dd_0_488:notes"/>
          <p:cNvSpPr txBox="1">
            <a:spLocks noGrp="1"/>
          </p:cNvSpPr>
          <p:nvPr>
            <p:ph type="body" idx="1"/>
          </p:nvPr>
        </p:nvSpPr>
        <p:spPr>
          <a:xfrm>
            <a:off x="914400" y="3257550"/>
            <a:ext cx="7315200" cy="308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9133337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8"/>
        <p:cNvGrpSpPr/>
        <p:nvPr/>
      </p:nvGrpSpPr>
      <p:grpSpPr>
        <a:xfrm>
          <a:off x="0" y="0"/>
          <a:ext cx="0" cy="0"/>
          <a:chOff x="0" y="0"/>
          <a:chExt cx="0" cy="0"/>
        </a:xfrm>
      </p:grpSpPr>
      <p:sp>
        <p:nvSpPr>
          <p:cNvPr id="49" name="Google Shape;49;p3"/>
          <p:cNvSpPr/>
          <p:nvPr/>
        </p:nvSpPr>
        <p:spPr>
          <a:xfrm>
            <a:off x="-2298775" y="177913"/>
            <a:ext cx="7767052" cy="6015120"/>
          </a:xfrm>
          <a:custGeom>
            <a:avLst/>
            <a:gdLst/>
            <a:ahLst/>
            <a:cxnLst/>
            <a:rect l="l" t="t" r="r" b="b"/>
            <a:pathLst>
              <a:path w="204598" h="158449" extrusionOk="0">
                <a:moveTo>
                  <a:pt x="345" y="1"/>
                </a:moveTo>
                <a:lnTo>
                  <a:pt x="0" y="158449"/>
                </a:lnTo>
                <a:lnTo>
                  <a:pt x="204597" y="158449"/>
                </a:lnTo>
                <a:lnTo>
                  <a:pt x="204597" y="153555"/>
                </a:lnTo>
                <a:cubicBezTo>
                  <a:pt x="204597" y="153708"/>
                  <a:pt x="204343" y="153772"/>
                  <a:pt x="203917" y="153772"/>
                </a:cubicBezTo>
                <a:cubicBezTo>
                  <a:pt x="201849" y="153772"/>
                  <a:pt x="195728" y="152252"/>
                  <a:pt x="195036" y="151936"/>
                </a:cubicBezTo>
                <a:cubicBezTo>
                  <a:pt x="192036" y="150543"/>
                  <a:pt x="189702" y="148269"/>
                  <a:pt x="187690" y="145709"/>
                </a:cubicBezTo>
                <a:cubicBezTo>
                  <a:pt x="185166" y="142470"/>
                  <a:pt x="182916" y="138958"/>
                  <a:pt x="180713" y="135398"/>
                </a:cubicBezTo>
                <a:cubicBezTo>
                  <a:pt x="176594" y="128790"/>
                  <a:pt x="172557" y="122075"/>
                  <a:pt x="166854" y="116848"/>
                </a:cubicBezTo>
                <a:cubicBezTo>
                  <a:pt x="159827" y="110421"/>
                  <a:pt x="150333" y="108528"/>
                  <a:pt x="141065" y="108528"/>
                </a:cubicBezTo>
                <a:cubicBezTo>
                  <a:pt x="139483" y="108528"/>
                  <a:pt x="137906" y="108583"/>
                  <a:pt x="136350" y="108681"/>
                </a:cubicBezTo>
                <a:cubicBezTo>
                  <a:pt x="131590" y="108984"/>
                  <a:pt x="126741" y="109442"/>
                  <a:pt x="121954" y="109442"/>
                </a:cubicBezTo>
                <a:cubicBezTo>
                  <a:pt x="116972" y="109442"/>
                  <a:pt x="112058" y="108946"/>
                  <a:pt x="107383" y="107264"/>
                </a:cubicBezTo>
                <a:cubicBezTo>
                  <a:pt x="99310" y="104382"/>
                  <a:pt x="92666" y="98072"/>
                  <a:pt x="88547" y="90524"/>
                </a:cubicBezTo>
                <a:cubicBezTo>
                  <a:pt x="81415" y="77486"/>
                  <a:pt x="83725" y="63425"/>
                  <a:pt x="81784" y="49304"/>
                </a:cubicBezTo>
                <a:cubicBezTo>
                  <a:pt x="79365" y="31619"/>
                  <a:pt x="63902" y="17390"/>
                  <a:pt x="45911" y="17390"/>
                </a:cubicBezTo>
                <a:cubicBezTo>
                  <a:pt x="44777" y="17390"/>
                  <a:pt x="43633" y="17446"/>
                  <a:pt x="42482" y="17562"/>
                </a:cubicBezTo>
                <a:cubicBezTo>
                  <a:pt x="36149" y="18192"/>
                  <a:pt x="29997" y="20480"/>
                  <a:pt x="23674" y="20480"/>
                </a:cubicBezTo>
                <a:cubicBezTo>
                  <a:pt x="23304" y="20480"/>
                  <a:pt x="22934" y="20472"/>
                  <a:pt x="22562" y="20455"/>
                </a:cubicBezTo>
                <a:cubicBezTo>
                  <a:pt x="11644" y="19955"/>
                  <a:pt x="2227" y="10597"/>
                  <a:pt x="3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3"/>
          <p:cNvSpPr/>
          <p:nvPr/>
        </p:nvSpPr>
        <p:spPr>
          <a:xfrm rot="10800000">
            <a:off x="3040375" y="-1187287"/>
            <a:ext cx="7767052" cy="6015120"/>
          </a:xfrm>
          <a:custGeom>
            <a:avLst/>
            <a:gdLst/>
            <a:ahLst/>
            <a:cxnLst/>
            <a:rect l="l" t="t" r="r" b="b"/>
            <a:pathLst>
              <a:path w="204598" h="158449" extrusionOk="0">
                <a:moveTo>
                  <a:pt x="345" y="1"/>
                </a:moveTo>
                <a:lnTo>
                  <a:pt x="0" y="158449"/>
                </a:lnTo>
                <a:lnTo>
                  <a:pt x="204597" y="158449"/>
                </a:lnTo>
                <a:lnTo>
                  <a:pt x="204597" y="153555"/>
                </a:lnTo>
                <a:cubicBezTo>
                  <a:pt x="204597" y="153708"/>
                  <a:pt x="204343" y="153772"/>
                  <a:pt x="203917" y="153772"/>
                </a:cubicBezTo>
                <a:cubicBezTo>
                  <a:pt x="201849" y="153772"/>
                  <a:pt x="195728" y="152252"/>
                  <a:pt x="195036" y="151936"/>
                </a:cubicBezTo>
                <a:cubicBezTo>
                  <a:pt x="192036" y="150543"/>
                  <a:pt x="189702" y="148269"/>
                  <a:pt x="187690" y="145709"/>
                </a:cubicBezTo>
                <a:cubicBezTo>
                  <a:pt x="185166" y="142470"/>
                  <a:pt x="182916" y="138958"/>
                  <a:pt x="180713" y="135398"/>
                </a:cubicBezTo>
                <a:cubicBezTo>
                  <a:pt x="176594" y="128790"/>
                  <a:pt x="172557" y="122075"/>
                  <a:pt x="166854" y="116848"/>
                </a:cubicBezTo>
                <a:cubicBezTo>
                  <a:pt x="159827" y="110421"/>
                  <a:pt x="150333" y="108528"/>
                  <a:pt x="141065" y="108528"/>
                </a:cubicBezTo>
                <a:cubicBezTo>
                  <a:pt x="139483" y="108528"/>
                  <a:pt x="137906" y="108583"/>
                  <a:pt x="136350" y="108681"/>
                </a:cubicBezTo>
                <a:cubicBezTo>
                  <a:pt x="131590" y="108984"/>
                  <a:pt x="126741" y="109442"/>
                  <a:pt x="121954" y="109442"/>
                </a:cubicBezTo>
                <a:cubicBezTo>
                  <a:pt x="116972" y="109442"/>
                  <a:pt x="112058" y="108946"/>
                  <a:pt x="107383" y="107264"/>
                </a:cubicBezTo>
                <a:cubicBezTo>
                  <a:pt x="99310" y="104382"/>
                  <a:pt x="92666" y="98072"/>
                  <a:pt x="88547" y="90524"/>
                </a:cubicBezTo>
                <a:cubicBezTo>
                  <a:pt x="81415" y="77486"/>
                  <a:pt x="83725" y="63425"/>
                  <a:pt x="81784" y="49304"/>
                </a:cubicBezTo>
                <a:cubicBezTo>
                  <a:pt x="79365" y="31619"/>
                  <a:pt x="63902" y="17390"/>
                  <a:pt x="45911" y="17390"/>
                </a:cubicBezTo>
                <a:cubicBezTo>
                  <a:pt x="44777" y="17390"/>
                  <a:pt x="43633" y="17446"/>
                  <a:pt x="42482" y="17562"/>
                </a:cubicBezTo>
                <a:cubicBezTo>
                  <a:pt x="36149" y="18192"/>
                  <a:pt x="29997" y="20480"/>
                  <a:pt x="23674" y="20480"/>
                </a:cubicBezTo>
                <a:cubicBezTo>
                  <a:pt x="23304" y="20480"/>
                  <a:pt x="22934" y="20472"/>
                  <a:pt x="22562" y="20455"/>
                </a:cubicBezTo>
                <a:cubicBezTo>
                  <a:pt x="11644" y="19955"/>
                  <a:pt x="2227" y="10597"/>
                  <a:pt x="3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3"/>
          <p:cNvSpPr/>
          <p:nvPr/>
        </p:nvSpPr>
        <p:spPr>
          <a:xfrm>
            <a:off x="-125000" y="2272450"/>
            <a:ext cx="3419500" cy="3170050"/>
          </a:xfrm>
          <a:custGeom>
            <a:avLst/>
            <a:gdLst/>
            <a:ahLst/>
            <a:cxnLst/>
            <a:rect l="l" t="t" r="r" b="b"/>
            <a:pathLst>
              <a:path w="136780" h="126802" fill="none" extrusionOk="0">
                <a:moveTo>
                  <a:pt x="136780" y="126802"/>
                </a:moveTo>
                <a:cubicBezTo>
                  <a:pt x="136780" y="126802"/>
                  <a:pt x="130088" y="101644"/>
                  <a:pt x="113265" y="95691"/>
                </a:cubicBezTo>
                <a:cubicBezTo>
                  <a:pt x="96453" y="89738"/>
                  <a:pt x="67354" y="94119"/>
                  <a:pt x="52841" y="82892"/>
                </a:cubicBezTo>
                <a:cubicBezTo>
                  <a:pt x="33195" y="67711"/>
                  <a:pt x="58353" y="9966"/>
                  <a:pt x="1" y="0"/>
                </a:cubicBezTo>
              </a:path>
            </a:pathLst>
          </a:custGeom>
          <a:solidFill>
            <a:schemeClr val="accent6"/>
          </a:solidFill>
          <a:ln w="28575" cap="flat" cmpd="sng">
            <a:solidFill>
              <a:schemeClr val="accent6"/>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3"/>
          <p:cNvSpPr txBox="1">
            <a:spLocks noGrp="1"/>
          </p:cNvSpPr>
          <p:nvPr>
            <p:ph type="title"/>
          </p:nvPr>
        </p:nvSpPr>
        <p:spPr>
          <a:xfrm>
            <a:off x="1646000" y="2706946"/>
            <a:ext cx="5916000" cy="841800"/>
          </a:xfrm>
          <a:prstGeom prst="rect">
            <a:avLst/>
          </a:prstGeom>
        </p:spPr>
        <p:txBody>
          <a:bodyPr spcFirstLastPara="1" wrap="square" lIns="0" tIns="0" rIns="0" bIns="0" anchor="ctr" anchorCtr="0">
            <a:noAutofit/>
          </a:bodyPr>
          <a:lstStyle>
            <a:lvl1pPr lvl="0" algn="ctr">
              <a:spcBef>
                <a:spcPts val="0"/>
              </a:spcBef>
              <a:spcAft>
                <a:spcPts val="0"/>
              </a:spcAft>
              <a:buSzPts val="3600"/>
              <a:buNone/>
              <a:defRPr sz="60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53" name="Google Shape;53;p3"/>
          <p:cNvSpPr txBox="1">
            <a:spLocks noGrp="1"/>
          </p:cNvSpPr>
          <p:nvPr>
            <p:ph type="title" idx="2" hasCustomPrompt="1"/>
          </p:nvPr>
        </p:nvSpPr>
        <p:spPr>
          <a:xfrm>
            <a:off x="1613850" y="1082775"/>
            <a:ext cx="5916300" cy="1293300"/>
          </a:xfrm>
          <a:prstGeom prst="rect">
            <a:avLst/>
          </a:prstGeom>
        </p:spPr>
        <p:txBody>
          <a:bodyPr spcFirstLastPara="1" wrap="square" lIns="0" tIns="0" rIns="0" bIns="0" anchor="t" anchorCtr="0">
            <a:noAutofit/>
          </a:bodyPr>
          <a:lstStyle>
            <a:lvl1pPr lvl="0" algn="ctr" rtl="0">
              <a:spcBef>
                <a:spcPts val="0"/>
              </a:spcBef>
              <a:spcAft>
                <a:spcPts val="0"/>
              </a:spcAft>
              <a:buSzPts val="12000"/>
              <a:buNone/>
              <a:defRPr sz="80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54" name="Google Shape;54;p3"/>
          <p:cNvSpPr txBox="1">
            <a:spLocks noGrp="1"/>
          </p:cNvSpPr>
          <p:nvPr>
            <p:ph type="subTitle" idx="1"/>
          </p:nvPr>
        </p:nvSpPr>
        <p:spPr>
          <a:xfrm>
            <a:off x="1645850" y="3719920"/>
            <a:ext cx="5916300" cy="275100"/>
          </a:xfrm>
          <a:prstGeom prst="rect">
            <a:avLst/>
          </a:prstGeom>
        </p:spPr>
        <p:txBody>
          <a:bodyPr spcFirstLastPara="1" wrap="square" lIns="0" tIns="0" rIns="0" bIns="0" anchor="t" anchorCtr="0">
            <a:noAutofit/>
          </a:bodyPr>
          <a:lstStyle>
            <a:lvl1pPr lvl="0" algn="ctr" rtl="0">
              <a:lnSpc>
                <a:spcPct val="100000"/>
              </a:lnSpc>
              <a:spcBef>
                <a:spcPts val="0"/>
              </a:spcBef>
              <a:spcAft>
                <a:spcPts val="0"/>
              </a:spcAft>
              <a:buClr>
                <a:schemeClr val="accent1"/>
              </a:buClr>
              <a:buSzPts val="1600"/>
              <a:buNone/>
              <a:defRPr sz="1600"/>
            </a:lvl1pPr>
            <a:lvl2pPr lvl="1" algn="ctr" rtl="0">
              <a:lnSpc>
                <a:spcPct val="100000"/>
              </a:lnSpc>
              <a:spcBef>
                <a:spcPts val="0"/>
              </a:spcBef>
              <a:spcAft>
                <a:spcPts val="0"/>
              </a:spcAft>
              <a:buClr>
                <a:schemeClr val="accent1"/>
              </a:buClr>
              <a:buSzPts val="1600"/>
              <a:buNone/>
              <a:defRPr>
                <a:solidFill>
                  <a:schemeClr val="accent1"/>
                </a:solidFill>
              </a:defRPr>
            </a:lvl2pPr>
            <a:lvl3pPr lvl="2" algn="ctr" rtl="0">
              <a:lnSpc>
                <a:spcPct val="100000"/>
              </a:lnSpc>
              <a:spcBef>
                <a:spcPts val="0"/>
              </a:spcBef>
              <a:spcAft>
                <a:spcPts val="0"/>
              </a:spcAft>
              <a:buClr>
                <a:schemeClr val="accent1"/>
              </a:buClr>
              <a:buSzPts val="1600"/>
              <a:buNone/>
              <a:defRPr>
                <a:solidFill>
                  <a:schemeClr val="accent1"/>
                </a:solidFill>
              </a:defRPr>
            </a:lvl3pPr>
            <a:lvl4pPr lvl="3" algn="ctr" rtl="0">
              <a:lnSpc>
                <a:spcPct val="100000"/>
              </a:lnSpc>
              <a:spcBef>
                <a:spcPts val="0"/>
              </a:spcBef>
              <a:spcAft>
                <a:spcPts val="0"/>
              </a:spcAft>
              <a:buClr>
                <a:schemeClr val="accent1"/>
              </a:buClr>
              <a:buSzPts val="1600"/>
              <a:buNone/>
              <a:defRPr>
                <a:solidFill>
                  <a:schemeClr val="accent1"/>
                </a:solidFill>
              </a:defRPr>
            </a:lvl4pPr>
            <a:lvl5pPr lvl="4" algn="ctr" rtl="0">
              <a:lnSpc>
                <a:spcPct val="100000"/>
              </a:lnSpc>
              <a:spcBef>
                <a:spcPts val="0"/>
              </a:spcBef>
              <a:spcAft>
                <a:spcPts val="0"/>
              </a:spcAft>
              <a:buClr>
                <a:schemeClr val="accent1"/>
              </a:buClr>
              <a:buSzPts val="1600"/>
              <a:buNone/>
              <a:defRPr>
                <a:solidFill>
                  <a:schemeClr val="accent1"/>
                </a:solidFill>
              </a:defRPr>
            </a:lvl5pPr>
            <a:lvl6pPr lvl="5" algn="ctr" rtl="0">
              <a:lnSpc>
                <a:spcPct val="100000"/>
              </a:lnSpc>
              <a:spcBef>
                <a:spcPts val="0"/>
              </a:spcBef>
              <a:spcAft>
                <a:spcPts val="0"/>
              </a:spcAft>
              <a:buClr>
                <a:schemeClr val="accent1"/>
              </a:buClr>
              <a:buSzPts val="1600"/>
              <a:buNone/>
              <a:defRPr>
                <a:solidFill>
                  <a:schemeClr val="accent1"/>
                </a:solidFill>
              </a:defRPr>
            </a:lvl6pPr>
            <a:lvl7pPr lvl="6" algn="ctr" rtl="0">
              <a:lnSpc>
                <a:spcPct val="100000"/>
              </a:lnSpc>
              <a:spcBef>
                <a:spcPts val="0"/>
              </a:spcBef>
              <a:spcAft>
                <a:spcPts val="0"/>
              </a:spcAft>
              <a:buClr>
                <a:schemeClr val="accent1"/>
              </a:buClr>
              <a:buSzPts val="1600"/>
              <a:buNone/>
              <a:defRPr>
                <a:solidFill>
                  <a:schemeClr val="accent1"/>
                </a:solidFill>
              </a:defRPr>
            </a:lvl7pPr>
            <a:lvl8pPr lvl="7" algn="ctr" rtl="0">
              <a:lnSpc>
                <a:spcPct val="100000"/>
              </a:lnSpc>
              <a:spcBef>
                <a:spcPts val="0"/>
              </a:spcBef>
              <a:spcAft>
                <a:spcPts val="0"/>
              </a:spcAft>
              <a:buClr>
                <a:schemeClr val="accent1"/>
              </a:buClr>
              <a:buSzPts val="1600"/>
              <a:buNone/>
              <a:defRPr>
                <a:solidFill>
                  <a:schemeClr val="accent1"/>
                </a:solidFill>
              </a:defRPr>
            </a:lvl8pPr>
            <a:lvl9pPr lvl="8" algn="ctr" rtl="0">
              <a:lnSpc>
                <a:spcPct val="100000"/>
              </a:lnSpc>
              <a:spcBef>
                <a:spcPts val="0"/>
              </a:spcBef>
              <a:spcAft>
                <a:spcPts val="0"/>
              </a:spcAft>
              <a:buClr>
                <a:schemeClr val="accent1"/>
              </a:buClr>
              <a:buSzPts val="1600"/>
              <a:buNone/>
              <a:defRPr>
                <a:solidFill>
                  <a:schemeClr val="accent1"/>
                </a:solidFill>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55"/>
        <p:cNvGrpSpPr/>
        <p:nvPr/>
      </p:nvGrpSpPr>
      <p:grpSpPr>
        <a:xfrm>
          <a:off x="0" y="0"/>
          <a:ext cx="0" cy="0"/>
          <a:chOff x="0" y="0"/>
          <a:chExt cx="0" cy="0"/>
        </a:xfrm>
      </p:grpSpPr>
      <p:sp>
        <p:nvSpPr>
          <p:cNvPr id="56" name="Google Shape;56;p4"/>
          <p:cNvSpPr/>
          <p:nvPr/>
        </p:nvSpPr>
        <p:spPr>
          <a:xfrm>
            <a:off x="-732600" y="-437200"/>
            <a:ext cx="3442183" cy="1021685"/>
          </a:xfrm>
          <a:custGeom>
            <a:avLst/>
            <a:gdLst/>
            <a:ahLst/>
            <a:cxnLst/>
            <a:rect l="l" t="t" r="r" b="b"/>
            <a:pathLst>
              <a:path w="114749" h="34059" extrusionOk="0">
                <a:moveTo>
                  <a:pt x="114549" y="14411"/>
                </a:moveTo>
                <a:cubicBezTo>
                  <a:pt x="105042" y="20115"/>
                  <a:pt x="93200" y="20048"/>
                  <a:pt x="82192" y="18714"/>
                </a:cubicBezTo>
                <a:cubicBezTo>
                  <a:pt x="73686" y="17713"/>
                  <a:pt x="64346" y="16279"/>
                  <a:pt x="57174" y="20949"/>
                </a:cubicBezTo>
                <a:cubicBezTo>
                  <a:pt x="54139" y="22950"/>
                  <a:pt x="51837" y="25919"/>
                  <a:pt x="49469" y="28721"/>
                </a:cubicBezTo>
                <a:cubicBezTo>
                  <a:pt x="47301" y="31290"/>
                  <a:pt x="44198" y="34058"/>
                  <a:pt x="40996" y="33058"/>
                </a:cubicBezTo>
                <a:cubicBezTo>
                  <a:pt x="38394" y="32257"/>
                  <a:pt x="37193" y="29388"/>
                  <a:pt x="36026" y="26920"/>
                </a:cubicBezTo>
                <a:cubicBezTo>
                  <a:pt x="34291" y="23217"/>
                  <a:pt x="31823" y="19515"/>
                  <a:pt x="28020" y="17947"/>
                </a:cubicBezTo>
                <a:cubicBezTo>
                  <a:pt x="22816" y="15845"/>
                  <a:pt x="16679" y="18280"/>
                  <a:pt x="11275" y="16713"/>
                </a:cubicBezTo>
                <a:cubicBezTo>
                  <a:pt x="5471" y="15011"/>
                  <a:pt x="1968" y="9074"/>
                  <a:pt x="0" y="3336"/>
                </a:cubicBezTo>
                <a:cubicBezTo>
                  <a:pt x="21282" y="4871"/>
                  <a:pt x="42897" y="1435"/>
                  <a:pt x="64213" y="2669"/>
                </a:cubicBezTo>
                <a:cubicBezTo>
                  <a:pt x="69016" y="2903"/>
                  <a:pt x="73753" y="3403"/>
                  <a:pt x="78556" y="3370"/>
                </a:cubicBezTo>
                <a:cubicBezTo>
                  <a:pt x="90698" y="3270"/>
                  <a:pt x="103007" y="1"/>
                  <a:pt x="114749" y="2936"/>
                </a:cubicBezTo>
                <a:cubicBezTo>
                  <a:pt x="114449" y="6539"/>
                  <a:pt x="114248" y="10775"/>
                  <a:pt x="114549" y="144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4"/>
          <p:cNvSpPr/>
          <p:nvPr/>
        </p:nvSpPr>
        <p:spPr>
          <a:xfrm>
            <a:off x="7398738" y="4402975"/>
            <a:ext cx="2064077" cy="845950"/>
          </a:xfrm>
          <a:custGeom>
            <a:avLst/>
            <a:gdLst/>
            <a:ahLst/>
            <a:cxnLst/>
            <a:rect l="l" t="t" r="r" b="b"/>
            <a:pathLst>
              <a:path w="69050" h="32757" extrusionOk="0">
                <a:moveTo>
                  <a:pt x="4937" y="11608"/>
                </a:moveTo>
                <a:cubicBezTo>
                  <a:pt x="10441" y="7605"/>
                  <a:pt x="18314" y="10107"/>
                  <a:pt x="24818" y="8072"/>
                </a:cubicBezTo>
                <a:cubicBezTo>
                  <a:pt x="31023" y="6104"/>
                  <a:pt x="35926" y="0"/>
                  <a:pt x="42464" y="100"/>
                </a:cubicBezTo>
                <a:cubicBezTo>
                  <a:pt x="47268" y="200"/>
                  <a:pt x="51370" y="3869"/>
                  <a:pt x="53505" y="8206"/>
                </a:cubicBezTo>
                <a:cubicBezTo>
                  <a:pt x="55540" y="12275"/>
                  <a:pt x="56541" y="17412"/>
                  <a:pt x="60544" y="19547"/>
                </a:cubicBezTo>
                <a:cubicBezTo>
                  <a:pt x="62445" y="20548"/>
                  <a:pt x="64713" y="20715"/>
                  <a:pt x="66381" y="22049"/>
                </a:cubicBezTo>
                <a:cubicBezTo>
                  <a:pt x="69050" y="24217"/>
                  <a:pt x="68883" y="28254"/>
                  <a:pt x="68449" y="31623"/>
                </a:cubicBezTo>
                <a:cubicBezTo>
                  <a:pt x="49703" y="32757"/>
                  <a:pt x="30856" y="32290"/>
                  <a:pt x="12243" y="30222"/>
                </a:cubicBezTo>
                <a:cubicBezTo>
                  <a:pt x="7239" y="29688"/>
                  <a:pt x="2502" y="29588"/>
                  <a:pt x="1135" y="24184"/>
                </a:cubicBezTo>
                <a:cubicBezTo>
                  <a:pt x="0" y="19714"/>
                  <a:pt x="1001" y="14410"/>
                  <a:pt x="4937" y="11608"/>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8" name="Google Shape;58;p4"/>
          <p:cNvGrpSpPr/>
          <p:nvPr/>
        </p:nvGrpSpPr>
        <p:grpSpPr>
          <a:xfrm rot="800524">
            <a:off x="7461674" y="2350405"/>
            <a:ext cx="1938227" cy="1094857"/>
            <a:chOff x="5913720" y="338987"/>
            <a:chExt cx="2574977" cy="1454542"/>
          </a:xfrm>
        </p:grpSpPr>
        <p:sp>
          <p:nvSpPr>
            <p:cNvPr id="59" name="Google Shape;59;p4"/>
            <p:cNvSpPr/>
            <p:nvPr/>
          </p:nvSpPr>
          <p:spPr>
            <a:xfrm>
              <a:off x="6513338" y="338987"/>
              <a:ext cx="115824" cy="116115"/>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0" name="Google Shape;60;p4"/>
            <p:cNvGrpSpPr/>
            <p:nvPr/>
          </p:nvGrpSpPr>
          <p:grpSpPr>
            <a:xfrm>
              <a:off x="7139184" y="679702"/>
              <a:ext cx="115823" cy="111412"/>
              <a:chOff x="7483850" y="1849650"/>
              <a:chExt cx="144400" cy="138900"/>
            </a:xfrm>
          </p:grpSpPr>
          <p:sp>
            <p:nvSpPr>
              <p:cNvPr id="61" name="Google Shape;61;p4"/>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4"/>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3" name="Google Shape;63;p4"/>
            <p:cNvSpPr/>
            <p:nvPr/>
          </p:nvSpPr>
          <p:spPr>
            <a:xfrm>
              <a:off x="7380591" y="1229942"/>
              <a:ext cx="161543" cy="1615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4"/>
            <p:cNvSpPr/>
            <p:nvPr/>
          </p:nvSpPr>
          <p:spPr>
            <a:xfrm>
              <a:off x="6490529" y="911725"/>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4"/>
            <p:cNvSpPr/>
            <p:nvPr/>
          </p:nvSpPr>
          <p:spPr>
            <a:xfrm>
              <a:off x="6950905" y="1169184"/>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6" name="Google Shape;66;p4"/>
            <p:cNvGrpSpPr/>
            <p:nvPr/>
          </p:nvGrpSpPr>
          <p:grpSpPr>
            <a:xfrm>
              <a:off x="5913720" y="815996"/>
              <a:ext cx="115823" cy="111412"/>
              <a:chOff x="7483850" y="1849650"/>
              <a:chExt cx="144400" cy="138900"/>
            </a:xfrm>
          </p:grpSpPr>
          <p:sp>
            <p:nvSpPr>
              <p:cNvPr id="67" name="Google Shape;67;p4"/>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4"/>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9" name="Google Shape;69;p4"/>
            <p:cNvSpPr/>
            <p:nvPr/>
          </p:nvSpPr>
          <p:spPr>
            <a:xfrm>
              <a:off x="7472651" y="1632347"/>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4"/>
            <p:cNvSpPr/>
            <p:nvPr/>
          </p:nvSpPr>
          <p:spPr>
            <a:xfrm rot="10800000" flipH="1">
              <a:off x="7975336" y="1047146"/>
              <a:ext cx="89847" cy="90043"/>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1" name="Google Shape;71;p4"/>
            <p:cNvGrpSpPr/>
            <p:nvPr/>
          </p:nvGrpSpPr>
          <p:grpSpPr>
            <a:xfrm rot="10800000" flipH="1">
              <a:off x="8372874" y="1255009"/>
              <a:ext cx="115823" cy="111412"/>
              <a:chOff x="7483850" y="1849650"/>
              <a:chExt cx="144400" cy="138900"/>
            </a:xfrm>
          </p:grpSpPr>
          <p:sp>
            <p:nvSpPr>
              <p:cNvPr id="72" name="Google Shape;72;p4"/>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4"/>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4" name="Google Shape;74;p4"/>
            <p:cNvSpPr/>
            <p:nvPr/>
          </p:nvSpPr>
          <p:spPr>
            <a:xfrm rot="10800000" flipH="1">
              <a:off x="7542141" y="941562"/>
              <a:ext cx="101143" cy="1011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5" name="Google Shape;75;p4"/>
            <p:cNvGrpSpPr/>
            <p:nvPr/>
          </p:nvGrpSpPr>
          <p:grpSpPr>
            <a:xfrm rot="10800000" flipH="1">
              <a:off x="8074625" y="1520906"/>
              <a:ext cx="115823" cy="111412"/>
              <a:chOff x="7483850" y="1849650"/>
              <a:chExt cx="144400" cy="138900"/>
            </a:xfrm>
          </p:grpSpPr>
          <p:sp>
            <p:nvSpPr>
              <p:cNvPr id="76" name="Google Shape;76;p4"/>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4"/>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78" name="Google Shape;78;p4"/>
          <p:cNvSpPr txBox="1">
            <a:spLocks noGrp="1"/>
          </p:cNvSpPr>
          <p:nvPr>
            <p:ph type="title"/>
          </p:nvPr>
        </p:nvSpPr>
        <p:spPr>
          <a:xfrm>
            <a:off x="713225" y="445025"/>
            <a:ext cx="7717500" cy="572700"/>
          </a:xfrm>
          <a:prstGeom prst="rect">
            <a:avLst/>
          </a:prstGeom>
        </p:spPr>
        <p:txBody>
          <a:bodyPr spcFirstLastPara="1" wrap="square" lIns="0" tIns="0" rIns="0" bIns="0" anchor="b" anchorCtr="0">
            <a:noAutofit/>
          </a:bodyPr>
          <a:lstStyle>
            <a:lvl1pPr lvl="0" algn="ctr" rtl="0">
              <a:spcBef>
                <a:spcPts val="0"/>
              </a:spcBef>
              <a:spcAft>
                <a:spcPts val="0"/>
              </a:spcAft>
              <a:buSzPts val="2800"/>
              <a:buNone/>
              <a:defRPr sz="4300">
                <a:solidFill>
                  <a:schemeClr val="accent2"/>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79" name="Google Shape;79;p4"/>
          <p:cNvSpPr txBox="1">
            <a:spLocks noGrp="1"/>
          </p:cNvSpPr>
          <p:nvPr>
            <p:ph type="subTitle" idx="1"/>
          </p:nvPr>
        </p:nvSpPr>
        <p:spPr>
          <a:xfrm>
            <a:off x="713225" y="1349325"/>
            <a:ext cx="7717500" cy="3147600"/>
          </a:xfrm>
          <a:prstGeom prst="rect">
            <a:avLst/>
          </a:prstGeom>
        </p:spPr>
        <p:txBody>
          <a:bodyPr spcFirstLastPara="1" wrap="square" lIns="0" tIns="0" rIns="0" bIns="0" anchor="t" anchorCtr="0">
            <a:noAutofit/>
          </a:bodyPr>
          <a:lstStyle>
            <a:lvl1pPr lvl="0" rtl="0">
              <a:lnSpc>
                <a:spcPct val="100000"/>
              </a:lnSpc>
              <a:spcBef>
                <a:spcPts val="0"/>
              </a:spcBef>
              <a:spcAft>
                <a:spcPts val="0"/>
              </a:spcAft>
              <a:buSzPts val="1200"/>
              <a:buAutoNum type="arabicPeriod"/>
              <a:defRPr sz="1200"/>
            </a:lvl1pPr>
            <a:lvl2pPr lvl="1" rtl="0">
              <a:lnSpc>
                <a:spcPct val="100000"/>
              </a:lnSpc>
              <a:spcBef>
                <a:spcPts val="0"/>
              </a:spcBef>
              <a:spcAft>
                <a:spcPts val="0"/>
              </a:spcAft>
              <a:buClr>
                <a:schemeClr val="accent1"/>
              </a:buClr>
              <a:buSzPts val="1200"/>
              <a:buAutoNum type="alphaLcPeriod"/>
              <a:defRPr sz="1200">
                <a:solidFill>
                  <a:schemeClr val="accent1"/>
                </a:solidFill>
              </a:defRPr>
            </a:lvl2pPr>
            <a:lvl3pPr lvl="2" rtl="0">
              <a:lnSpc>
                <a:spcPct val="100000"/>
              </a:lnSpc>
              <a:spcBef>
                <a:spcPts val="0"/>
              </a:spcBef>
              <a:spcAft>
                <a:spcPts val="0"/>
              </a:spcAft>
              <a:buClr>
                <a:schemeClr val="accent1"/>
              </a:buClr>
              <a:buSzPts val="1200"/>
              <a:buAutoNum type="romanLcPeriod"/>
              <a:defRPr sz="1200">
                <a:solidFill>
                  <a:schemeClr val="accent1"/>
                </a:solidFill>
              </a:defRPr>
            </a:lvl3pPr>
            <a:lvl4pPr lvl="3" rtl="0">
              <a:lnSpc>
                <a:spcPct val="100000"/>
              </a:lnSpc>
              <a:spcBef>
                <a:spcPts val="0"/>
              </a:spcBef>
              <a:spcAft>
                <a:spcPts val="0"/>
              </a:spcAft>
              <a:buClr>
                <a:schemeClr val="accent1"/>
              </a:buClr>
              <a:buSzPts val="1200"/>
              <a:buAutoNum type="arabicPeriod"/>
              <a:defRPr sz="1200">
                <a:solidFill>
                  <a:schemeClr val="accent1"/>
                </a:solidFill>
              </a:defRPr>
            </a:lvl4pPr>
            <a:lvl5pPr lvl="4" rtl="0">
              <a:lnSpc>
                <a:spcPct val="100000"/>
              </a:lnSpc>
              <a:spcBef>
                <a:spcPts val="0"/>
              </a:spcBef>
              <a:spcAft>
                <a:spcPts val="0"/>
              </a:spcAft>
              <a:buClr>
                <a:schemeClr val="accent1"/>
              </a:buClr>
              <a:buSzPts val="1200"/>
              <a:buAutoNum type="alphaLcPeriod"/>
              <a:defRPr sz="1200">
                <a:solidFill>
                  <a:schemeClr val="accent1"/>
                </a:solidFill>
              </a:defRPr>
            </a:lvl5pPr>
            <a:lvl6pPr lvl="5" rtl="0">
              <a:lnSpc>
                <a:spcPct val="100000"/>
              </a:lnSpc>
              <a:spcBef>
                <a:spcPts val="0"/>
              </a:spcBef>
              <a:spcAft>
                <a:spcPts val="0"/>
              </a:spcAft>
              <a:buClr>
                <a:schemeClr val="accent1"/>
              </a:buClr>
              <a:buSzPts val="1200"/>
              <a:buAutoNum type="romanLcPeriod"/>
              <a:defRPr sz="1200">
                <a:solidFill>
                  <a:schemeClr val="accent1"/>
                </a:solidFill>
              </a:defRPr>
            </a:lvl6pPr>
            <a:lvl7pPr lvl="6" rtl="0">
              <a:lnSpc>
                <a:spcPct val="100000"/>
              </a:lnSpc>
              <a:spcBef>
                <a:spcPts val="0"/>
              </a:spcBef>
              <a:spcAft>
                <a:spcPts val="0"/>
              </a:spcAft>
              <a:buClr>
                <a:schemeClr val="accent1"/>
              </a:buClr>
              <a:buSzPts val="1200"/>
              <a:buAutoNum type="arabicPeriod"/>
              <a:defRPr sz="1200">
                <a:solidFill>
                  <a:schemeClr val="accent1"/>
                </a:solidFill>
              </a:defRPr>
            </a:lvl7pPr>
            <a:lvl8pPr lvl="7" rtl="0">
              <a:lnSpc>
                <a:spcPct val="100000"/>
              </a:lnSpc>
              <a:spcBef>
                <a:spcPts val="0"/>
              </a:spcBef>
              <a:spcAft>
                <a:spcPts val="0"/>
              </a:spcAft>
              <a:buClr>
                <a:schemeClr val="accent1"/>
              </a:buClr>
              <a:buSzPts val="1200"/>
              <a:buAutoNum type="alphaLcPeriod"/>
              <a:defRPr sz="1200">
                <a:solidFill>
                  <a:schemeClr val="accent1"/>
                </a:solidFill>
              </a:defRPr>
            </a:lvl8pPr>
            <a:lvl9pPr lvl="8" rtl="0">
              <a:lnSpc>
                <a:spcPct val="100000"/>
              </a:lnSpc>
              <a:spcBef>
                <a:spcPts val="0"/>
              </a:spcBef>
              <a:spcAft>
                <a:spcPts val="0"/>
              </a:spcAft>
              <a:buClr>
                <a:schemeClr val="accent1"/>
              </a:buClr>
              <a:buSzPts val="1200"/>
              <a:buAutoNum type="romanLcPeriod"/>
              <a:defRPr sz="1200">
                <a:solidFill>
                  <a:schemeClr val="accent1"/>
                </a:solidFill>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13"/>
        <p:cNvGrpSpPr/>
        <p:nvPr/>
      </p:nvGrpSpPr>
      <p:grpSpPr>
        <a:xfrm>
          <a:off x="0" y="0"/>
          <a:ext cx="0" cy="0"/>
          <a:chOff x="0" y="0"/>
          <a:chExt cx="0" cy="0"/>
        </a:xfrm>
      </p:grpSpPr>
      <p:sp>
        <p:nvSpPr>
          <p:cNvPr id="114" name="Google Shape;114;p7"/>
          <p:cNvSpPr/>
          <p:nvPr/>
        </p:nvSpPr>
        <p:spPr>
          <a:xfrm rot="-806798">
            <a:off x="359547" y="2375651"/>
            <a:ext cx="2763009" cy="4010369"/>
          </a:xfrm>
          <a:custGeom>
            <a:avLst/>
            <a:gdLst/>
            <a:ahLst/>
            <a:cxnLst/>
            <a:rect l="l" t="t" r="r" b="b"/>
            <a:pathLst>
              <a:path w="54974" h="79792" extrusionOk="0">
                <a:moveTo>
                  <a:pt x="19281" y="5505"/>
                </a:moveTo>
                <a:cubicBezTo>
                  <a:pt x="21750" y="9307"/>
                  <a:pt x="20549" y="15312"/>
                  <a:pt x="24352" y="17747"/>
                </a:cubicBezTo>
                <a:cubicBezTo>
                  <a:pt x="26153" y="18914"/>
                  <a:pt x="28521" y="18814"/>
                  <a:pt x="30623" y="18214"/>
                </a:cubicBezTo>
                <a:cubicBezTo>
                  <a:pt x="32691" y="17647"/>
                  <a:pt x="34626" y="16646"/>
                  <a:pt x="36760" y="16179"/>
                </a:cubicBezTo>
                <a:cubicBezTo>
                  <a:pt x="42998" y="14811"/>
                  <a:pt x="49803" y="18814"/>
                  <a:pt x="52372" y="24652"/>
                </a:cubicBezTo>
                <a:cubicBezTo>
                  <a:pt x="54973" y="30523"/>
                  <a:pt x="53673" y="37694"/>
                  <a:pt x="49836" y="42865"/>
                </a:cubicBezTo>
                <a:cubicBezTo>
                  <a:pt x="46000" y="48035"/>
                  <a:pt x="39663" y="51871"/>
                  <a:pt x="38662" y="58242"/>
                </a:cubicBezTo>
                <a:cubicBezTo>
                  <a:pt x="38095" y="62079"/>
                  <a:pt x="39629" y="66115"/>
                  <a:pt x="38528" y="69851"/>
                </a:cubicBezTo>
                <a:cubicBezTo>
                  <a:pt x="37328" y="73787"/>
                  <a:pt x="33358" y="76289"/>
                  <a:pt x="29455" y="77590"/>
                </a:cubicBezTo>
                <a:cubicBezTo>
                  <a:pt x="22584" y="79791"/>
                  <a:pt x="15078" y="79291"/>
                  <a:pt x="7940" y="77957"/>
                </a:cubicBezTo>
                <a:cubicBezTo>
                  <a:pt x="7239" y="77857"/>
                  <a:pt x="6439" y="77690"/>
                  <a:pt x="5972" y="77089"/>
                </a:cubicBezTo>
                <a:cubicBezTo>
                  <a:pt x="5638" y="76722"/>
                  <a:pt x="5505" y="76222"/>
                  <a:pt x="5405" y="75755"/>
                </a:cubicBezTo>
                <a:cubicBezTo>
                  <a:pt x="2002" y="62879"/>
                  <a:pt x="268" y="49570"/>
                  <a:pt x="101" y="36227"/>
                </a:cubicBezTo>
                <a:cubicBezTo>
                  <a:pt x="1" y="29489"/>
                  <a:pt x="334" y="22684"/>
                  <a:pt x="1102" y="15946"/>
                </a:cubicBezTo>
                <a:cubicBezTo>
                  <a:pt x="1569" y="11909"/>
                  <a:pt x="1268" y="4838"/>
                  <a:pt x="5305" y="2403"/>
                </a:cubicBezTo>
                <a:cubicBezTo>
                  <a:pt x="9308" y="1"/>
                  <a:pt x="16780" y="1635"/>
                  <a:pt x="19281" y="5505"/>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7"/>
          <p:cNvSpPr/>
          <p:nvPr/>
        </p:nvSpPr>
        <p:spPr>
          <a:xfrm>
            <a:off x="-1371025" y="1338750"/>
            <a:ext cx="5114950" cy="3961225"/>
          </a:xfrm>
          <a:custGeom>
            <a:avLst/>
            <a:gdLst/>
            <a:ahLst/>
            <a:cxnLst/>
            <a:rect l="l" t="t" r="r" b="b"/>
            <a:pathLst>
              <a:path w="204598" h="158449" extrusionOk="0">
                <a:moveTo>
                  <a:pt x="345" y="1"/>
                </a:moveTo>
                <a:lnTo>
                  <a:pt x="0" y="158449"/>
                </a:lnTo>
                <a:lnTo>
                  <a:pt x="204597" y="158449"/>
                </a:lnTo>
                <a:lnTo>
                  <a:pt x="204597" y="153555"/>
                </a:lnTo>
                <a:cubicBezTo>
                  <a:pt x="204597" y="153708"/>
                  <a:pt x="204343" y="153772"/>
                  <a:pt x="203917" y="153772"/>
                </a:cubicBezTo>
                <a:cubicBezTo>
                  <a:pt x="201849" y="153772"/>
                  <a:pt x="195728" y="152252"/>
                  <a:pt x="195036" y="151936"/>
                </a:cubicBezTo>
                <a:cubicBezTo>
                  <a:pt x="192036" y="150543"/>
                  <a:pt x="189702" y="148269"/>
                  <a:pt x="187690" y="145709"/>
                </a:cubicBezTo>
                <a:cubicBezTo>
                  <a:pt x="185166" y="142470"/>
                  <a:pt x="182916" y="138958"/>
                  <a:pt x="180713" y="135398"/>
                </a:cubicBezTo>
                <a:cubicBezTo>
                  <a:pt x="176594" y="128790"/>
                  <a:pt x="172557" y="122075"/>
                  <a:pt x="166854" y="116848"/>
                </a:cubicBezTo>
                <a:cubicBezTo>
                  <a:pt x="159827" y="110421"/>
                  <a:pt x="150333" y="108528"/>
                  <a:pt x="141065" y="108528"/>
                </a:cubicBezTo>
                <a:cubicBezTo>
                  <a:pt x="139483" y="108528"/>
                  <a:pt x="137906" y="108583"/>
                  <a:pt x="136350" y="108681"/>
                </a:cubicBezTo>
                <a:cubicBezTo>
                  <a:pt x="131590" y="108984"/>
                  <a:pt x="126741" y="109442"/>
                  <a:pt x="121954" y="109442"/>
                </a:cubicBezTo>
                <a:cubicBezTo>
                  <a:pt x="116972" y="109442"/>
                  <a:pt x="112058" y="108946"/>
                  <a:pt x="107383" y="107264"/>
                </a:cubicBezTo>
                <a:cubicBezTo>
                  <a:pt x="99310" y="104382"/>
                  <a:pt x="92666" y="98072"/>
                  <a:pt x="88547" y="90524"/>
                </a:cubicBezTo>
                <a:cubicBezTo>
                  <a:pt x="81415" y="77486"/>
                  <a:pt x="83725" y="63425"/>
                  <a:pt x="81784" y="49304"/>
                </a:cubicBezTo>
                <a:cubicBezTo>
                  <a:pt x="79365" y="31619"/>
                  <a:pt x="63902" y="17390"/>
                  <a:pt x="45911" y="17390"/>
                </a:cubicBezTo>
                <a:cubicBezTo>
                  <a:pt x="44777" y="17390"/>
                  <a:pt x="43633" y="17446"/>
                  <a:pt x="42482" y="17562"/>
                </a:cubicBezTo>
                <a:cubicBezTo>
                  <a:pt x="36149" y="18192"/>
                  <a:pt x="29997" y="20480"/>
                  <a:pt x="23674" y="20480"/>
                </a:cubicBezTo>
                <a:cubicBezTo>
                  <a:pt x="23304" y="20480"/>
                  <a:pt x="22934" y="20472"/>
                  <a:pt x="22562" y="20455"/>
                </a:cubicBezTo>
                <a:cubicBezTo>
                  <a:pt x="11644" y="19955"/>
                  <a:pt x="2227" y="10597"/>
                  <a:pt x="34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7"/>
          <p:cNvSpPr/>
          <p:nvPr/>
        </p:nvSpPr>
        <p:spPr>
          <a:xfrm>
            <a:off x="-336212" y="1689000"/>
            <a:ext cx="3619883" cy="3355815"/>
          </a:xfrm>
          <a:custGeom>
            <a:avLst/>
            <a:gdLst/>
            <a:ahLst/>
            <a:cxnLst/>
            <a:rect l="l" t="t" r="r" b="b"/>
            <a:pathLst>
              <a:path w="136780" h="126802" fill="none" extrusionOk="0">
                <a:moveTo>
                  <a:pt x="136780" y="126802"/>
                </a:moveTo>
                <a:cubicBezTo>
                  <a:pt x="136780" y="126802"/>
                  <a:pt x="130088" y="101644"/>
                  <a:pt x="113265" y="95691"/>
                </a:cubicBezTo>
                <a:cubicBezTo>
                  <a:pt x="96453" y="89738"/>
                  <a:pt x="67354" y="94119"/>
                  <a:pt x="52841" y="82892"/>
                </a:cubicBezTo>
                <a:cubicBezTo>
                  <a:pt x="33195" y="67711"/>
                  <a:pt x="58353" y="9966"/>
                  <a:pt x="1" y="0"/>
                </a:cubicBezTo>
              </a:path>
            </a:pathLst>
          </a:custGeom>
          <a:solidFill>
            <a:schemeClr val="lt1"/>
          </a:solidFill>
          <a:ln w="28575" cap="flat" cmpd="sng">
            <a:solidFill>
              <a:schemeClr val="lt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7" name="Google Shape;117;p7"/>
          <p:cNvGrpSpPr/>
          <p:nvPr/>
        </p:nvGrpSpPr>
        <p:grpSpPr>
          <a:xfrm rot="800524">
            <a:off x="7461662" y="262905"/>
            <a:ext cx="1938227" cy="1094857"/>
            <a:chOff x="5913720" y="338987"/>
            <a:chExt cx="2574977" cy="1454542"/>
          </a:xfrm>
        </p:grpSpPr>
        <p:sp>
          <p:nvSpPr>
            <p:cNvPr id="118" name="Google Shape;118;p7"/>
            <p:cNvSpPr/>
            <p:nvPr/>
          </p:nvSpPr>
          <p:spPr>
            <a:xfrm>
              <a:off x="6513338" y="338987"/>
              <a:ext cx="115824" cy="116115"/>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9" name="Google Shape;119;p7"/>
            <p:cNvGrpSpPr/>
            <p:nvPr/>
          </p:nvGrpSpPr>
          <p:grpSpPr>
            <a:xfrm>
              <a:off x="7139184" y="679702"/>
              <a:ext cx="115823" cy="111412"/>
              <a:chOff x="7483850" y="1849650"/>
              <a:chExt cx="144400" cy="138900"/>
            </a:xfrm>
          </p:grpSpPr>
          <p:sp>
            <p:nvSpPr>
              <p:cNvPr id="120" name="Google Shape;120;p7"/>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7"/>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2" name="Google Shape;122;p7"/>
            <p:cNvSpPr/>
            <p:nvPr/>
          </p:nvSpPr>
          <p:spPr>
            <a:xfrm>
              <a:off x="7380591" y="1229942"/>
              <a:ext cx="161543" cy="1615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7"/>
            <p:cNvSpPr/>
            <p:nvPr/>
          </p:nvSpPr>
          <p:spPr>
            <a:xfrm>
              <a:off x="6490529" y="911725"/>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7"/>
            <p:cNvSpPr/>
            <p:nvPr/>
          </p:nvSpPr>
          <p:spPr>
            <a:xfrm>
              <a:off x="6950905" y="1169184"/>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5" name="Google Shape;125;p7"/>
            <p:cNvGrpSpPr/>
            <p:nvPr/>
          </p:nvGrpSpPr>
          <p:grpSpPr>
            <a:xfrm>
              <a:off x="5913720" y="815996"/>
              <a:ext cx="115823" cy="111412"/>
              <a:chOff x="7483850" y="1849650"/>
              <a:chExt cx="144400" cy="138900"/>
            </a:xfrm>
          </p:grpSpPr>
          <p:sp>
            <p:nvSpPr>
              <p:cNvPr id="126" name="Google Shape;126;p7"/>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7"/>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8" name="Google Shape;128;p7"/>
            <p:cNvSpPr/>
            <p:nvPr/>
          </p:nvSpPr>
          <p:spPr>
            <a:xfrm>
              <a:off x="7472651" y="1632347"/>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7"/>
            <p:cNvSpPr/>
            <p:nvPr/>
          </p:nvSpPr>
          <p:spPr>
            <a:xfrm rot="10800000" flipH="1">
              <a:off x="7975336" y="1047146"/>
              <a:ext cx="89847" cy="90043"/>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0" name="Google Shape;130;p7"/>
            <p:cNvGrpSpPr/>
            <p:nvPr/>
          </p:nvGrpSpPr>
          <p:grpSpPr>
            <a:xfrm rot="10800000" flipH="1">
              <a:off x="8372874" y="1255009"/>
              <a:ext cx="115823" cy="111412"/>
              <a:chOff x="7483850" y="1849650"/>
              <a:chExt cx="144400" cy="138900"/>
            </a:xfrm>
          </p:grpSpPr>
          <p:sp>
            <p:nvSpPr>
              <p:cNvPr id="131" name="Google Shape;131;p7"/>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7"/>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3" name="Google Shape;133;p7"/>
            <p:cNvSpPr/>
            <p:nvPr/>
          </p:nvSpPr>
          <p:spPr>
            <a:xfrm rot="10800000" flipH="1">
              <a:off x="7542141" y="941562"/>
              <a:ext cx="101143" cy="1011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4" name="Google Shape;134;p7"/>
            <p:cNvGrpSpPr/>
            <p:nvPr/>
          </p:nvGrpSpPr>
          <p:grpSpPr>
            <a:xfrm rot="10800000" flipH="1">
              <a:off x="8074625" y="1520906"/>
              <a:ext cx="115823" cy="111412"/>
              <a:chOff x="7483850" y="1849650"/>
              <a:chExt cx="144400" cy="138900"/>
            </a:xfrm>
          </p:grpSpPr>
          <p:sp>
            <p:nvSpPr>
              <p:cNvPr id="135" name="Google Shape;135;p7"/>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7"/>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37" name="Google Shape;137;p7"/>
          <p:cNvSpPr txBox="1">
            <a:spLocks noGrp="1"/>
          </p:cNvSpPr>
          <p:nvPr>
            <p:ph type="title"/>
          </p:nvPr>
        </p:nvSpPr>
        <p:spPr>
          <a:xfrm>
            <a:off x="713225" y="445025"/>
            <a:ext cx="7717500" cy="572700"/>
          </a:xfrm>
          <a:prstGeom prst="rect">
            <a:avLst/>
          </a:prstGeom>
        </p:spPr>
        <p:txBody>
          <a:bodyPr spcFirstLastPara="1" wrap="square" lIns="0" tIns="0" rIns="0" bIns="0" anchor="b" anchorCtr="0">
            <a:noAutofit/>
          </a:bodyPr>
          <a:lstStyle>
            <a:lvl1pPr lvl="0" rtl="0">
              <a:spcBef>
                <a:spcPts val="0"/>
              </a:spcBef>
              <a:spcAft>
                <a:spcPts val="0"/>
              </a:spcAft>
              <a:buSzPts val="2800"/>
              <a:buNone/>
              <a:defRPr sz="4300">
                <a:solidFill>
                  <a:schemeClr val="accent2"/>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38" name="Google Shape;138;p7"/>
          <p:cNvSpPr txBox="1">
            <a:spLocks noGrp="1"/>
          </p:cNvSpPr>
          <p:nvPr>
            <p:ph type="subTitle" idx="1"/>
          </p:nvPr>
        </p:nvSpPr>
        <p:spPr>
          <a:xfrm>
            <a:off x="3456850" y="1746600"/>
            <a:ext cx="4935000" cy="2263200"/>
          </a:xfrm>
          <a:prstGeom prst="rect">
            <a:avLst/>
          </a:prstGeom>
        </p:spPr>
        <p:txBody>
          <a:bodyPr spcFirstLastPara="1" wrap="square" lIns="0" tIns="0" rIns="0" bIns="0" anchor="t" anchorCtr="0">
            <a:noAutofit/>
          </a:bodyPr>
          <a:lstStyle>
            <a:lvl1pPr lvl="0" rtl="0">
              <a:lnSpc>
                <a:spcPct val="100000"/>
              </a:lnSpc>
              <a:spcBef>
                <a:spcPts val="0"/>
              </a:spcBef>
              <a:spcAft>
                <a:spcPts val="0"/>
              </a:spcAft>
              <a:buSzPts val="1600"/>
              <a:buChar char="●"/>
              <a:defRPr sz="1600"/>
            </a:lvl1pPr>
            <a:lvl2pPr lvl="1" rtl="0">
              <a:lnSpc>
                <a:spcPct val="100000"/>
              </a:lnSpc>
              <a:spcBef>
                <a:spcPts val="0"/>
              </a:spcBef>
              <a:spcAft>
                <a:spcPts val="0"/>
              </a:spcAft>
              <a:buClr>
                <a:schemeClr val="accent1"/>
              </a:buClr>
              <a:buSzPts val="1600"/>
              <a:buChar char="○"/>
              <a:defRPr>
                <a:solidFill>
                  <a:schemeClr val="accent1"/>
                </a:solidFill>
              </a:defRPr>
            </a:lvl2pPr>
            <a:lvl3pPr lvl="2" rtl="0">
              <a:lnSpc>
                <a:spcPct val="100000"/>
              </a:lnSpc>
              <a:spcBef>
                <a:spcPts val="0"/>
              </a:spcBef>
              <a:spcAft>
                <a:spcPts val="0"/>
              </a:spcAft>
              <a:buClr>
                <a:schemeClr val="accent1"/>
              </a:buClr>
              <a:buSzPts val="1600"/>
              <a:buChar char="■"/>
              <a:defRPr>
                <a:solidFill>
                  <a:schemeClr val="accent1"/>
                </a:solidFill>
              </a:defRPr>
            </a:lvl3pPr>
            <a:lvl4pPr lvl="3" rtl="0">
              <a:lnSpc>
                <a:spcPct val="100000"/>
              </a:lnSpc>
              <a:spcBef>
                <a:spcPts val="0"/>
              </a:spcBef>
              <a:spcAft>
                <a:spcPts val="0"/>
              </a:spcAft>
              <a:buClr>
                <a:schemeClr val="accent1"/>
              </a:buClr>
              <a:buSzPts val="1600"/>
              <a:buChar char="●"/>
              <a:defRPr>
                <a:solidFill>
                  <a:schemeClr val="accent1"/>
                </a:solidFill>
              </a:defRPr>
            </a:lvl4pPr>
            <a:lvl5pPr lvl="4" rtl="0">
              <a:lnSpc>
                <a:spcPct val="100000"/>
              </a:lnSpc>
              <a:spcBef>
                <a:spcPts val="0"/>
              </a:spcBef>
              <a:spcAft>
                <a:spcPts val="0"/>
              </a:spcAft>
              <a:buClr>
                <a:schemeClr val="accent1"/>
              </a:buClr>
              <a:buSzPts val="1600"/>
              <a:buChar char="○"/>
              <a:defRPr>
                <a:solidFill>
                  <a:schemeClr val="accent1"/>
                </a:solidFill>
              </a:defRPr>
            </a:lvl5pPr>
            <a:lvl6pPr lvl="5" rtl="0">
              <a:lnSpc>
                <a:spcPct val="100000"/>
              </a:lnSpc>
              <a:spcBef>
                <a:spcPts val="0"/>
              </a:spcBef>
              <a:spcAft>
                <a:spcPts val="0"/>
              </a:spcAft>
              <a:buClr>
                <a:schemeClr val="accent1"/>
              </a:buClr>
              <a:buSzPts val="1600"/>
              <a:buChar char="■"/>
              <a:defRPr>
                <a:solidFill>
                  <a:schemeClr val="accent1"/>
                </a:solidFill>
              </a:defRPr>
            </a:lvl6pPr>
            <a:lvl7pPr lvl="6" rtl="0">
              <a:lnSpc>
                <a:spcPct val="100000"/>
              </a:lnSpc>
              <a:spcBef>
                <a:spcPts val="0"/>
              </a:spcBef>
              <a:spcAft>
                <a:spcPts val="0"/>
              </a:spcAft>
              <a:buClr>
                <a:schemeClr val="accent1"/>
              </a:buClr>
              <a:buSzPts val="1600"/>
              <a:buChar char="●"/>
              <a:defRPr>
                <a:solidFill>
                  <a:schemeClr val="accent1"/>
                </a:solidFill>
              </a:defRPr>
            </a:lvl7pPr>
            <a:lvl8pPr lvl="7" rtl="0">
              <a:lnSpc>
                <a:spcPct val="100000"/>
              </a:lnSpc>
              <a:spcBef>
                <a:spcPts val="0"/>
              </a:spcBef>
              <a:spcAft>
                <a:spcPts val="0"/>
              </a:spcAft>
              <a:buClr>
                <a:schemeClr val="accent1"/>
              </a:buClr>
              <a:buSzPts val="1600"/>
              <a:buChar char="○"/>
              <a:defRPr>
                <a:solidFill>
                  <a:schemeClr val="accent1"/>
                </a:solidFill>
              </a:defRPr>
            </a:lvl8pPr>
            <a:lvl9pPr lvl="8" rtl="0">
              <a:lnSpc>
                <a:spcPct val="100000"/>
              </a:lnSpc>
              <a:spcBef>
                <a:spcPts val="0"/>
              </a:spcBef>
              <a:spcAft>
                <a:spcPts val="0"/>
              </a:spcAft>
              <a:buClr>
                <a:schemeClr val="accent1"/>
              </a:buClr>
              <a:buSzPts val="1600"/>
              <a:buChar char="■"/>
              <a:defRPr>
                <a:solidFill>
                  <a:schemeClr val="accent1"/>
                </a:solidFill>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lt1"/>
        </a:solidFill>
        <a:effectLst/>
      </p:bgPr>
    </p:bg>
    <p:spTree>
      <p:nvGrpSpPr>
        <p:cNvPr id="1" name="Shape 163"/>
        <p:cNvGrpSpPr/>
        <p:nvPr/>
      </p:nvGrpSpPr>
      <p:grpSpPr>
        <a:xfrm>
          <a:off x="0" y="0"/>
          <a:ext cx="0" cy="0"/>
          <a:chOff x="0" y="0"/>
          <a:chExt cx="0" cy="0"/>
        </a:xfrm>
      </p:grpSpPr>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able of contents">
  <p:cSld name="CUSTOM_2">
    <p:spTree>
      <p:nvGrpSpPr>
        <p:cNvPr id="1" name="Shape 164"/>
        <p:cNvGrpSpPr/>
        <p:nvPr/>
      </p:nvGrpSpPr>
      <p:grpSpPr>
        <a:xfrm>
          <a:off x="0" y="0"/>
          <a:ext cx="0" cy="0"/>
          <a:chOff x="0" y="0"/>
          <a:chExt cx="0" cy="0"/>
        </a:xfrm>
      </p:grpSpPr>
      <p:sp>
        <p:nvSpPr>
          <p:cNvPr id="165" name="Google Shape;165;p13"/>
          <p:cNvSpPr/>
          <p:nvPr/>
        </p:nvSpPr>
        <p:spPr>
          <a:xfrm rot="481145">
            <a:off x="-377825" y="4331820"/>
            <a:ext cx="4622399" cy="1767911"/>
          </a:xfrm>
          <a:custGeom>
            <a:avLst/>
            <a:gdLst/>
            <a:ahLst/>
            <a:cxnLst/>
            <a:rect l="l" t="t" r="r" b="b"/>
            <a:pathLst>
              <a:path w="184900" h="70718" extrusionOk="0">
                <a:moveTo>
                  <a:pt x="184899" y="22450"/>
                </a:moveTo>
                <a:cubicBezTo>
                  <a:pt x="173191" y="19181"/>
                  <a:pt x="160849" y="23717"/>
                  <a:pt x="149841" y="28988"/>
                </a:cubicBezTo>
                <a:cubicBezTo>
                  <a:pt x="142602" y="32457"/>
                  <a:pt x="134663" y="36360"/>
                  <a:pt x="126958" y="34191"/>
                </a:cubicBezTo>
                <a:cubicBezTo>
                  <a:pt x="125257" y="33691"/>
                  <a:pt x="123522" y="32890"/>
                  <a:pt x="122421" y="31456"/>
                </a:cubicBezTo>
                <a:cubicBezTo>
                  <a:pt x="119353" y="27453"/>
                  <a:pt x="122188" y="20882"/>
                  <a:pt x="119286" y="16812"/>
                </a:cubicBezTo>
                <a:cubicBezTo>
                  <a:pt x="116817" y="13376"/>
                  <a:pt x="111614" y="13710"/>
                  <a:pt x="107944" y="15711"/>
                </a:cubicBezTo>
                <a:cubicBezTo>
                  <a:pt x="104308" y="17780"/>
                  <a:pt x="101406" y="21049"/>
                  <a:pt x="97637" y="22883"/>
                </a:cubicBezTo>
                <a:cubicBezTo>
                  <a:pt x="90265" y="26519"/>
                  <a:pt x="81325" y="23650"/>
                  <a:pt x="74420" y="19147"/>
                </a:cubicBezTo>
                <a:cubicBezTo>
                  <a:pt x="67482" y="14644"/>
                  <a:pt x="61545" y="8506"/>
                  <a:pt x="54139" y="4837"/>
                </a:cubicBezTo>
                <a:cubicBezTo>
                  <a:pt x="45633" y="634"/>
                  <a:pt x="35726" y="0"/>
                  <a:pt x="26420" y="1768"/>
                </a:cubicBezTo>
                <a:cubicBezTo>
                  <a:pt x="17113" y="3503"/>
                  <a:pt x="8373" y="7472"/>
                  <a:pt x="1" y="12042"/>
                </a:cubicBezTo>
                <a:cubicBezTo>
                  <a:pt x="434" y="22383"/>
                  <a:pt x="434" y="35993"/>
                  <a:pt x="201" y="46333"/>
                </a:cubicBezTo>
                <a:cubicBezTo>
                  <a:pt x="9874" y="42898"/>
                  <a:pt x="20882" y="46000"/>
                  <a:pt x="30256" y="50169"/>
                </a:cubicBezTo>
                <a:cubicBezTo>
                  <a:pt x="39629" y="54372"/>
                  <a:pt x="48402" y="60177"/>
                  <a:pt x="58075" y="63546"/>
                </a:cubicBezTo>
                <a:cubicBezTo>
                  <a:pt x="78590" y="70718"/>
                  <a:pt x="101340" y="66314"/>
                  <a:pt x="121421" y="57875"/>
                </a:cubicBezTo>
                <a:cubicBezTo>
                  <a:pt x="126358" y="55807"/>
                  <a:pt x="131261" y="53472"/>
                  <a:pt x="136431" y="52071"/>
                </a:cubicBezTo>
                <a:cubicBezTo>
                  <a:pt x="141302" y="50803"/>
                  <a:pt x="147673" y="51070"/>
                  <a:pt x="149841" y="55740"/>
                </a:cubicBezTo>
                <a:cubicBezTo>
                  <a:pt x="151275" y="58842"/>
                  <a:pt x="150275" y="62879"/>
                  <a:pt x="152343" y="65514"/>
                </a:cubicBezTo>
                <a:cubicBezTo>
                  <a:pt x="153777" y="67348"/>
                  <a:pt x="156346" y="67882"/>
                  <a:pt x="158547" y="67348"/>
                </a:cubicBezTo>
                <a:cubicBezTo>
                  <a:pt x="160782" y="66748"/>
                  <a:pt x="162650" y="65247"/>
                  <a:pt x="164218" y="63579"/>
                </a:cubicBezTo>
                <a:cubicBezTo>
                  <a:pt x="171356" y="55974"/>
                  <a:pt x="174392" y="43565"/>
                  <a:pt x="184032" y="39962"/>
                </a:cubicBezTo>
                <a:cubicBezTo>
                  <a:pt x="184499" y="35059"/>
                  <a:pt x="184499" y="27286"/>
                  <a:pt x="184899" y="2245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13"/>
          <p:cNvSpPr/>
          <p:nvPr/>
        </p:nvSpPr>
        <p:spPr>
          <a:xfrm>
            <a:off x="7063350" y="-108050"/>
            <a:ext cx="2634716" cy="1329323"/>
          </a:xfrm>
          <a:custGeom>
            <a:avLst/>
            <a:gdLst/>
            <a:ahLst/>
            <a:cxnLst/>
            <a:rect l="l" t="t" r="r" b="b"/>
            <a:pathLst>
              <a:path w="80925" h="40830" extrusionOk="0">
                <a:moveTo>
                  <a:pt x="4704" y="8239"/>
                </a:moveTo>
                <a:cubicBezTo>
                  <a:pt x="7105" y="9574"/>
                  <a:pt x="10007" y="9740"/>
                  <a:pt x="12776" y="9640"/>
                </a:cubicBezTo>
                <a:cubicBezTo>
                  <a:pt x="16612" y="9473"/>
                  <a:pt x="20415" y="8740"/>
                  <a:pt x="24218" y="8806"/>
                </a:cubicBezTo>
                <a:cubicBezTo>
                  <a:pt x="28054" y="8840"/>
                  <a:pt x="32056" y="9707"/>
                  <a:pt x="34892" y="12309"/>
                </a:cubicBezTo>
                <a:cubicBezTo>
                  <a:pt x="36626" y="13877"/>
                  <a:pt x="37861" y="16045"/>
                  <a:pt x="38761" y="18213"/>
                </a:cubicBezTo>
                <a:cubicBezTo>
                  <a:pt x="40296" y="21816"/>
                  <a:pt x="41196" y="25685"/>
                  <a:pt x="41430" y="29588"/>
                </a:cubicBezTo>
                <a:cubicBezTo>
                  <a:pt x="41630" y="32590"/>
                  <a:pt x="41497" y="35992"/>
                  <a:pt x="43531" y="38227"/>
                </a:cubicBezTo>
                <a:cubicBezTo>
                  <a:pt x="45733" y="40763"/>
                  <a:pt x="49836" y="40829"/>
                  <a:pt x="52771" y="39161"/>
                </a:cubicBezTo>
                <a:cubicBezTo>
                  <a:pt x="55673" y="37494"/>
                  <a:pt x="57608" y="34491"/>
                  <a:pt x="59076" y="31489"/>
                </a:cubicBezTo>
                <a:cubicBezTo>
                  <a:pt x="60543" y="28420"/>
                  <a:pt x="61711" y="25251"/>
                  <a:pt x="63646" y="22516"/>
                </a:cubicBezTo>
                <a:cubicBezTo>
                  <a:pt x="65680" y="19647"/>
                  <a:pt x="68616" y="17412"/>
                  <a:pt x="71952" y="16178"/>
                </a:cubicBezTo>
                <a:cubicBezTo>
                  <a:pt x="74120" y="15344"/>
                  <a:pt x="76522" y="14877"/>
                  <a:pt x="78256" y="13343"/>
                </a:cubicBezTo>
                <a:cubicBezTo>
                  <a:pt x="80591" y="11175"/>
                  <a:pt x="80925" y="7639"/>
                  <a:pt x="80925" y="4437"/>
                </a:cubicBezTo>
                <a:cubicBezTo>
                  <a:pt x="80925" y="3569"/>
                  <a:pt x="80925" y="2635"/>
                  <a:pt x="80458" y="1835"/>
                </a:cubicBezTo>
                <a:cubicBezTo>
                  <a:pt x="79590" y="334"/>
                  <a:pt x="77522" y="200"/>
                  <a:pt x="75788" y="200"/>
                </a:cubicBezTo>
                <a:cubicBezTo>
                  <a:pt x="63913" y="234"/>
                  <a:pt x="52071" y="234"/>
                  <a:pt x="40162" y="267"/>
                </a:cubicBezTo>
                <a:cubicBezTo>
                  <a:pt x="35726" y="267"/>
                  <a:pt x="31289" y="334"/>
                  <a:pt x="26819" y="334"/>
                </a:cubicBezTo>
                <a:cubicBezTo>
                  <a:pt x="20448" y="334"/>
                  <a:pt x="14044" y="367"/>
                  <a:pt x="7639" y="634"/>
                </a:cubicBezTo>
                <a:cubicBezTo>
                  <a:pt x="5738" y="701"/>
                  <a:pt x="1601" y="0"/>
                  <a:pt x="801" y="2135"/>
                </a:cubicBezTo>
                <a:cubicBezTo>
                  <a:pt x="0" y="4336"/>
                  <a:pt x="3069" y="7372"/>
                  <a:pt x="4704" y="823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13"/>
          <p:cNvSpPr txBox="1">
            <a:spLocks noGrp="1"/>
          </p:cNvSpPr>
          <p:nvPr>
            <p:ph type="subTitle" idx="1"/>
          </p:nvPr>
        </p:nvSpPr>
        <p:spPr>
          <a:xfrm>
            <a:off x="728019" y="3178394"/>
            <a:ext cx="1774500" cy="820500"/>
          </a:xfrm>
          <a:prstGeom prst="rect">
            <a:avLst/>
          </a:prstGeom>
        </p:spPr>
        <p:txBody>
          <a:bodyPr spcFirstLastPara="1" wrap="square" lIns="0" tIns="0" rIns="0" bIns="0" anchor="t" anchorCtr="0">
            <a:noAutofit/>
          </a:bodyPr>
          <a:lstStyle>
            <a:lvl1pPr lvl="0" algn="ctr" rtl="0">
              <a:lnSpc>
                <a:spcPct val="100000"/>
              </a:lnSpc>
              <a:spcBef>
                <a:spcPts val="0"/>
              </a:spcBef>
              <a:spcAft>
                <a:spcPts val="0"/>
              </a:spcAft>
              <a:buClr>
                <a:schemeClr val="accent1"/>
              </a:buClr>
              <a:buSzPts val="1600"/>
              <a:buNone/>
              <a:defRPr sz="1600"/>
            </a:lvl1pPr>
            <a:lvl2pPr lvl="1" algn="ctr" rtl="0">
              <a:lnSpc>
                <a:spcPct val="100000"/>
              </a:lnSpc>
              <a:spcBef>
                <a:spcPts val="0"/>
              </a:spcBef>
              <a:spcAft>
                <a:spcPts val="0"/>
              </a:spcAft>
              <a:buClr>
                <a:schemeClr val="accent1"/>
              </a:buClr>
              <a:buSzPts val="1600"/>
              <a:buNone/>
              <a:defRPr>
                <a:solidFill>
                  <a:schemeClr val="accent1"/>
                </a:solidFill>
              </a:defRPr>
            </a:lvl2pPr>
            <a:lvl3pPr lvl="2" algn="ctr" rtl="0">
              <a:lnSpc>
                <a:spcPct val="100000"/>
              </a:lnSpc>
              <a:spcBef>
                <a:spcPts val="0"/>
              </a:spcBef>
              <a:spcAft>
                <a:spcPts val="0"/>
              </a:spcAft>
              <a:buClr>
                <a:schemeClr val="accent1"/>
              </a:buClr>
              <a:buSzPts val="1600"/>
              <a:buNone/>
              <a:defRPr>
                <a:solidFill>
                  <a:schemeClr val="accent1"/>
                </a:solidFill>
              </a:defRPr>
            </a:lvl3pPr>
            <a:lvl4pPr lvl="3" algn="ctr" rtl="0">
              <a:lnSpc>
                <a:spcPct val="100000"/>
              </a:lnSpc>
              <a:spcBef>
                <a:spcPts val="0"/>
              </a:spcBef>
              <a:spcAft>
                <a:spcPts val="0"/>
              </a:spcAft>
              <a:buClr>
                <a:schemeClr val="accent1"/>
              </a:buClr>
              <a:buSzPts val="1600"/>
              <a:buNone/>
              <a:defRPr>
                <a:solidFill>
                  <a:schemeClr val="accent1"/>
                </a:solidFill>
              </a:defRPr>
            </a:lvl4pPr>
            <a:lvl5pPr lvl="4" algn="ctr" rtl="0">
              <a:lnSpc>
                <a:spcPct val="100000"/>
              </a:lnSpc>
              <a:spcBef>
                <a:spcPts val="0"/>
              </a:spcBef>
              <a:spcAft>
                <a:spcPts val="0"/>
              </a:spcAft>
              <a:buClr>
                <a:schemeClr val="accent1"/>
              </a:buClr>
              <a:buSzPts val="1600"/>
              <a:buNone/>
              <a:defRPr>
                <a:solidFill>
                  <a:schemeClr val="accent1"/>
                </a:solidFill>
              </a:defRPr>
            </a:lvl5pPr>
            <a:lvl6pPr lvl="5" algn="ctr" rtl="0">
              <a:lnSpc>
                <a:spcPct val="100000"/>
              </a:lnSpc>
              <a:spcBef>
                <a:spcPts val="0"/>
              </a:spcBef>
              <a:spcAft>
                <a:spcPts val="0"/>
              </a:spcAft>
              <a:buClr>
                <a:schemeClr val="accent1"/>
              </a:buClr>
              <a:buSzPts val="1600"/>
              <a:buNone/>
              <a:defRPr>
                <a:solidFill>
                  <a:schemeClr val="accent1"/>
                </a:solidFill>
              </a:defRPr>
            </a:lvl6pPr>
            <a:lvl7pPr lvl="6" algn="ctr" rtl="0">
              <a:lnSpc>
                <a:spcPct val="100000"/>
              </a:lnSpc>
              <a:spcBef>
                <a:spcPts val="0"/>
              </a:spcBef>
              <a:spcAft>
                <a:spcPts val="0"/>
              </a:spcAft>
              <a:buClr>
                <a:schemeClr val="accent1"/>
              </a:buClr>
              <a:buSzPts val="1600"/>
              <a:buNone/>
              <a:defRPr>
                <a:solidFill>
                  <a:schemeClr val="accent1"/>
                </a:solidFill>
              </a:defRPr>
            </a:lvl7pPr>
            <a:lvl8pPr lvl="7" algn="ctr" rtl="0">
              <a:lnSpc>
                <a:spcPct val="100000"/>
              </a:lnSpc>
              <a:spcBef>
                <a:spcPts val="0"/>
              </a:spcBef>
              <a:spcAft>
                <a:spcPts val="0"/>
              </a:spcAft>
              <a:buClr>
                <a:schemeClr val="accent1"/>
              </a:buClr>
              <a:buSzPts val="1600"/>
              <a:buNone/>
              <a:defRPr>
                <a:solidFill>
                  <a:schemeClr val="accent1"/>
                </a:solidFill>
              </a:defRPr>
            </a:lvl8pPr>
            <a:lvl9pPr lvl="8" algn="ctr" rtl="0">
              <a:lnSpc>
                <a:spcPct val="100000"/>
              </a:lnSpc>
              <a:spcBef>
                <a:spcPts val="0"/>
              </a:spcBef>
              <a:spcAft>
                <a:spcPts val="0"/>
              </a:spcAft>
              <a:buClr>
                <a:schemeClr val="accent1"/>
              </a:buClr>
              <a:buSzPts val="1600"/>
              <a:buNone/>
              <a:defRPr>
                <a:solidFill>
                  <a:schemeClr val="accent1"/>
                </a:solidFill>
              </a:defRPr>
            </a:lvl9pPr>
          </a:lstStyle>
          <a:p>
            <a:endParaRPr/>
          </a:p>
        </p:txBody>
      </p:sp>
      <p:sp>
        <p:nvSpPr>
          <p:cNvPr id="168" name="Google Shape;168;p13"/>
          <p:cNvSpPr txBox="1">
            <a:spLocks noGrp="1"/>
          </p:cNvSpPr>
          <p:nvPr>
            <p:ph type="subTitle" idx="2"/>
          </p:nvPr>
        </p:nvSpPr>
        <p:spPr>
          <a:xfrm>
            <a:off x="727544" y="2512898"/>
            <a:ext cx="1773900" cy="572700"/>
          </a:xfrm>
          <a:prstGeom prst="rect">
            <a:avLst/>
          </a:prstGeom>
        </p:spPr>
        <p:txBody>
          <a:bodyPr spcFirstLastPara="1" wrap="square" lIns="0" tIns="0" rIns="0" bIns="0" anchor="t" anchorCtr="0">
            <a:noAutofit/>
          </a:bodyPr>
          <a:lstStyle>
            <a:lvl1pPr lvl="0" algn="ctr" rtl="0">
              <a:lnSpc>
                <a:spcPct val="80000"/>
              </a:lnSpc>
              <a:spcBef>
                <a:spcPts val="0"/>
              </a:spcBef>
              <a:spcAft>
                <a:spcPts val="0"/>
              </a:spcAft>
              <a:buClr>
                <a:schemeClr val="accent2"/>
              </a:buClr>
              <a:buSzPts val="2300"/>
              <a:buFont typeface="Nerko One"/>
              <a:buNone/>
              <a:defRPr sz="2300" b="1">
                <a:solidFill>
                  <a:schemeClr val="accent2"/>
                </a:solidFill>
                <a:latin typeface="Nerko One"/>
                <a:ea typeface="Nerko One"/>
                <a:cs typeface="Nerko One"/>
                <a:sym typeface="Nerko One"/>
              </a:defRPr>
            </a:lvl1pPr>
            <a:lvl2pPr lvl="1" algn="ctr" rtl="0">
              <a:lnSpc>
                <a:spcPct val="100000"/>
              </a:lnSpc>
              <a:spcBef>
                <a:spcPts val="0"/>
              </a:spcBef>
              <a:spcAft>
                <a:spcPts val="0"/>
              </a:spcAft>
              <a:buClr>
                <a:schemeClr val="accent2"/>
              </a:buClr>
              <a:buSzPts val="2300"/>
              <a:buFont typeface="Nerko One"/>
              <a:buNone/>
              <a:defRPr sz="2300" b="1">
                <a:solidFill>
                  <a:schemeClr val="accent2"/>
                </a:solidFill>
                <a:latin typeface="Nerko One"/>
                <a:ea typeface="Nerko One"/>
                <a:cs typeface="Nerko One"/>
                <a:sym typeface="Nerko One"/>
              </a:defRPr>
            </a:lvl2pPr>
            <a:lvl3pPr lvl="2" algn="ctr" rtl="0">
              <a:lnSpc>
                <a:spcPct val="100000"/>
              </a:lnSpc>
              <a:spcBef>
                <a:spcPts val="0"/>
              </a:spcBef>
              <a:spcAft>
                <a:spcPts val="0"/>
              </a:spcAft>
              <a:buClr>
                <a:schemeClr val="accent2"/>
              </a:buClr>
              <a:buSzPts val="2300"/>
              <a:buFont typeface="Nerko One"/>
              <a:buNone/>
              <a:defRPr sz="2300" b="1">
                <a:solidFill>
                  <a:schemeClr val="accent2"/>
                </a:solidFill>
                <a:latin typeface="Nerko One"/>
                <a:ea typeface="Nerko One"/>
                <a:cs typeface="Nerko One"/>
                <a:sym typeface="Nerko One"/>
              </a:defRPr>
            </a:lvl3pPr>
            <a:lvl4pPr lvl="3" algn="ctr" rtl="0">
              <a:lnSpc>
                <a:spcPct val="100000"/>
              </a:lnSpc>
              <a:spcBef>
                <a:spcPts val="0"/>
              </a:spcBef>
              <a:spcAft>
                <a:spcPts val="0"/>
              </a:spcAft>
              <a:buClr>
                <a:schemeClr val="accent2"/>
              </a:buClr>
              <a:buSzPts val="2300"/>
              <a:buFont typeface="Nerko One"/>
              <a:buNone/>
              <a:defRPr sz="2300" b="1">
                <a:solidFill>
                  <a:schemeClr val="accent2"/>
                </a:solidFill>
                <a:latin typeface="Nerko One"/>
                <a:ea typeface="Nerko One"/>
                <a:cs typeface="Nerko One"/>
                <a:sym typeface="Nerko One"/>
              </a:defRPr>
            </a:lvl4pPr>
            <a:lvl5pPr lvl="4" algn="ctr" rtl="0">
              <a:lnSpc>
                <a:spcPct val="100000"/>
              </a:lnSpc>
              <a:spcBef>
                <a:spcPts val="0"/>
              </a:spcBef>
              <a:spcAft>
                <a:spcPts val="0"/>
              </a:spcAft>
              <a:buClr>
                <a:schemeClr val="accent2"/>
              </a:buClr>
              <a:buSzPts val="2300"/>
              <a:buFont typeface="Nerko One"/>
              <a:buNone/>
              <a:defRPr sz="2300" b="1">
                <a:solidFill>
                  <a:schemeClr val="accent2"/>
                </a:solidFill>
                <a:latin typeface="Nerko One"/>
                <a:ea typeface="Nerko One"/>
                <a:cs typeface="Nerko One"/>
                <a:sym typeface="Nerko One"/>
              </a:defRPr>
            </a:lvl5pPr>
            <a:lvl6pPr lvl="5" algn="ctr" rtl="0">
              <a:lnSpc>
                <a:spcPct val="100000"/>
              </a:lnSpc>
              <a:spcBef>
                <a:spcPts val="0"/>
              </a:spcBef>
              <a:spcAft>
                <a:spcPts val="0"/>
              </a:spcAft>
              <a:buClr>
                <a:schemeClr val="accent2"/>
              </a:buClr>
              <a:buSzPts val="2300"/>
              <a:buFont typeface="Nerko One"/>
              <a:buNone/>
              <a:defRPr sz="2300" b="1">
                <a:solidFill>
                  <a:schemeClr val="accent2"/>
                </a:solidFill>
                <a:latin typeface="Nerko One"/>
                <a:ea typeface="Nerko One"/>
                <a:cs typeface="Nerko One"/>
                <a:sym typeface="Nerko One"/>
              </a:defRPr>
            </a:lvl6pPr>
            <a:lvl7pPr lvl="6" algn="ctr" rtl="0">
              <a:lnSpc>
                <a:spcPct val="100000"/>
              </a:lnSpc>
              <a:spcBef>
                <a:spcPts val="0"/>
              </a:spcBef>
              <a:spcAft>
                <a:spcPts val="0"/>
              </a:spcAft>
              <a:buClr>
                <a:schemeClr val="accent2"/>
              </a:buClr>
              <a:buSzPts val="2300"/>
              <a:buFont typeface="Nerko One"/>
              <a:buNone/>
              <a:defRPr sz="2300" b="1">
                <a:solidFill>
                  <a:schemeClr val="accent2"/>
                </a:solidFill>
                <a:latin typeface="Nerko One"/>
                <a:ea typeface="Nerko One"/>
                <a:cs typeface="Nerko One"/>
                <a:sym typeface="Nerko One"/>
              </a:defRPr>
            </a:lvl7pPr>
            <a:lvl8pPr lvl="7" algn="ctr" rtl="0">
              <a:lnSpc>
                <a:spcPct val="100000"/>
              </a:lnSpc>
              <a:spcBef>
                <a:spcPts val="0"/>
              </a:spcBef>
              <a:spcAft>
                <a:spcPts val="0"/>
              </a:spcAft>
              <a:buClr>
                <a:schemeClr val="accent2"/>
              </a:buClr>
              <a:buSzPts val="2300"/>
              <a:buFont typeface="Nerko One"/>
              <a:buNone/>
              <a:defRPr sz="2300" b="1">
                <a:solidFill>
                  <a:schemeClr val="accent2"/>
                </a:solidFill>
                <a:latin typeface="Nerko One"/>
                <a:ea typeface="Nerko One"/>
                <a:cs typeface="Nerko One"/>
                <a:sym typeface="Nerko One"/>
              </a:defRPr>
            </a:lvl8pPr>
            <a:lvl9pPr lvl="8" algn="ctr" rtl="0">
              <a:lnSpc>
                <a:spcPct val="100000"/>
              </a:lnSpc>
              <a:spcBef>
                <a:spcPts val="0"/>
              </a:spcBef>
              <a:spcAft>
                <a:spcPts val="0"/>
              </a:spcAft>
              <a:buClr>
                <a:schemeClr val="accent2"/>
              </a:buClr>
              <a:buSzPts val="2300"/>
              <a:buFont typeface="Nerko One"/>
              <a:buNone/>
              <a:defRPr sz="2300" b="1">
                <a:solidFill>
                  <a:schemeClr val="accent2"/>
                </a:solidFill>
                <a:latin typeface="Nerko One"/>
                <a:ea typeface="Nerko One"/>
                <a:cs typeface="Nerko One"/>
                <a:sym typeface="Nerko One"/>
              </a:defRPr>
            </a:lvl9pPr>
          </a:lstStyle>
          <a:p>
            <a:endParaRPr/>
          </a:p>
        </p:txBody>
      </p:sp>
      <p:sp>
        <p:nvSpPr>
          <p:cNvPr id="169" name="Google Shape;169;p13"/>
          <p:cNvSpPr txBox="1">
            <a:spLocks noGrp="1"/>
          </p:cNvSpPr>
          <p:nvPr>
            <p:ph type="title" hasCustomPrompt="1"/>
          </p:nvPr>
        </p:nvSpPr>
        <p:spPr>
          <a:xfrm>
            <a:off x="1165331" y="1601900"/>
            <a:ext cx="840900" cy="355800"/>
          </a:xfrm>
          <a:prstGeom prst="rect">
            <a:avLst/>
          </a:prstGeom>
        </p:spPr>
        <p:txBody>
          <a:bodyPr spcFirstLastPara="1" wrap="square" lIns="0" tIns="0" rIns="0" bIns="0" anchor="b" anchorCtr="0">
            <a:noAutofit/>
          </a:bodyPr>
          <a:lstStyle>
            <a:lvl1pPr lvl="0" algn="ctr" rtl="0">
              <a:spcBef>
                <a:spcPts val="0"/>
              </a:spcBef>
              <a:spcAft>
                <a:spcPts val="0"/>
              </a:spcAft>
              <a:buSzPts val="2300"/>
              <a:buNone/>
              <a:defRPr sz="2300"/>
            </a:lvl1pPr>
            <a:lvl2pPr lvl="1" algn="ctr" rtl="0">
              <a:spcBef>
                <a:spcPts val="0"/>
              </a:spcBef>
              <a:spcAft>
                <a:spcPts val="0"/>
              </a:spcAft>
              <a:buSzPts val="2300"/>
              <a:buNone/>
              <a:defRPr sz="2300"/>
            </a:lvl2pPr>
            <a:lvl3pPr lvl="2" algn="ctr" rtl="0">
              <a:spcBef>
                <a:spcPts val="0"/>
              </a:spcBef>
              <a:spcAft>
                <a:spcPts val="0"/>
              </a:spcAft>
              <a:buSzPts val="2300"/>
              <a:buNone/>
              <a:defRPr sz="2300"/>
            </a:lvl3pPr>
            <a:lvl4pPr lvl="3" algn="ctr" rtl="0">
              <a:spcBef>
                <a:spcPts val="0"/>
              </a:spcBef>
              <a:spcAft>
                <a:spcPts val="0"/>
              </a:spcAft>
              <a:buSzPts val="2300"/>
              <a:buNone/>
              <a:defRPr sz="2300"/>
            </a:lvl4pPr>
            <a:lvl5pPr lvl="4" algn="ctr" rtl="0">
              <a:spcBef>
                <a:spcPts val="0"/>
              </a:spcBef>
              <a:spcAft>
                <a:spcPts val="0"/>
              </a:spcAft>
              <a:buSzPts val="2300"/>
              <a:buNone/>
              <a:defRPr sz="2300"/>
            </a:lvl5pPr>
            <a:lvl6pPr lvl="5" algn="ctr" rtl="0">
              <a:spcBef>
                <a:spcPts val="0"/>
              </a:spcBef>
              <a:spcAft>
                <a:spcPts val="0"/>
              </a:spcAft>
              <a:buSzPts val="2300"/>
              <a:buNone/>
              <a:defRPr sz="2300"/>
            </a:lvl6pPr>
            <a:lvl7pPr lvl="6" algn="ctr" rtl="0">
              <a:spcBef>
                <a:spcPts val="0"/>
              </a:spcBef>
              <a:spcAft>
                <a:spcPts val="0"/>
              </a:spcAft>
              <a:buSzPts val="2300"/>
              <a:buNone/>
              <a:defRPr sz="2300"/>
            </a:lvl7pPr>
            <a:lvl8pPr lvl="7" algn="ctr" rtl="0">
              <a:spcBef>
                <a:spcPts val="0"/>
              </a:spcBef>
              <a:spcAft>
                <a:spcPts val="0"/>
              </a:spcAft>
              <a:buSzPts val="2300"/>
              <a:buNone/>
              <a:defRPr sz="2300"/>
            </a:lvl8pPr>
            <a:lvl9pPr lvl="8" algn="ctr" rtl="0">
              <a:spcBef>
                <a:spcPts val="0"/>
              </a:spcBef>
              <a:spcAft>
                <a:spcPts val="0"/>
              </a:spcAft>
              <a:buSzPts val="2300"/>
              <a:buNone/>
              <a:defRPr sz="2300"/>
            </a:lvl9pPr>
          </a:lstStyle>
          <a:p>
            <a:r>
              <a:t>xx%</a:t>
            </a:r>
          </a:p>
        </p:txBody>
      </p:sp>
      <p:sp>
        <p:nvSpPr>
          <p:cNvPr id="170" name="Google Shape;170;p13"/>
          <p:cNvSpPr txBox="1">
            <a:spLocks noGrp="1"/>
          </p:cNvSpPr>
          <p:nvPr>
            <p:ph type="subTitle" idx="3"/>
          </p:nvPr>
        </p:nvSpPr>
        <p:spPr>
          <a:xfrm>
            <a:off x="2699931" y="3178406"/>
            <a:ext cx="1773900" cy="820500"/>
          </a:xfrm>
          <a:prstGeom prst="rect">
            <a:avLst/>
          </a:prstGeom>
        </p:spPr>
        <p:txBody>
          <a:bodyPr spcFirstLastPara="1" wrap="square" lIns="0" tIns="0" rIns="0" bIns="0" anchor="t" anchorCtr="0">
            <a:noAutofit/>
          </a:bodyPr>
          <a:lstStyle>
            <a:lvl1pPr lvl="0" algn="ctr" rtl="0">
              <a:lnSpc>
                <a:spcPct val="100000"/>
              </a:lnSpc>
              <a:spcBef>
                <a:spcPts val="0"/>
              </a:spcBef>
              <a:spcAft>
                <a:spcPts val="0"/>
              </a:spcAft>
              <a:buClr>
                <a:schemeClr val="accent1"/>
              </a:buClr>
              <a:buSzPts val="1600"/>
              <a:buNone/>
              <a:defRPr sz="1600"/>
            </a:lvl1pPr>
            <a:lvl2pPr lvl="1" algn="ctr" rtl="0">
              <a:lnSpc>
                <a:spcPct val="100000"/>
              </a:lnSpc>
              <a:spcBef>
                <a:spcPts val="0"/>
              </a:spcBef>
              <a:spcAft>
                <a:spcPts val="0"/>
              </a:spcAft>
              <a:buClr>
                <a:schemeClr val="accent1"/>
              </a:buClr>
              <a:buSzPts val="1600"/>
              <a:buNone/>
              <a:defRPr>
                <a:solidFill>
                  <a:schemeClr val="accent1"/>
                </a:solidFill>
              </a:defRPr>
            </a:lvl2pPr>
            <a:lvl3pPr lvl="2" algn="ctr" rtl="0">
              <a:lnSpc>
                <a:spcPct val="100000"/>
              </a:lnSpc>
              <a:spcBef>
                <a:spcPts val="0"/>
              </a:spcBef>
              <a:spcAft>
                <a:spcPts val="0"/>
              </a:spcAft>
              <a:buClr>
                <a:schemeClr val="accent1"/>
              </a:buClr>
              <a:buSzPts val="1600"/>
              <a:buNone/>
              <a:defRPr>
                <a:solidFill>
                  <a:schemeClr val="accent1"/>
                </a:solidFill>
              </a:defRPr>
            </a:lvl3pPr>
            <a:lvl4pPr lvl="3" algn="ctr" rtl="0">
              <a:lnSpc>
                <a:spcPct val="100000"/>
              </a:lnSpc>
              <a:spcBef>
                <a:spcPts val="0"/>
              </a:spcBef>
              <a:spcAft>
                <a:spcPts val="0"/>
              </a:spcAft>
              <a:buClr>
                <a:schemeClr val="accent1"/>
              </a:buClr>
              <a:buSzPts val="1600"/>
              <a:buNone/>
              <a:defRPr>
                <a:solidFill>
                  <a:schemeClr val="accent1"/>
                </a:solidFill>
              </a:defRPr>
            </a:lvl4pPr>
            <a:lvl5pPr lvl="4" algn="ctr" rtl="0">
              <a:lnSpc>
                <a:spcPct val="100000"/>
              </a:lnSpc>
              <a:spcBef>
                <a:spcPts val="0"/>
              </a:spcBef>
              <a:spcAft>
                <a:spcPts val="0"/>
              </a:spcAft>
              <a:buClr>
                <a:schemeClr val="accent1"/>
              </a:buClr>
              <a:buSzPts val="1600"/>
              <a:buNone/>
              <a:defRPr>
                <a:solidFill>
                  <a:schemeClr val="accent1"/>
                </a:solidFill>
              </a:defRPr>
            </a:lvl5pPr>
            <a:lvl6pPr lvl="5" algn="ctr" rtl="0">
              <a:lnSpc>
                <a:spcPct val="100000"/>
              </a:lnSpc>
              <a:spcBef>
                <a:spcPts val="0"/>
              </a:spcBef>
              <a:spcAft>
                <a:spcPts val="0"/>
              </a:spcAft>
              <a:buClr>
                <a:schemeClr val="accent1"/>
              </a:buClr>
              <a:buSzPts val="1600"/>
              <a:buNone/>
              <a:defRPr>
                <a:solidFill>
                  <a:schemeClr val="accent1"/>
                </a:solidFill>
              </a:defRPr>
            </a:lvl6pPr>
            <a:lvl7pPr lvl="6" algn="ctr" rtl="0">
              <a:lnSpc>
                <a:spcPct val="100000"/>
              </a:lnSpc>
              <a:spcBef>
                <a:spcPts val="0"/>
              </a:spcBef>
              <a:spcAft>
                <a:spcPts val="0"/>
              </a:spcAft>
              <a:buClr>
                <a:schemeClr val="accent1"/>
              </a:buClr>
              <a:buSzPts val="1600"/>
              <a:buNone/>
              <a:defRPr>
                <a:solidFill>
                  <a:schemeClr val="accent1"/>
                </a:solidFill>
              </a:defRPr>
            </a:lvl7pPr>
            <a:lvl8pPr lvl="7" algn="ctr" rtl="0">
              <a:lnSpc>
                <a:spcPct val="100000"/>
              </a:lnSpc>
              <a:spcBef>
                <a:spcPts val="0"/>
              </a:spcBef>
              <a:spcAft>
                <a:spcPts val="0"/>
              </a:spcAft>
              <a:buClr>
                <a:schemeClr val="accent1"/>
              </a:buClr>
              <a:buSzPts val="1600"/>
              <a:buNone/>
              <a:defRPr>
                <a:solidFill>
                  <a:schemeClr val="accent1"/>
                </a:solidFill>
              </a:defRPr>
            </a:lvl8pPr>
            <a:lvl9pPr lvl="8" algn="ctr" rtl="0">
              <a:lnSpc>
                <a:spcPct val="100000"/>
              </a:lnSpc>
              <a:spcBef>
                <a:spcPts val="0"/>
              </a:spcBef>
              <a:spcAft>
                <a:spcPts val="0"/>
              </a:spcAft>
              <a:buClr>
                <a:schemeClr val="accent1"/>
              </a:buClr>
              <a:buSzPts val="1600"/>
              <a:buNone/>
              <a:defRPr>
                <a:solidFill>
                  <a:schemeClr val="accent1"/>
                </a:solidFill>
              </a:defRPr>
            </a:lvl9pPr>
          </a:lstStyle>
          <a:p>
            <a:endParaRPr/>
          </a:p>
        </p:txBody>
      </p:sp>
      <p:sp>
        <p:nvSpPr>
          <p:cNvPr id="171" name="Google Shape;171;p13"/>
          <p:cNvSpPr txBox="1">
            <a:spLocks noGrp="1"/>
          </p:cNvSpPr>
          <p:nvPr>
            <p:ph type="subTitle" idx="4"/>
          </p:nvPr>
        </p:nvSpPr>
        <p:spPr>
          <a:xfrm>
            <a:off x="2699215" y="2512898"/>
            <a:ext cx="1773900" cy="572700"/>
          </a:xfrm>
          <a:prstGeom prst="rect">
            <a:avLst/>
          </a:prstGeom>
        </p:spPr>
        <p:txBody>
          <a:bodyPr spcFirstLastPara="1" wrap="square" lIns="0" tIns="0" rIns="0" bIns="0" anchor="t" anchorCtr="0">
            <a:noAutofit/>
          </a:bodyPr>
          <a:lstStyle>
            <a:lvl1pPr lvl="0" algn="ctr" rtl="0">
              <a:lnSpc>
                <a:spcPct val="80000"/>
              </a:lnSpc>
              <a:spcBef>
                <a:spcPts val="0"/>
              </a:spcBef>
              <a:spcAft>
                <a:spcPts val="0"/>
              </a:spcAft>
              <a:buClr>
                <a:schemeClr val="accent2"/>
              </a:buClr>
              <a:buSzPts val="2300"/>
              <a:buFont typeface="Nerko One"/>
              <a:buNone/>
              <a:defRPr sz="2300" b="1">
                <a:solidFill>
                  <a:schemeClr val="accent2"/>
                </a:solidFill>
                <a:latin typeface="Nerko One"/>
                <a:ea typeface="Nerko One"/>
                <a:cs typeface="Nerko One"/>
                <a:sym typeface="Nerko One"/>
              </a:defRPr>
            </a:lvl1pPr>
            <a:lvl2pPr lvl="1" algn="ctr" rtl="0">
              <a:lnSpc>
                <a:spcPct val="100000"/>
              </a:lnSpc>
              <a:spcBef>
                <a:spcPts val="0"/>
              </a:spcBef>
              <a:spcAft>
                <a:spcPts val="0"/>
              </a:spcAft>
              <a:buClr>
                <a:schemeClr val="accent2"/>
              </a:buClr>
              <a:buSzPts val="2300"/>
              <a:buFont typeface="Nerko One"/>
              <a:buNone/>
              <a:defRPr sz="2300" b="1">
                <a:solidFill>
                  <a:schemeClr val="accent2"/>
                </a:solidFill>
                <a:latin typeface="Nerko One"/>
                <a:ea typeface="Nerko One"/>
                <a:cs typeface="Nerko One"/>
                <a:sym typeface="Nerko One"/>
              </a:defRPr>
            </a:lvl2pPr>
            <a:lvl3pPr lvl="2" algn="ctr" rtl="0">
              <a:lnSpc>
                <a:spcPct val="100000"/>
              </a:lnSpc>
              <a:spcBef>
                <a:spcPts val="0"/>
              </a:spcBef>
              <a:spcAft>
                <a:spcPts val="0"/>
              </a:spcAft>
              <a:buClr>
                <a:schemeClr val="accent2"/>
              </a:buClr>
              <a:buSzPts val="2300"/>
              <a:buFont typeface="Nerko One"/>
              <a:buNone/>
              <a:defRPr sz="2300" b="1">
                <a:solidFill>
                  <a:schemeClr val="accent2"/>
                </a:solidFill>
                <a:latin typeface="Nerko One"/>
                <a:ea typeface="Nerko One"/>
                <a:cs typeface="Nerko One"/>
                <a:sym typeface="Nerko One"/>
              </a:defRPr>
            </a:lvl3pPr>
            <a:lvl4pPr lvl="3" algn="ctr" rtl="0">
              <a:lnSpc>
                <a:spcPct val="100000"/>
              </a:lnSpc>
              <a:spcBef>
                <a:spcPts val="0"/>
              </a:spcBef>
              <a:spcAft>
                <a:spcPts val="0"/>
              </a:spcAft>
              <a:buClr>
                <a:schemeClr val="accent2"/>
              </a:buClr>
              <a:buSzPts val="2300"/>
              <a:buFont typeface="Nerko One"/>
              <a:buNone/>
              <a:defRPr sz="2300" b="1">
                <a:solidFill>
                  <a:schemeClr val="accent2"/>
                </a:solidFill>
                <a:latin typeface="Nerko One"/>
                <a:ea typeface="Nerko One"/>
                <a:cs typeface="Nerko One"/>
                <a:sym typeface="Nerko One"/>
              </a:defRPr>
            </a:lvl4pPr>
            <a:lvl5pPr lvl="4" algn="ctr" rtl="0">
              <a:lnSpc>
                <a:spcPct val="100000"/>
              </a:lnSpc>
              <a:spcBef>
                <a:spcPts val="0"/>
              </a:spcBef>
              <a:spcAft>
                <a:spcPts val="0"/>
              </a:spcAft>
              <a:buClr>
                <a:schemeClr val="accent2"/>
              </a:buClr>
              <a:buSzPts val="2300"/>
              <a:buFont typeface="Nerko One"/>
              <a:buNone/>
              <a:defRPr sz="2300" b="1">
                <a:solidFill>
                  <a:schemeClr val="accent2"/>
                </a:solidFill>
                <a:latin typeface="Nerko One"/>
                <a:ea typeface="Nerko One"/>
                <a:cs typeface="Nerko One"/>
                <a:sym typeface="Nerko One"/>
              </a:defRPr>
            </a:lvl5pPr>
            <a:lvl6pPr lvl="5" algn="ctr" rtl="0">
              <a:lnSpc>
                <a:spcPct val="100000"/>
              </a:lnSpc>
              <a:spcBef>
                <a:spcPts val="0"/>
              </a:spcBef>
              <a:spcAft>
                <a:spcPts val="0"/>
              </a:spcAft>
              <a:buClr>
                <a:schemeClr val="accent2"/>
              </a:buClr>
              <a:buSzPts val="2300"/>
              <a:buFont typeface="Nerko One"/>
              <a:buNone/>
              <a:defRPr sz="2300" b="1">
                <a:solidFill>
                  <a:schemeClr val="accent2"/>
                </a:solidFill>
                <a:latin typeface="Nerko One"/>
                <a:ea typeface="Nerko One"/>
                <a:cs typeface="Nerko One"/>
                <a:sym typeface="Nerko One"/>
              </a:defRPr>
            </a:lvl6pPr>
            <a:lvl7pPr lvl="6" algn="ctr" rtl="0">
              <a:lnSpc>
                <a:spcPct val="100000"/>
              </a:lnSpc>
              <a:spcBef>
                <a:spcPts val="0"/>
              </a:spcBef>
              <a:spcAft>
                <a:spcPts val="0"/>
              </a:spcAft>
              <a:buClr>
                <a:schemeClr val="accent2"/>
              </a:buClr>
              <a:buSzPts val="2300"/>
              <a:buFont typeface="Nerko One"/>
              <a:buNone/>
              <a:defRPr sz="2300" b="1">
                <a:solidFill>
                  <a:schemeClr val="accent2"/>
                </a:solidFill>
                <a:latin typeface="Nerko One"/>
                <a:ea typeface="Nerko One"/>
                <a:cs typeface="Nerko One"/>
                <a:sym typeface="Nerko One"/>
              </a:defRPr>
            </a:lvl7pPr>
            <a:lvl8pPr lvl="7" algn="ctr" rtl="0">
              <a:lnSpc>
                <a:spcPct val="100000"/>
              </a:lnSpc>
              <a:spcBef>
                <a:spcPts val="0"/>
              </a:spcBef>
              <a:spcAft>
                <a:spcPts val="0"/>
              </a:spcAft>
              <a:buClr>
                <a:schemeClr val="accent2"/>
              </a:buClr>
              <a:buSzPts val="2300"/>
              <a:buFont typeface="Nerko One"/>
              <a:buNone/>
              <a:defRPr sz="2300" b="1">
                <a:solidFill>
                  <a:schemeClr val="accent2"/>
                </a:solidFill>
                <a:latin typeface="Nerko One"/>
                <a:ea typeface="Nerko One"/>
                <a:cs typeface="Nerko One"/>
                <a:sym typeface="Nerko One"/>
              </a:defRPr>
            </a:lvl8pPr>
            <a:lvl9pPr lvl="8" algn="ctr" rtl="0">
              <a:lnSpc>
                <a:spcPct val="100000"/>
              </a:lnSpc>
              <a:spcBef>
                <a:spcPts val="0"/>
              </a:spcBef>
              <a:spcAft>
                <a:spcPts val="0"/>
              </a:spcAft>
              <a:buClr>
                <a:schemeClr val="accent2"/>
              </a:buClr>
              <a:buSzPts val="2300"/>
              <a:buFont typeface="Nerko One"/>
              <a:buNone/>
              <a:defRPr sz="2300" b="1">
                <a:solidFill>
                  <a:schemeClr val="accent2"/>
                </a:solidFill>
                <a:latin typeface="Nerko One"/>
                <a:ea typeface="Nerko One"/>
                <a:cs typeface="Nerko One"/>
                <a:sym typeface="Nerko One"/>
              </a:defRPr>
            </a:lvl9pPr>
          </a:lstStyle>
          <a:p>
            <a:endParaRPr/>
          </a:p>
        </p:txBody>
      </p:sp>
      <p:sp>
        <p:nvSpPr>
          <p:cNvPr id="172" name="Google Shape;172;p13"/>
          <p:cNvSpPr txBox="1">
            <a:spLocks noGrp="1"/>
          </p:cNvSpPr>
          <p:nvPr>
            <p:ph type="title" idx="5" hasCustomPrompt="1"/>
          </p:nvPr>
        </p:nvSpPr>
        <p:spPr>
          <a:xfrm>
            <a:off x="3152628" y="1601900"/>
            <a:ext cx="840900" cy="355800"/>
          </a:xfrm>
          <a:prstGeom prst="rect">
            <a:avLst/>
          </a:prstGeom>
        </p:spPr>
        <p:txBody>
          <a:bodyPr spcFirstLastPara="1" wrap="square" lIns="0" tIns="0" rIns="0" bIns="0" anchor="b" anchorCtr="0">
            <a:noAutofit/>
          </a:bodyPr>
          <a:lstStyle>
            <a:lvl1pPr lvl="0" algn="ctr" rtl="0">
              <a:spcBef>
                <a:spcPts val="0"/>
              </a:spcBef>
              <a:spcAft>
                <a:spcPts val="0"/>
              </a:spcAft>
              <a:buSzPts val="2300"/>
              <a:buNone/>
              <a:defRPr sz="2300"/>
            </a:lvl1pPr>
            <a:lvl2pPr lvl="1" algn="ctr" rtl="0">
              <a:spcBef>
                <a:spcPts val="0"/>
              </a:spcBef>
              <a:spcAft>
                <a:spcPts val="0"/>
              </a:spcAft>
              <a:buSzPts val="2300"/>
              <a:buNone/>
              <a:defRPr sz="2300"/>
            </a:lvl2pPr>
            <a:lvl3pPr lvl="2" algn="ctr" rtl="0">
              <a:spcBef>
                <a:spcPts val="0"/>
              </a:spcBef>
              <a:spcAft>
                <a:spcPts val="0"/>
              </a:spcAft>
              <a:buSzPts val="2300"/>
              <a:buNone/>
              <a:defRPr sz="2300"/>
            </a:lvl3pPr>
            <a:lvl4pPr lvl="3" algn="ctr" rtl="0">
              <a:spcBef>
                <a:spcPts val="0"/>
              </a:spcBef>
              <a:spcAft>
                <a:spcPts val="0"/>
              </a:spcAft>
              <a:buSzPts val="2300"/>
              <a:buNone/>
              <a:defRPr sz="2300"/>
            </a:lvl4pPr>
            <a:lvl5pPr lvl="4" algn="ctr" rtl="0">
              <a:spcBef>
                <a:spcPts val="0"/>
              </a:spcBef>
              <a:spcAft>
                <a:spcPts val="0"/>
              </a:spcAft>
              <a:buSzPts val="2300"/>
              <a:buNone/>
              <a:defRPr sz="2300"/>
            </a:lvl5pPr>
            <a:lvl6pPr lvl="5" algn="ctr" rtl="0">
              <a:spcBef>
                <a:spcPts val="0"/>
              </a:spcBef>
              <a:spcAft>
                <a:spcPts val="0"/>
              </a:spcAft>
              <a:buSzPts val="2300"/>
              <a:buNone/>
              <a:defRPr sz="2300"/>
            </a:lvl6pPr>
            <a:lvl7pPr lvl="6" algn="ctr" rtl="0">
              <a:spcBef>
                <a:spcPts val="0"/>
              </a:spcBef>
              <a:spcAft>
                <a:spcPts val="0"/>
              </a:spcAft>
              <a:buSzPts val="2300"/>
              <a:buNone/>
              <a:defRPr sz="2300"/>
            </a:lvl7pPr>
            <a:lvl8pPr lvl="7" algn="ctr" rtl="0">
              <a:spcBef>
                <a:spcPts val="0"/>
              </a:spcBef>
              <a:spcAft>
                <a:spcPts val="0"/>
              </a:spcAft>
              <a:buSzPts val="2300"/>
              <a:buNone/>
              <a:defRPr sz="2300"/>
            </a:lvl8pPr>
            <a:lvl9pPr lvl="8" algn="ctr" rtl="0">
              <a:spcBef>
                <a:spcPts val="0"/>
              </a:spcBef>
              <a:spcAft>
                <a:spcPts val="0"/>
              </a:spcAft>
              <a:buSzPts val="2300"/>
              <a:buNone/>
              <a:defRPr sz="2300"/>
            </a:lvl9pPr>
          </a:lstStyle>
          <a:p>
            <a:r>
              <a:t>xx%</a:t>
            </a:r>
          </a:p>
        </p:txBody>
      </p:sp>
      <p:sp>
        <p:nvSpPr>
          <p:cNvPr id="173" name="Google Shape;173;p13"/>
          <p:cNvSpPr txBox="1">
            <a:spLocks noGrp="1"/>
          </p:cNvSpPr>
          <p:nvPr>
            <p:ph type="subTitle" idx="6"/>
          </p:nvPr>
        </p:nvSpPr>
        <p:spPr>
          <a:xfrm>
            <a:off x="4671244" y="3178406"/>
            <a:ext cx="1773900" cy="820500"/>
          </a:xfrm>
          <a:prstGeom prst="rect">
            <a:avLst/>
          </a:prstGeom>
        </p:spPr>
        <p:txBody>
          <a:bodyPr spcFirstLastPara="1" wrap="square" lIns="0" tIns="0" rIns="0" bIns="0" anchor="t" anchorCtr="0">
            <a:noAutofit/>
          </a:bodyPr>
          <a:lstStyle>
            <a:lvl1pPr lvl="0" algn="ctr" rtl="0">
              <a:lnSpc>
                <a:spcPct val="100000"/>
              </a:lnSpc>
              <a:spcBef>
                <a:spcPts val="0"/>
              </a:spcBef>
              <a:spcAft>
                <a:spcPts val="0"/>
              </a:spcAft>
              <a:buClr>
                <a:schemeClr val="accent1"/>
              </a:buClr>
              <a:buSzPts val="1600"/>
              <a:buNone/>
              <a:defRPr sz="1600"/>
            </a:lvl1pPr>
            <a:lvl2pPr lvl="1" algn="ctr" rtl="0">
              <a:lnSpc>
                <a:spcPct val="100000"/>
              </a:lnSpc>
              <a:spcBef>
                <a:spcPts val="0"/>
              </a:spcBef>
              <a:spcAft>
                <a:spcPts val="0"/>
              </a:spcAft>
              <a:buClr>
                <a:schemeClr val="accent1"/>
              </a:buClr>
              <a:buSzPts val="1600"/>
              <a:buNone/>
              <a:defRPr>
                <a:solidFill>
                  <a:schemeClr val="accent1"/>
                </a:solidFill>
              </a:defRPr>
            </a:lvl2pPr>
            <a:lvl3pPr lvl="2" algn="ctr" rtl="0">
              <a:lnSpc>
                <a:spcPct val="100000"/>
              </a:lnSpc>
              <a:spcBef>
                <a:spcPts val="0"/>
              </a:spcBef>
              <a:spcAft>
                <a:spcPts val="0"/>
              </a:spcAft>
              <a:buClr>
                <a:schemeClr val="accent1"/>
              </a:buClr>
              <a:buSzPts val="1600"/>
              <a:buNone/>
              <a:defRPr>
                <a:solidFill>
                  <a:schemeClr val="accent1"/>
                </a:solidFill>
              </a:defRPr>
            </a:lvl3pPr>
            <a:lvl4pPr lvl="3" algn="ctr" rtl="0">
              <a:lnSpc>
                <a:spcPct val="100000"/>
              </a:lnSpc>
              <a:spcBef>
                <a:spcPts val="0"/>
              </a:spcBef>
              <a:spcAft>
                <a:spcPts val="0"/>
              </a:spcAft>
              <a:buClr>
                <a:schemeClr val="accent1"/>
              </a:buClr>
              <a:buSzPts val="1600"/>
              <a:buNone/>
              <a:defRPr>
                <a:solidFill>
                  <a:schemeClr val="accent1"/>
                </a:solidFill>
              </a:defRPr>
            </a:lvl4pPr>
            <a:lvl5pPr lvl="4" algn="ctr" rtl="0">
              <a:lnSpc>
                <a:spcPct val="100000"/>
              </a:lnSpc>
              <a:spcBef>
                <a:spcPts val="0"/>
              </a:spcBef>
              <a:spcAft>
                <a:spcPts val="0"/>
              </a:spcAft>
              <a:buClr>
                <a:schemeClr val="accent1"/>
              </a:buClr>
              <a:buSzPts val="1600"/>
              <a:buNone/>
              <a:defRPr>
                <a:solidFill>
                  <a:schemeClr val="accent1"/>
                </a:solidFill>
              </a:defRPr>
            </a:lvl5pPr>
            <a:lvl6pPr lvl="5" algn="ctr" rtl="0">
              <a:lnSpc>
                <a:spcPct val="100000"/>
              </a:lnSpc>
              <a:spcBef>
                <a:spcPts val="0"/>
              </a:spcBef>
              <a:spcAft>
                <a:spcPts val="0"/>
              </a:spcAft>
              <a:buClr>
                <a:schemeClr val="accent1"/>
              </a:buClr>
              <a:buSzPts val="1600"/>
              <a:buNone/>
              <a:defRPr>
                <a:solidFill>
                  <a:schemeClr val="accent1"/>
                </a:solidFill>
              </a:defRPr>
            </a:lvl6pPr>
            <a:lvl7pPr lvl="6" algn="ctr" rtl="0">
              <a:lnSpc>
                <a:spcPct val="100000"/>
              </a:lnSpc>
              <a:spcBef>
                <a:spcPts val="0"/>
              </a:spcBef>
              <a:spcAft>
                <a:spcPts val="0"/>
              </a:spcAft>
              <a:buClr>
                <a:schemeClr val="accent1"/>
              </a:buClr>
              <a:buSzPts val="1600"/>
              <a:buNone/>
              <a:defRPr>
                <a:solidFill>
                  <a:schemeClr val="accent1"/>
                </a:solidFill>
              </a:defRPr>
            </a:lvl7pPr>
            <a:lvl8pPr lvl="7" algn="ctr" rtl="0">
              <a:lnSpc>
                <a:spcPct val="100000"/>
              </a:lnSpc>
              <a:spcBef>
                <a:spcPts val="0"/>
              </a:spcBef>
              <a:spcAft>
                <a:spcPts val="0"/>
              </a:spcAft>
              <a:buClr>
                <a:schemeClr val="accent1"/>
              </a:buClr>
              <a:buSzPts val="1600"/>
              <a:buNone/>
              <a:defRPr>
                <a:solidFill>
                  <a:schemeClr val="accent1"/>
                </a:solidFill>
              </a:defRPr>
            </a:lvl8pPr>
            <a:lvl9pPr lvl="8" algn="ctr" rtl="0">
              <a:lnSpc>
                <a:spcPct val="100000"/>
              </a:lnSpc>
              <a:spcBef>
                <a:spcPts val="0"/>
              </a:spcBef>
              <a:spcAft>
                <a:spcPts val="0"/>
              </a:spcAft>
              <a:buClr>
                <a:schemeClr val="accent1"/>
              </a:buClr>
              <a:buSzPts val="1600"/>
              <a:buNone/>
              <a:defRPr>
                <a:solidFill>
                  <a:schemeClr val="accent1"/>
                </a:solidFill>
              </a:defRPr>
            </a:lvl9pPr>
          </a:lstStyle>
          <a:p>
            <a:endParaRPr/>
          </a:p>
        </p:txBody>
      </p:sp>
      <p:sp>
        <p:nvSpPr>
          <p:cNvPr id="174" name="Google Shape;174;p13"/>
          <p:cNvSpPr txBox="1">
            <a:spLocks noGrp="1"/>
          </p:cNvSpPr>
          <p:nvPr>
            <p:ph type="subTitle" idx="7"/>
          </p:nvPr>
        </p:nvSpPr>
        <p:spPr>
          <a:xfrm>
            <a:off x="4670885" y="2512898"/>
            <a:ext cx="1773900" cy="572700"/>
          </a:xfrm>
          <a:prstGeom prst="rect">
            <a:avLst/>
          </a:prstGeom>
        </p:spPr>
        <p:txBody>
          <a:bodyPr spcFirstLastPara="1" wrap="square" lIns="0" tIns="0" rIns="0" bIns="0" anchor="t" anchorCtr="0">
            <a:noAutofit/>
          </a:bodyPr>
          <a:lstStyle>
            <a:lvl1pPr lvl="0" algn="ctr" rtl="0">
              <a:lnSpc>
                <a:spcPct val="80000"/>
              </a:lnSpc>
              <a:spcBef>
                <a:spcPts val="0"/>
              </a:spcBef>
              <a:spcAft>
                <a:spcPts val="0"/>
              </a:spcAft>
              <a:buClr>
                <a:schemeClr val="accent2"/>
              </a:buClr>
              <a:buSzPts val="2300"/>
              <a:buFont typeface="Nerko One"/>
              <a:buNone/>
              <a:defRPr sz="2300" b="1">
                <a:solidFill>
                  <a:schemeClr val="accent2"/>
                </a:solidFill>
                <a:latin typeface="Nerko One"/>
                <a:ea typeface="Nerko One"/>
                <a:cs typeface="Nerko One"/>
                <a:sym typeface="Nerko One"/>
              </a:defRPr>
            </a:lvl1pPr>
            <a:lvl2pPr lvl="1" algn="ctr" rtl="0">
              <a:lnSpc>
                <a:spcPct val="100000"/>
              </a:lnSpc>
              <a:spcBef>
                <a:spcPts val="0"/>
              </a:spcBef>
              <a:spcAft>
                <a:spcPts val="0"/>
              </a:spcAft>
              <a:buClr>
                <a:schemeClr val="accent2"/>
              </a:buClr>
              <a:buSzPts val="2300"/>
              <a:buFont typeface="Nerko One"/>
              <a:buNone/>
              <a:defRPr sz="2300" b="1">
                <a:solidFill>
                  <a:schemeClr val="accent2"/>
                </a:solidFill>
                <a:latin typeface="Nerko One"/>
                <a:ea typeface="Nerko One"/>
                <a:cs typeface="Nerko One"/>
                <a:sym typeface="Nerko One"/>
              </a:defRPr>
            </a:lvl2pPr>
            <a:lvl3pPr lvl="2" algn="ctr" rtl="0">
              <a:lnSpc>
                <a:spcPct val="100000"/>
              </a:lnSpc>
              <a:spcBef>
                <a:spcPts val="0"/>
              </a:spcBef>
              <a:spcAft>
                <a:spcPts val="0"/>
              </a:spcAft>
              <a:buClr>
                <a:schemeClr val="accent2"/>
              </a:buClr>
              <a:buSzPts val="2300"/>
              <a:buFont typeface="Nerko One"/>
              <a:buNone/>
              <a:defRPr sz="2300" b="1">
                <a:solidFill>
                  <a:schemeClr val="accent2"/>
                </a:solidFill>
                <a:latin typeface="Nerko One"/>
                <a:ea typeface="Nerko One"/>
                <a:cs typeface="Nerko One"/>
                <a:sym typeface="Nerko One"/>
              </a:defRPr>
            </a:lvl3pPr>
            <a:lvl4pPr lvl="3" algn="ctr" rtl="0">
              <a:lnSpc>
                <a:spcPct val="100000"/>
              </a:lnSpc>
              <a:spcBef>
                <a:spcPts val="0"/>
              </a:spcBef>
              <a:spcAft>
                <a:spcPts val="0"/>
              </a:spcAft>
              <a:buClr>
                <a:schemeClr val="accent2"/>
              </a:buClr>
              <a:buSzPts val="2300"/>
              <a:buFont typeface="Nerko One"/>
              <a:buNone/>
              <a:defRPr sz="2300" b="1">
                <a:solidFill>
                  <a:schemeClr val="accent2"/>
                </a:solidFill>
                <a:latin typeface="Nerko One"/>
                <a:ea typeface="Nerko One"/>
                <a:cs typeface="Nerko One"/>
                <a:sym typeface="Nerko One"/>
              </a:defRPr>
            </a:lvl4pPr>
            <a:lvl5pPr lvl="4" algn="ctr" rtl="0">
              <a:lnSpc>
                <a:spcPct val="100000"/>
              </a:lnSpc>
              <a:spcBef>
                <a:spcPts val="0"/>
              </a:spcBef>
              <a:spcAft>
                <a:spcPts val="0"/>
              </a:spcAft>
              <a:buClr>
                <a:schemeClr val="accent2"/>
              </a:buClr>
              <a:buSzPts val="2300"/>
              <a:buFont typeface="Nerko One"/>
              <a:buNone/>
              <a:defRPr sz="2300" b="1">
                <a:solidFill>
                  <a:schemeClr val="accent2"/>
                </a:solidFill>
                <a:latin typeface="Nerko One"/>
                <a:ea typeface="Nerko One"/>
                <a:cs typeface="Nerko One"/>
                <a:sym typeface="Nerko One"/>
              </a:defRPr>
            </a:lvl5pPr>
            <a:lvl6pPr lvl="5" algn="ctr" rtl="0">
              <a:lnSpc>
                <a:spcPct val="100000"/>
              </a:lnSpc>
              <a:spcBef>
                <a:spcPts val="0"/>
              </a:spcBef>
              <a:spcAft>
                <a:spcPts val="0"/>
              </a:spcAft>
              <a:buClr>
                <a:schemeClr val="accent2"/>
              </a:buClr>
              <a:buSzPts val="2300"/>
              <a:buFont typeface="Nerko One"/>
              <a:buNone/>
              <a:defRPr sz="2300" b="1">
                <a:solidFill>
                  <a:schemeClr val="accent2"/>
                </a:solidFill>
                <a:latin typeface="Nerko One"/>
                <a:ea typeface="Nerko One"/>
                <a:cs typeface="Nerko One"/>
                <a:sym typeface="Nerko One"/>
              </a:defRPr>
            </a:lvl6pPr>
            <a:lvl7pPr lvl="6" algn="ctr" rtl="0">
              <a:lnSpc>
                <a:spcPct val="100000"/>
              </a:lnSpc>
              <a:spcBef>
                <a:spcPts val="0"/>
              </a:spcBef>
              <a:spcAft>
                <a:spcPts val="0"/>
              </a:spcAft>
              <a:buClr>
                <a:schemeClr val="accent2"/>
              </a:buClr>
              <a:buSzPts val="2300"/>
              <a:buFont typeface="Nerko One"/>
              <a:buNone/>
              <a:defRPr sz="2300" b="1">
                <a:solidFill>
                  <a:schemeClr val="accent2"/>
                </a:solidFill>
                <a:latin typeface="Nerko One"/>
                <a:ea typeface="Nerko One"/>
                <a:cs typeface="Nerko One"/>
                <a:sym typeface="Nerko One"/>
              </a:defRPr>
            </a:lvl7pPr>
            <a:lvl8pPr lvl="7" algn="ctr" rtl="0">
              <a:lnSpc>
                <a:spcPct val="100000"/>
              </a:lnSpc>
              <a:spcBef>
                <a:spcPts val="0"/>
              </a:spcBef>
              <a:spcAft>
                <a:spcPts val="0"/>
              </a:spcAft>
              <a:buClr>
                <a:schemeClr val="accent2"/>
              </a:buClr>
              <a:buSzPts val="2300"/>
              <a:buFont typeface="Nerko One"/>
              <a:buNone/>
              <a:defRPr sz="2300" b="1">
                <a:solidFill>
                  <a:schemeClr val="accent2"/>
                </a:solidFill>
                <a:latin typeface="Nerko One"/>
                <a:ea typeface="Nerko One"/>
                <a:cs typeface="Nerko One"/>
                <a:sym typeface="Nerko One"/>
              </a:defRPr>
            </a:lvl8pPr>
            <a:lvl9pPr lvl="8" algn="ctr" rtl="0">
              <a:lnSpc>
                <a:spcPct val="100000"/>
              </a:lnSpc>
              <a:spcBef>
                <a:spcPts val="0"/>
              </a:spcBef>
              <a:spcAft>
                <a:spcPts val="0"/>
              </a:spcAft>
              <a:buClr>
                <a:schemeClr val="accent2"/>
              </a:buClr>
              <a:buSzPts val="2300"/>
              <a:buFont typeface="Nerko One"/>
              <a:buNone/>
              <a:defRPr sz="2300" b="1">
                <a:solidFill>
                  <a:schemeClr val="accent2"/>
                </a:solidFill>
                <a:latin typeface="Nerko One"/>
                <a:ea typeface="Nerko One"/>
                <a:cs typeface="Nerko One"/>
                <a:sym typeface="Nerko One"/>
              </a:defRPr>
            </a:lvl9pPr>
          </a:lstStyle>
          <a:p>
            <a:endParaRPr/>
          </a:p>
        </p:txBody>
      </p:sp>
      <p:sp>
        <p:nvSpPr>
          <p:cNvPr id="175" name="Google Shape;175;p13"/>
          <p:cNvSpPr txBox="1">
            <a:spLocks noGrp="1"/>
          </p:cNvSpPr>
          <p:nvPr>
            <p:ph type="title" idx="8" hasCustomPrompt="1"/>
          </p:nvPr>
        </p:nvSpPr>
        <p:spPr>
          <a:xfrm>
            <a:off x="5139924" y="1601900"/>
            <a:ext cx="823500" cy="355800"/>
          </a:xfrm>
          <a:prstGeom prst="rect">
            <a:avLst/>
          </a:prstGeom>
        </p:spPr>
        <p:txBody>
          <a:bodyPr spcFirstLastPara="1" wrap="square" lIns="0" tIns="0" rIns="0" bIns="0" anchor="b" anchorCtr="0">
            <a:noAutofit/>
          </a:bodyPr>
          <a:lstStyle>
            <a:lvl1pPr lvl="0" algn="ctr" rtl="0">
              <a:spcBef>
                <a:spcPts val="0"/>
              </a:spcBef>
              <a:spcAft>
                <a:spcPts val="0"/>
              </a:spcAft>
              <a:buSzPts val="2300"/>
              <a:buNone/>
              <a:defRPr sz="2300"/>
            </a:lvl1pPr>
            <a:lvl2pPr lvl="1" algn="ctr" rtl="0">
              <a:spcBef>
                <a:spcPts val="0"/>
              </a:spcBef>
              <a:spcAft>
                <a:spcPts val="0"/>
              </a:spcAft>
              <a:buSzPts val="2300"/>
              <a:buNone/>
              <a:defRPr sz="2300"/>
            </a:lvl2pPr>
            <a:lvl3pPr lvl="2" algn="ctr" rtl="0">
              <a:spcBef>
                <a:spcPts val="0"/>
              </a:spcBef>
              <a:spcAft>
                <a:spcPts val="0"/>
              </a:spcAft>
              <a:buSzPts val="2300"/>
              <a:buNone/>
              <a:defRPr sz="2300"/>
            </a:lvl3pPr>
            <a:lvl4pPr lvl="3" algn="ctr" rtl="0">
              <a:spcBef>
                <a:spcPts val="0"/>
              </a:spcBef>
              <a:spcAft>
                <a:spcPts val="0"/>
              </a:spcAft>
              <a:buSzPts val="2300"/>
              <a:buNone/>
              <a:defRPr sz="2300"/>
            </a:lvl4pPr>
            <a:lvl5pPr lvl="4" algn="ctr" rtl="0">
              <a:spcBef>
                <a:spcPts val="0"/>
              </a:spcBef>
              <a:spcAft>
                <a:spcPts val="0"/>
              </a:spcAft>
              <a:buSzPts val="2300"/>
              <a:buNone/>
              <a:defRPr sz="2300"/>
            </a:lvl5pPr>
            <a:lvl6pPr lvl="5" algn="ctr" rtl="0">
              <a:spcBef>
                <a:spcPts val="0"/>
              </a:spcBef>
              <a:spcAft>
                <a:spcPts val="0"/>
              </a:spcAft>
              <a:buSzPts val="2300"/>
              <a:buNone/>
              <a:defRPr sz="2300"/>
            </a:lvl6pPr>
            <a:lvl7pPr lvl="6" algn="ctr" rtl="0">
              <a:spcBef>
                <a:spcPts val="0"/>
              </a:spcBef>
              <a:spcAft>
                <a:spcPts val="0"/>
              </a:spcAft>
              <a:buSzPts val="2300"/>
              <a:buNone/>
              <a:defRPr sz="2300"/>
            </a:lvl7pPr>
            <a:lvl8pPr lvl="7" algn="ctr" rtl="0">
              <a:spcBef>
                <a:spcPts val="0"/>
              </a:spcBef>
              <a:spcAft>
                <a:spcPts val="0"/>
              </a:spcAft>
              <a:buSzPts val="2300"/>
              <a:buNone/>
              <a:defRPr sz="2300"/>
            </a:lvl8pPr>
            <a:lvl9pPr lvl="8" algn="ctr" rtl="0">
              <a:spcBef>
                <a:spcPts val="0"/>
              </a:spcBef>
              <a:spcAft>
                <a:spcPts val="0"/>
              </a:spcAft>
              <a:buSzPts val="2300"/>
              <a:buNone/>
              <a:defRPr sz="2300"/>
            </a:lvl9pPr>
          </a:lstStyle>
          <a:p>
            <a:r>
              <a:t>xx%</a:t>
            </a:r>
          </a:p>
        </p:txBody>
      </p:sp>
      <p:sp>
        <p:nvSpPr>
          <p:cNvPr id="176" name="Google Shape;176;p13"/>
          <p:cNvSpPr txBox="1">
            <a:spLocks noGrp="1"/>
          </p:cNvSpPr>
          <p:nvPr>
            <p:ph type="subTitle" idx="9"/>
          </p:nvPr>
        </p:nvSpPr>
        <p:spPr>
          <a:xfrm>
            <a:off x="6642556" y="3178406"/>
            <a:ext cx="1773900" cy="820500"/>
          </a:xfrm>
          <a:prstGeom prst="rect">
            <a:avLst/>
          </a:prstGeom>
        </p:spPr>
        <p:txBody>
          <a:bodyPr spcFirstLastPara="1" wrap="square" lIns="0" tIns="0" rIns="0" bIns="0" anchor="t" anchorCtr="0">
            <a:noAutofit/>
          </a:bodyPr>
          <a:lstStyle>
            <a:lvl1pPr lvl="0" algn="ctr" rtl="0">
              <a:lnSpc>
                <a:spcPct val="100000"/>
              </a:lnSpc>
              <a:spcBef>
                <a:spcPts val="0"/>
              </a:spcBef>
              <a:spcAft>
                <a:spcPts val="0"/>
              </a:spcAft>
              <a:buClr>
                <a:schemeClr val="accent1"/>
              </a:buClr>
              <a:buSzPts val="1600"/>
              <a:buNone/>
              <a:defRPr sz="1600"/>
            </a:lvl1pPr>
            <a:lvl2pPr lvl="1" algn="ctr" rtl="0">
              <a:lnSpc>
                <a:spcPct val="100000"/>
              </a:lnSpc>
              <a:spcBef>
                <a:spcPts val="0"/>
              </a:spcBef>
              <a:spcAft>
                <a:spcPts val="0"/>
              </a:spcAft>
              <a:buClr>
                <a:schemeClr val="accent1"/>
              </a:buClr>
              <a:buSzPts val="1600"/>
              <a:buNone/>
              <a:defRPr>
                <a:solidFill>
                  <a:schemeClr val="accent1"/>
                </a:solidFill>
              </a:defRPr>
            </a:lvl2pPr>
            <a:lvl3pPr lvl="2" algn="ctr" rtl="0">
              <a:lnSpc>
                <a:spcPct val="100000"/>
              </a:lnSpc>
              <a:spcBef>
                <a:spcPts val="0"/>
              </a:spcBef>
              <a:spcAft>
                <a:spcPts val="0"/>
              </a:spcAft>
              <a:buClr>
                <a:schemeClr val="accent1"/>
              </a:buClr>
              <a:buSzPts val="1600"/>
              <a:buNone/>
              <a:defRPr>
                <a:solidFill>
                  <a:schemeClr val="accent1"/>
                </a:solidFill>
              </a:defRPr>
            </a:lvl3pPr>
            <a:lvl4pPr lvl="3" algn="ctr" rtl="0">
              <a:lnSpc>
                <a:spcPct val="100000"/>
              </a:lnSpc>
              <a:spcBef>
                <a:spcPts val="0"/>
              </a:spcBef>
              <a:spcAft>
                <a:spcPts val="0"/>
              </a:spcAft>
              <a:buClr>
                <a:schemeClr val="accent1"/>
              </a:buClr>
              <a:buSzPts val="1600"/>
              <a:buNone/>
              <a:defRPr>
                <a:solidFill>
                  <a:schemeClr val="accent1"/>
                </a:solidFill>
              </a:defRPr>
            </a:lvl4pPr>
            <a:lvl5pPr lvl="4" algn="ctr" rtl="0">
              <a:lnSpc>
                <a:spcPct val="100000"/>
              </a:lnSpc>
              <a:spcBef>
                <a:spcPts val="0"/>
              </a:spcBef>
              <a:spcAft>
                <a:spcPts val="0"/>
              </a:spcAft>
              <a:buClr>
                <a:schemeClr val="accent1"/>
              </a:buClr>
              <a:buSzPts val="1600"/>
              <a:buNone/>
              <a:defRPr>
                <a:solidFill>
                  <a:schemeClr val="accent1"/>
                </a:solidFill>
              </a:defRPr>
            </a:lvl5pPr>
            <a:lvl6pPr lvl="5" algn="ctr" rtl="0">
              <a:lnSpc>
                <a:spcPct val="100000"/>
              </a:lnSpc>
              <a:spcBef>
                <a:spcPts val="0"/>
              </a:spcBef>
              <a:spcAft>
                <a:spcPts val="0"/>
              </a:spcAft>
              <a:buClr>
                <a:schemeClr val="accent1"/>
              </a:buClr>
              <a:buSzPts val="1600"/>
              <a:buNone/>
              <a:defRPr>
                <a:solidFill>
                  <a:schemeClr val="accent1"/>
                </a:solidFill>
              </a:defRPr>
            </a:lvl6pPr>
            <a:lvl7pPr lvl="6" algn="ctr" rtl="0">
              <a:lnSpc>
                <a:spcPct val="100000"/>
              </a:lnSpc>
              <a:spcBef>
                <a:spcPts val="0"/>
              </a:spcBef>
              <a:spcAft>
                <a:spcPts val="0"/>
              </a:spcAft>
              <a:buClr>
                <a:schemeClr val="accent1"/>
              </a:buClr>
              <a:buSzPts val="1600"/>
              <a:buNone/>
              <a:defRPr>
                <a:solidFill>
                  <a:schemeClr val="accent1"/>
                </a:solidFill>
              </a:defRPr>
            </a:lvl7pPr>
            <a:lvl8pPr lvl="7" algn="ctr" rtl="0">
              <a:lnSpc>
                <a:spcPct val="100000"/>
              </a:lnSpc>
              <a:spcBef>
                <a:spcPts val="0"/>
              </a:spcBef>
              <a:spcAft>
                <a:spcPts val="0"/>
              </a:spcAft>
              <a:buClr>
                <a:schemeClr val="accent1"/>
              </a:buClr>
              <a:buSzPts val="1600"/>
              <a:buNone/>
              <a:defRPr>
                <a:solidFill>
                  <a:schemeClr val="accent1"/>
                </a:solidFill>
              </a:defRPr>
            </a:lvl8pPr>
            <a:lvl9pPr lvl="8" algn="ctr" rtl="0">
              <a:lnSpc>
                <a:spcPct val="100000"/>
              </a:lnSpc>
              <a:spcBef>
                <a:spcPts val="0"/>
              </a:spcBef>
              <a:spcAft>
                <a:spcPts val="0"/>
              </a:spcAft>
              <a:buClr>
                <a:schemeClr val="accent1"/>
              </a:buClr>
              <a:buSzPts val="1600"/>
              <a:buNone/>
              <a:defRPr>
                <a:solidFill>
                  <a:schemeClr val="accent1"/>
                </a:solidFill>
              </a:defRPr>
            </a:lvl9pPr>
          </a:lstStyle>
          <a:p>
            <a:endParaRPr/>
          </a:p>
        </p:txBody>
      </p:sp>
      <p:sp>
        <p:nvSpPr>
          <p:cNvPr id="177" name="Google Shape;177;p13"/>
          <p:cNvSpPr txBox="1">
            <a:spLocks noGrp="1"/>
          </p:cNvSpPr>
          <p:nvPr>
            <p:ph type="subTitle" idx="13"/>
          </p:nvPr>
        </p:nvSpPr>
        <p:spPr>
          <a:xfrm>
            <a:off x="6642556" y="2513025"/>
            <a:ext cx="1773900" cy="572700"/>
          </a:xfrm>
          <a:prstGeom prst="rect">
            <a:avLst/>
          </a:prstGeom>
        </p:spPr>
        <p:txBody>
          <a:bodyPr spcFirstLastPara="1" wrap="square" lIns="0" tIns="0" rIns="0" bIns="0" anchor="t" anchorCtr="0">
            <a:noAutofit/>
          </a:bodyPr>
          <a:lstStyle>
            <a:lvl1pPr lvl="0" algn="ctr" rtl="0">
              <a:lnSpc>
                <a:spcPct val="80000"/>
              </a:lnSpc>
              <a:spcBef>
                <a:spcPts val="0"/>
              </a:spcBef>
              <a:spcAft>
                <a:spcPts val="0"/>
              </a:spcAft>
              <a:buClr>
                <a:schemeClr val="accent2"/>
              </a:buClr>
              <a:buSzPts val="2300"/>
              <a:buFont typeface="Nerko One"/>
              <a:buNone/>
              <a:defRPr sz="2300" b="1">
                <a:solidFill>
                  <a:schemeClr val="accent2"/>
                </a:solidFill>
                <a:latin typeface="Nerko One"/>
                <a:ea typeface="Nerko One"/>
                <a:cs typeface="Nerko One"/>
                <a:sym typeface="Nerko One"/>
              </a:defRPr>
            </a:lvl1pPr>
            <a:lvl2pPr lvl="1" algn="ctr" rtl="0">
              <a:lnSpc>
                <a:spcPct val="100000"/>
              </a:lnSpc>
              <a:spcBef>
                <a:spcPts val="0"/>
              </a:spcBef>
              <a:spcAft>
                <a:spcPts val="0"/>
              </a:spcAft>
              <a:buClr>
                <a:schemeClr val="accent2"/>
              </a:buClr>
              <a:buSzPts val="2300"/>
              <a:buFont typeface="Nerko One"/>
              <a:buNone/>
              <a:defRPr sz="2300" b="1">
                <a:solidFill>
                  <a:schemeClr val="accent2"/>
                </a:solidFill>
                <a:latin typeface="Nerko One"/>
                <a:ea typeface="Nerko One"/>
                <a:cs typeface="Nerko One"/>
                <a:sym typeface="Nerko One"/>
              </a:defRPr>
            </a:lvl2pPr>
            <a:lvl3pPr lvl="2" algn="ctr" rtl="0">
              <a:lnSpc>
                <a:spcPct val="100000"/>
              </a:lnSpc>
              <a:spcBef>
                <a:spcPts val="0"/>
              </a:spcBef>
              <a:spcAft>
                <a:spcPts val="0"/>
              </a:spcAft>
              <a:buClr>
                <a:schemeClr val="accent2"/>
              </a:buClr>
              <a:buSzPts val="2300"/>
              <a:buFont typeface="Nerko One"/>
              <a:buNone/>
              <a:defRPr sz="2300" b="1">
                <a:solidFill>
                  <a:schemeClr val="accent2"/>
                </a:solidFill>
                <a:latin typeface="Nerko One"/>
                <a:ea typeface="Nerko One"/>
                <a:cs typeface="Nerko One"/>
                <a:sym typeface="Nerko One"/>
              </a:defRPr>
            </a:lvl3pPr>
            <a:lvl4pPr lvl="3" algn="ctr" rtl="0">
              <a:lnSpc>
                <a:spcPct val="100000"/>
              </a:lnSpc>
              <a:spcBef>
                <a:spcPts val="0"/>
              </a:spcBef>
              <a:spcAft>
                <a:spcPts val="0"/>
              </a:spcAft>
              <a:buClr>
                <a:schemeClr val="accent2"/>
              </a:buClr>
              <a:buSzPts val="2300"/>
              <a:buFont typeface="Nerko One"/>
              <a:buNone/>
              <a:defRPr sz="2300" b="1">
                <a:solidFill>
                  <a:schemeClr val="accent2"/>
                </a:solidFill>
                <a:latin typeface="Nerko One"/>
                <a:ea typeface="Nerko One"/>
                <a:cs typeface="Nerko One"/>
                <a:sym typeface="Nerko One"/>
              </a:defRPr>
            </a:lvl4pPr>
            <a:lvl5pPr lvl="4" algn="ctr" rtl="0">
              <a:lnSpc>
                <a:spcPct val="100000"/>
              </a:lnSpc>
              <a:spcBef>
                <a:spcPts val="0"/>
              </a:spcBef>
              <a:spcAft>
                <a:spcPts val="0"/>
              </a:spcAft>
              <a:buClr>
                <a:schemeClr val="accent2"/>
              </a:buClr>
              <a:buSzPts val="2300"/>
              <a:buFont typeface="Nerko One"/>
              <a:buNone/>
              <a:defRPr sz="2300" b="1">
                <a:solidFill>
                  <a:schemeClr val="accent2"/>
                </a:solidFill>
                <a:latin typeface="Nerko One"/>
                <a:ea typeface="Nerko One"/>
                <a:cs typeface="Nerko One"/>
                <a:sym typeface="Nerko One"/>
              </a:defRPr>
            </a:lvl5pPr>
            <a:lvl6pPr lvl="5" algn="ctr" rtl="0">
              <a:lnSpc>
                <a:spcPct val="100000"/>
              </a:lnSpc>
              <a:spcBef>
                <a:spcPts val="0"/>
              </a:spcBef>
              <a:spcAft>
                <a:spcPts val="0"/>
              </a:spcAft>
              <a:buClr>
                <a:schemeClr val="accent2"/>
              </a:buClr>
              <a:buSzPts val="2300"/>
              <a:buFont typeface="Nerko One"/>
              <a:buNone/>
              <a:defRPr sz="2300" b="1">
                <a:solidFill>
                  <a:schemeClr val="accent2"/>
                </a:solidFill>
                <a:latin typeface="Nerko One"/>
                <a:ea typeface="Nerko One"/>
                <a:cs typeface="Nerko One"/>
                <a:sym typeface="Nerko One"/>
              </a:defRPr>
            </a:lvl6pPr>
            <a:lvl7pPr lvl="6" algn="ctr" rtl="0">
              <a:lnSpc>
                <a:spcPct val="100000"/>
              </a:lnSpc>
              <a:spcBef>
                <a:spcPts val="0"/>
              </a:spcBef>
              <a:spcAft>
                <a:spcPts val="0"/>
              </a:spcAft>
              <a:buClr>
                <a:schemeClr val="accent2"/>
              </a:buClr>
              <a:buSzPts val="2300"/>
              <a:buFont typeface="Nerko One"/>
              <a:buNone/>
              <a:defRPr sz="2300" b="1">
                <a:solidFill>
                  <a:schemeClr val="accent2"/>
                </a:solidFill>
                <a:latin typeface="Nerko One"/>
                <a:ea typeface="Nerko One"/>
                <a:cs typeface="Nerko One"/>
                <a:sym typeface="Nerko One"/>
              </a:defRPr>
            </a:lvl7pPr>
            <a:lvl8pPr lvl="7" algn="ctr" rtl="0">
              <a:lnSpc>
                <a:spcPct val="100000"/>
              </a:lnSpc>
              <a:spcBef>
                <a:spcPts val="0"/>
              </a:spcBef>
              <a:spcAft>
                <a:spcPts val="0"/>
              </a:spcAft>
              <a:buClr>
                <a:schemeClr val="accent2"/>
              </a:buClr>
              <a:buSzPts val="2300"/>
              <a:buFont typeface="Nerko One"/>
              <a:buNone/>
              <a:defRPr sz="2300" b="1">
                <a:solidFill>
                  <a:schemeClr val="accent2"/>
                </a:solidFill>
                <a:latin typeface="Nerko One"/>
                <a:ea typeface="Nerko One"/>
                <a:cs typeface="Nerko One"/>
                <a:sym typeface="Nerko One"/>
              </a:defRPr>
            </a:lvl8pPr>
            <a:lvl9pPr lvl="8" algn="ctr" rtl="0">
              <a:lnSpc>
                <a:spcPct val="100000"/>
              </a:lnSpc>
              <a:spcBef>
                <a:spcPts val="0"/>
              </a:spcBef>
              <a:spcAft>
                <a:spcPts val="0"/>
              </a:spcAft>
              <a:buClr>
                <a:schemeClr val="accent2"/>
              </a:buClr>
              <a:buSzPts val="2300"/>
              <a:buFont typeface="Nerko One"/>
              <a:buNone/>
              <a:defRPr sz="2300" b="1">
                <a:solidFill>
                  <a:schemeClr val="accent2"/>
                </a:solidFill>
                <a:latin typeface="Nerko One"/>
                <a:ea typeface="Nerko One"/>
                <a:cs typeface="Nerko One"/>
                <a:sym typeface="Nerko One"/>
              </a:defRPr>
            </a:lvl9pPr>
          </a:lstStyle>
          <a:p>
            <a:endParaRPr/>
          </a:p>
        </p:txBody>
      </p:sp>
      <p:sp>
        <p:nvSpPr>
          <p:cNvPr id="178" name="Google Shape;178;p13"/>
          <p:cNvSpPr txBox="1">
            <a:spLocks noGrp="1"/>
          </p:cNvSpPr>
          <p:nvPr>
            <p:ph type="title" idx="14" hasCustomPrompt="1"/>
          </p:nvPr>
        </p:nvSpPr>
        <p:spPr>
          <a:xfrm>
            <a:off x="7109821" y="1601900"/>
            <a:ext cx="840900" cy="355800"/>
          </a:xfrm>
          <a:prstGeom prst="rect">
            <a:avLst/>
          </a:prstGeom>
        </p:spPr>
        <p:txBody>
          <a:bodyPr spcFirstLastPara="1" wrap="square" lIns="0" tIns="0" rIns="0" bIns="0" anchor="b" anchorCtr="0">
            <a:noAutofit/>
          </a:bodyPr>
          <a:lstStyle>
            <a:lvl1pPr lvl="0" algn="ctr" rtl="0">
              <a:spcBef>
                <a:spcPts val="0"/>
              </a:spcBef>
              <a:spcAft>
                <a:spcPts val="0"/>
              </a:spcAft>
              <a:buSzPts val="2300"/>
              <a:buNone/>
              <a:defRPr sz="2300"/>
            </a:lvl1pPr>
            <a:lvl2pPr lvl="1" algn="ctr" rtl="0">
              <a:spcBef>
                <a:spcPts val="0"/>
              </a:spcBef>
              <a:spcAft>
                <a:spcPts val="0"/>
              </a:spcAft>
              <a:buSzPts val="2300"/>
              <a:buNone/>
              <a:defRPr sz="2300"/>
            </a:lvl2pPr>
            <a:lvl3pPr lvl="2" algn="ctr" rtl="0">
              <a:spcBef>
                <a:spcPts val="0"/>
              </a:spcBef>
              <a:spcAft>
                <a:spcPts val="0"/>
              </a:spcAft>
              <a:buSzPts val="2300"/>
              <a:buNone/>
              <a:defRPr sz="2300"/>
            </a:lvl3pPr>
            <a:lvl4pPr lvl="3" algn="ctr" rtl="0">
              <a:spcBef>
                <a:spcPts val="0"/>
              </a:spcBef>
              <a:spcAft>
                <a:spcPts val="0"/>
              </a:spcAft>
              <a:buSzPts val="2300"/>
              <a:buNone/>
              <a:defRPr sz="2300"/>
            </a:lvl4pPr>
            <a:lvl5pPr lvl="4" algn="ctr" rtl="0">
              <a:spcBef>
                <a:spcPts val="0"/>
              </a:spcBef>
              <a:spcAft>
                <a:spcPts val="0"/>
              </a:spcAft>
              <a:buSzPts val="2300"/>
              <a:buNone/>
              <a:defRPr sz="2300"/>
            </a:lvl5pPr>
            <a:lvl6pPr lvl="5" algn="ctr" rtl="0">
              <a:spcBef>
                <a:spcPts val="0"/>
              </a:spcBef>
              <a:spcAft>
                <a:spcPts val="0"/>
              </a:spcAft>
              <a:buSzPts val="2300"/>
              <a:buNone/>
              <a:defRPr sz="2300"/>
            </a:lvl6pPr>
            <a:lvl7pPr lvl="6" algn="ctr" rtl="0">
              <a:spcBef>
                <a:spcPts val="0"/>
              </a:spcBef>
              <a:spcAft>
                <a:spcPts val="0"/>
              </a:spcAft>
              <a:buSzPts val="2300"/>
              <a:buNone/>
              <a:defRPr sz="2300"/>
            </a:lvl7pPr>
            <a:lvl8pPr lvl="7" algn="ctr" rtl="0">
              <a:spcBef>
                <a:spcPts val="0"/>
              </a:spcBef>
              <a:spcAft>
                <a:spcPts val="0"/>
              </a:spcAft>
              <a:buSzPts val="2300"/>
              <a:buNone/>
              <a:defRPr sz="2300"/>
            </a:lvl8pPr>
            <a:lvl9pPr lvl="8" algn="ctr" rtl="0">
              <a:spcBef>
                <a:spcPts val="0"/>
              </a:spcBef>
              <a:spcAft>
                <a:spcPts val="0"/>
              </a:spcAft>
              <a:buSzPts val="2300"/>
              <a:buNone/>
              <a:defRPr sz="2300"/>
            </a:lvl9pPr>
          </a:lstStyle>
          <a:p>
            <a:r>
              <a:t>xx%</a:t>
            </a:r>
          </a:p>
        </p:txBody>
      </p:sp>
      <p:sp>
        <p:nvSpPr>
          <p:cNvPr id="179" name="Google Shape;179;p13"/>
          <p:cNvSpPr txBox="1">
            <a:spLocks noGrp="1"/>
          </p:cNvSpPr>
          <p:nvPr>
            <p:ph type="title" idx="15"/>
          </p:nvPr>
        </p:nvSpPr>
        <p:spPr>
          <a:xfrm>
            <a:off x="713225" y="445025"/>
            <a:ext cx="7717500" cy="572700"/>
          </a:xfrm>
          <a:prstGeom prst="rect">
            <a:avLst/>
          </a:prstGeom>
        </p:spPr>
        <p:txBody>
          <a:bodyPr spcFirstLastPara="1" wrap="square" lIns="0" tIns="0" rIns="0" bIns="0" anchor="b" anchorCtr="0">
            <a:noAutofit/>
          </a:bodyPr>
          <a:lstStyle>
            <a:lvl1pPr lvl="0" algn="ctr" rtl="0">
              <a:spcBef>
                <a:spcPts val="0"/>
              </a:spcBef>
              <a:spcAft>
                <a:spcPts val="0"/>
              </a:spcAft>
              <a:buSzPts val="2800"/>
              <a:buNone/>
              <a:defRPr sz="4300">
                <a:solidFill>
                  <a:schemeClr val="accent2"/>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grpSp>
        <p:nvGrpSpPr>
          <p:cNvPr id="180" name="Google Shape;180;p13"/>
          <p:cNvGrpSpPr/>
          <p:nvPr/>
        </p:nvGrpSpPr>
        <p:grpSpPr>
          <a:xfrm>
            <a:off x="7659902" y="264633"/>
            <a:ext cx="1212715" cy="1094887"/>
            <a:chOff x="2857377" y="3791371"/>
            <a:chExt cx="1212715" cy="1094887"/>
          </a:xfrm>
        </p:grpSpPr>
        <p:sp>
          <p:nvSpPr>
            <p:cNvPr id="181" name="Google Shape;181;p13"/>
            <p:cNvSpPr/>
            <p:nvPr/>
          </p:nvSpPr>
          <p:spPr>
            <a:xfrm rot="-9547900" flipH="1">
              <a:off x="3725975" y="4402746"/>
              <a:ext cx="98513" cy="98761"/>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2" name="Google Shape;182;p13"/>
            <p:cNvGrpSpPr/>
            <p:nvPr/>
          </p:nvGrpSpPr>
          <p:grpSpPr>
            <a:xfrm rot="-9548284" flipH="1">
              <a:off x="3378094" y="4237872"/>
              <a:ext cx="103520" cy="99577"/>
              <a:chOff x="7483850" y="1849650"/>
              <a:chExt cx="144400" cy="138900"/>
            </a:xfrm>
          </p:grpSpPr>
          <p:sp>
            <p:nvSpPr>
              <p:cNvPr id="183" name="Google Shape;183;p13"/>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13"/>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5" name="Google Shape;185;p13"/>
            <p:cNvSpPr/>
            <p:nvPr/>
          </p:nvSpPr>
          <p:spPr>
            <a:xfrm rot="-9548284" flipH="1">
              <a:off x="3448600" y="4720898"/>
              <a:ext cx="144383" cy="14438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13"/>
            <p:cNvSpPr/>
            <p:nvPr/>
          </p:nvSpPr>
          <p:spPr>
            <a:xfrm rot="-9548284" flipH="1">
              <a:off x="3083261" y="4187605"/>
              <a:ext cx="144276" cy="144061"/>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13"/>
            <p:cNvSpPr/>
            <p:nvPr/>
          </p:nvSpPr>
          <p:spPr>
            <a:xfrm rot="-9548284" flipH="1">
              <a:off x="2878299" y="3812338"/>
              <a:ext cx="144276" cy="144061"/>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8" name="Google Shape;188;p13"/>
            <p:cNvGrpSpPr/>
            <p:nvPr/>
          </p:nvGrpSpPr>
          <p:grpSpPr>
            <a:xfrm rot="-9548284" flipH="1">
              <a:off x="3952235" y="4712060"/>
              <a:ext cx="103520" cy="99577"/>
              <a:chOff x="7483850" y="1849650"/>
              <a:chExt cx="144400" cy="138900"/>
            </a:xfrm>
          </p:grpSpPr>
          <p:sp>
            <p:nvSpPr>
              <p:cNvPr id="189" name="Google Shape;189;p13"/>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13"/>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91" name="Google Shape;191;p13"/>
          <p:cNvSpPr/>
          <p:nvPr/>
        </p:nvSpPr>
        <p:spPr>
          <a:xfrm>
            <a:off x="-560475" y="2655875"/>
            <a:ext cx="3419500" cy="3170050"/>
          </a:xfrm>
          <a:custGeom>
            <a:avLst/>
            <a:gdLst/>
            <a:ahLst/>
            <a:cxnLst/>
            <a:rect l="l" t="t" r="r" b="b"/>
            <a:pathLst>
              <a:path w="136780" h="126802" fill="none" extrusionOk="0">
                <a:moveTo>
                  <a:pt x="136780" y="126802"/>
                </a:moveTo>
                <a:cubicBezTo>
                  <a:pt x="136780" y="126802"/>
                  <a:pt x="130088" y="101644"/>
                  <a:pt x="113265" y="95691"/>
                </a:cubicBezTo>
                <a:cubicBezTo>
                  <a:pt x="96453" y="89738"/>
                  <a:pt x="67354" y="94119"/>
                  <a:pt x="52841" y="82892"/>
                </a:cubicBezTo>
                <a:cubicBezTo>
                  <a:pt x="33195" y="67711"/>
                  <a:pt x="58353" y="9966"/>
                  <a:pt x="1" y="0"/>
                </a:cubicBezTo>
              </a:path>
            </a:pathLst>
          </a:custGeom>
          <a:solidFill>
            <a:schemeClr val="accent1"/>
          </a:solidFill>
          <a:ln w="28575" cap="flat" cmpd="sng">
            <a:solidFill>
              <a:srgbClr val="8AC6C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text">
  <p:cSld name="CUSTOM_3">
    <p:spTree>
      <p:nvGrpSpPr>
        <p:cNvPr id="1" name="Shape 245"/>
        <p:cNvGrpSpPr/>
        <p:nvPr/>
      </p:nvGrpSpPr>
      <p:grpSpPr>
        <a:xfrm>
          <a:off x="0" y="0"/>
          <a:ext cx="0" cy="0"/>
          <a:chOff x="0" y="0"/>
          <a:chExt cx="0" cy="0"/>
        </a:xfrm>
      </p:grpSpPr>
      <p:sp>
        <p:nvSpPr>
          <p:cNvPr id="246" name="Google Shape;246;p16"/>
          <p:cNvSpPr/>
          <p:nvPr/>
        </p:nvSpPr>
        <p:spPr>
          <a:xfrm>
            <a:off x="-1322725" y="1556900"/>
            <a:ext cx="5114950" cy="3961225"/>
          </a:xfrm>
          <a:custGeom>
            <a:avLst/>
            <a:gdLst/>
            <a:ahLst/>
            <a:cxnLst/>
            <a:rect l="l" t="t" r="r" b="b"/>
            <a:pathLst>
              <a:path w="204598" h="158449" extrusionOk="0">
                <a:moveTo>
                  <a:pt x="345" y="1"/>
                </a:moveTo>
                <a:lnTo>
                  <a:pt x="0" y="158449"/>
                </a:lnTo>
                <a:lnTo>
                  <a:pt x="204597" y="158449"/>
                </a:lnTo>
                <a:lnTo>
                  <a:pt x="204597" y="153555"/>
                </a:lnTo>
                <a:cubicBezTo>
                  <a:pt x="204597" y="153708"/>
                  <a:pt x="204343" y="153772"/>
                  <a:pt x="203917" y="153772"/>
                </a:cubicBezTo>
                <a:cubicBezTo>
                  <a:pt x="201849" y="153772"/>
                  <a:pt x="195728" y="152252"/>
                  <a:pt x="195036" y="151936"/>
                </a:cubicBezTo>
                <a:cubicBezTo>
                  <a:pt x="192036" y="150543"/>
                  <a:pt x="189702" y="148269"/>
                  <a:pt x="187690" y="145709"/>
                </a:cubicBezTo>
                <a:cubicBezTo>
                  <a:pt x="185166" y="142470"/>
                  <a:pt x="182916" y="138958"/>
                  <a:pt x="180713" y="135398"/>
                </a:cubicBezTo>
                <a:cubicBezTo>
                  <a:pt x="176594" y="128790"/>
                  <a:pt x="172557" y="122075"/>
                  <a:pt x="166854" y="116848"/>
                </a:cubicBezTo>
                <a:cubicBezTo>
                  <a:pt x="159827" y="110421"/>
                  <a:pt x="150333" y="108528"/>
                  <a:pt x="141065" y="108528"/>
                </a:cubicBezTo>
                <a:cubicBezTo>
                  <a:pt x="139483" y="108528"/>
                  <a:pt x="137906" y="108583"/>
                  <a:pt x="136350" y="108681"/>
                </a:cubicBezTo>
                <a:cubicBezTo>
                  <a:pt x="131590" y="108984"/>
                  <a:pt x="126741" y="109442"/>
                  <a:pt x="121954" y="109442"/>
                </a:cubicBezTo>
                <a:cubicBezTo>
                  <a:pt x="116972" y="109442"/>
                  <a:pt x="112058" y="108946"/>
                  <a:pt x="107383" y="107264"/>
                </a:cubicBezTo>
                <a:cubicBezTo>
                  <a:pt x="99310" y="104382"/>
                  <a:pt x="92666" y="98072"/>
                  <a:pt x="88547" y="90524"/>
                </a:cubicBezTo>
                <a:cubicBezTo>
                  <a:pt x="81415" y="77486"/>
                  <a:pt x="83725" y="63425"/>
                  <a:pt x="81784" y="49304"/>
                </a:cubicBezTo>
                <a:cubicBezTo>
                  <a:pt x="79365" y="31619"/>
                  <a:pt x="63902" y="17390"/>
                  <a:pt x="45911" y="17390"/>
                </a:cubicBezTo>
                <a:cubicBezTo>
                  <a:pt x="44777" y="17390"/>
                  <a:pt x="43633" y="17446"/>
                  <a:pt x="42482" y="17562"/>
                </a:cubicBezTo>
                <a:cubicBezTo>
                  <a:pt x="36149" y="18192"/>
                  <a:pt x="29997" y="20480"/>
                  <a:pt x="23674" y="20480"/>
                </a:cubicBezTo>
                <a:cubicBezTo>
                  <a:pt x="23304" y="20480"/>
                  <a:pt x="22934" y="20472"/>
                  <a:pt x="22562" y="20455"/>
                </a:cubicBezTo>
                <a:cubicBezTo>
                  <a:pt x="11644" y="19955"/>
                  <a:pt x="2227" y="10597"/>
                  <a:pt x="34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16"/>
          <p:cNvSpPr/>
          <p:nvPr/>
        </p:nvSpPr>
        <p:spPr>
          <a:xfrm>
            <a:off x="-287912" y="1907150"/>
            <a:ext cx="3619883" cy="3355815"/>
          </a:xfrm>
          <a:custGeom>
            <a:avLst/>
            <a:gdLst/>
            <a:ahLst/>
            <a:cxnLst/>
            <a:rect l="l" t="t" r="r" b="b"/>
            <a:pathLst>
              <a:path w="136780" h="126802" fill="none" extrusionOk="0">
                <a:moveTo>
                  <a:pt x="136780" y="126802"/>
                </a:moveTo>
                <a:cubicBezTo>
                  <a:pt x="136780" y="126802"/>
                  <a:pt x="130088" y="101644"/>
                  <a:pt x="113265" y="95691"/>
                </a:cubicBezTo>
                <a:cubicBezTo>
                  <a:pt x="96453" y="89738"/>
                  <a:pt x="67354" y="94119"/>
                  <a:pt x="52841" y="82892"/>
                </a:cubicBezTo>
                <a:cubicBezTo>
                  <a:pt x="33195" y="67711"/>
                  <a:pt x="58353" y="9966"/>
                  <a:pt x="1" y="0"/>
                </a:cubicBezTo>
              </a:path>
            </a:pathLst>
          </a:custGeom>
          <a:solidFill>
            <a:schemeClr val="lt1"/>
          </a:solidFill>
          <a:ln w="28575" cap="flat" cmpd="sng">
            <a:solidFill>
              <a:schemeClr val="lt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16"/>
          <p:cNvSpPr/>
          <p:nvPr/>
        </p:nvSpPr>
        <p:spPr>
          <a:xfrm rot="-5108702">
            <a:off x="5920486" y="23793"/>
            <a:ext cx="4661767" cy="3602507"/>
          </a:xfrm>
          <a:custGeom>
            <a:avLst/>
            <a:gdLst/>
            <a:ahLst/>
            <a:cxnLst/>
            <a:rect l="l" t="t" r="r" b="b"/>
            <a:pathLst>
              <a:path w="240209" h="185628" extrusionOk="0">
                <a:moveTo>
                  <a:pt x="220788" y="1"/>
                </a:moveTo>
                <a:cubicBezTo>
                  <a:pt x="213773" y="1"/>
                  <a:pt x="206748" y="2204"/>
                  <a:pt x="201109" y="6379"/>
                </a:cubicBezTo>
                <a:cubicBezTo>
                  <a:pt x="195156" y="10785"/>
                  <a:pt x="191393" y="16250"/>
                  <a:pt x="190512" y="23453"/>
                </a:cubicBezTo>
                <a:cubicBezTo>
                  <a:pt x="189607" y="30930"/>
                  <a:pt x="192524" y="37669"/>
                  <a:pt x="187500" y="44336"/>
                </a:cubicBezTo>
                <a:cubicBezTo>
                  <a:pt x="183999" y="48980"/>
                  <a:pt x="178451" y="50528"/>
                  <a:pt x="173308" y="52742"/>
                </a:cubicBezTo>
                <a:cubicBezTo>
                  <a:pt x="165449" y="56147"/>
                  <a:pt x="157925" y="61969"/>
                  <a:pt x="155496" y="70411"/>
                </a:cubicBezTo>
                <a:cubicBezTo>
                  <a:pt x="153722" y="76543"/>
                  <a:pt x="154781" y="83055"/>
                  <a:pt x="152448" y="89044"/>
                </a:cubicBezTo>
                <a:cubicBezTo>
                  <a:pt x="148620" y="98847"/>
                  <a:pt x="140559" y="101747"/>
                  <a:pt x="131086" y="101747"/>
                </a:cubicBezTo>
                <a:cubicBezTo>
                  <a:pt x="129950" y="101747"/>
                  <a:pt x="128795" y="101706"/>
                  <a:pt x="127623" y="101629"/>
                </a:cubicBezTo>
                <a:cubicBezTo>
                  <a:pt x="125871" y="101515"/>
                  <a:pt x="124142" y="101452"/>
                  <a:pt x="122435" y="101452"/>
                </a:cubicBezTo>
                <a:cubicBezTo>
                  <a:pt x="113055" y="101452"/>
                  <a:pt x="104375" y="103368"/>
                  <a:pt x="96548" y="109392"/>
                </a:cubicBezTo>
                <a:cubicBezTo>
                  <a:pt x="90654" y="113916"/>
                  <a:pt x="86535" y="120369"/>
                  <a:pt x="81118" y="125418"/>
                </a:cubicBezTo>
                <a:cubicBezTo>
                  <a:pt x="72509" y="133395"/>
                  <a:pt x="60853" y="137991"/>
                  <a:pt x="49125" y="138003"/>
                </a:cubicBezTo>
                <a:cubicBezTo>
                  <a:pt x="49086" y="138003"/>
                  <a:pt x="49047" y="138003"/>
                  <a:pt x="49007" y="138003"/>
                </a:cubicBezTo>
                <a:cubicBezTo>
                  <a:pt x="40502" y="138003"/>
                  <a:pt x="32073" y="135709"/>
                  <a:pt x="23591" y="135709"/>
                </a:cubicBezTo>
                <a:cubicBezTo>
                  <a:pt x="22649" y="135709"/>
                  <a:pt x="21708" y="135737"/>
                  <a:pt x="20765" y="135800"/>
                </a:cubicBezTo>
                <a:cubicBezTo>
                  <a:pt x="11287" y="136431"/>
                  <a:pt x="988" y="166804"/>
                  <a:pt x="0" y="176257"/>
                </a:cubicBezTo>
                <a:lnTo>
                  <a:pt x="240209" y="185627"/>
                </a:lnTo>
                <a:lnTo>
                  <a:pt x="230898" y="1605"/>
                </a:lnTo>
                <a:cubicBezTo>
                  <a:pt x="227639" y="526"/>
                  <a:pt x="224215" y="1"/>
                  <a:pt x="22078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9" name="Google Shape;249;p16"/>
          <p:cNvGrpSpPr/>
          <p:nvPr/>
        </p:nvGrpSpPr>
        <p:grpSpPr>
          <a:xfrm>
            <a:off x="8279500" y="3882038"/>
            <a:ext cx="1493588" cy="217350"/>
            <a:chOff x="7683975" y="539488"/>
            <a:chExt cx="1493588" cy="217350"/>
          </a:xfrm>
        </p:grpSpPr>
        <p:sp>
          <p:nvSpPr>
            <p:cNvPr id="250" name="Google Shape;250;p16"/>
            <p:cNvSpPr/>
            <p:nvPr/>
          </p:nvSpPr>
          <p:spPr>
            <a:xfrm>
              <a:off x="7684363" y="541563"/>
              <a:ext cx="223425" cy="214875"/>
            </a:xfrm>
            <a:custGeom>
              <a:avLst/>
              <a:gdLst/>
              <a:ahLst/>
              <a:cxnLst/>
              <a:rect l="l" t="t" r="r" b="b"/>
              <a:pathLst>
                <a:path w="8937" h="8595" extrusionOk="0">
                  <a:moveTo>
                    <a:pt x="1904" y="1"/>
                  </a:moveTo>
                  <a:cubicBezTo>
                    <a:pt x="1467" y="1"/>
                    <a:pt x="1034" y="175"/>
                    <a:pt x="699" y="525"/>
                  </a:cubicBezTo>
                  <a:cubicBezTo>
                    <a:pt x="0" y="1163"/>
                    <a:pt x="0" y="2258"/>
                    <a:pt x="669" y="2896"/>
                  </a:cubicBezTo>
                  <a:lnTo>
                    <a:pt x="5836" y="8093"/>
                  </a:lnTo>
                  <a:cubicBezTo>
                    <a:pt x="6170" y="8428"/>
                    <a:pt x="6604" y="8595"/>
                    <a:pt x="7040" y="8595"/>
                  </a:cubicBezTo>
                  <a:cubicBezTo>
                    <a:pt x="7477" y="8595"/>
                    <a:pt x="7918" y="8428"/>
                    <a:pt x="8268" y="8093"/>
                  </a:cubicBezTo>
                  <a:cubicBezTo>
                    <a:pt x="8936" y="7394"/>
                    <a:pt x="8936" y="6331"/>
                    <a:pt x="8268" y="5662"/>
                  </a:cubicBezTo>
                  <a:lnTo>
                    <a:pt x="3131" y="525"/>
                  </a:lnTo>
                  <a:cubicBezTo>
                    <a:pt x="2781" y="175"/>
                    <a:pt x="2341" y="1"/>
                    <a:pt x="190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16"/>
            <p:cNvSpPr/>
            <p:nvPr/>
          </p:nvSpPr>
          <p:spPr>
            <a:xfrm>
              <a:off x="7683975" y="541175"/>
              <a:ext cx="224200" cy="215650"/>
            </a:xfrm>
            <a:custGeom>
              <a:avLst/>
              <a:gdLst/>
              <a:ahLst/>
              <a:cxnLst/>
              <a:rect l="l" t="t" r="r" b="b"/>
              <a:pathLst>
                <a:path w="8968" h="8626" extrusionOk="0">
                  <a:moveTo>
                    <a:pt x="7071" y="1"/>
                  </a:moveTo>
                  <a:cubicBezTo>
                    <a:pt x="6635" y="1"/>
                    <a:pt x="6201" y="175"/>
                    <a:pt x="5867" y="525"/>
                  </a:cubicBezTo>
                  <a:lnTo>
                    <a:pt x="700" y="5692"/>
                  </a:lnTo>
                  <a:cubicBezTo>
                    <a:pt x="1" y="6361"/>
                    <a:pt x="1" y="7425"/>
                    <a:pt x="700" y="8124"/>
                  </a:cubicBezTo>
                  <a:cubicBezTo>
                    <a:pt x="1034" y="8458"/>
                    <a:pt x="1467" y="8625"/>
                    <a:pt x="1904" y="8625"/>
                  </a:cubicBezTo>
                  <a:cubicBezTo>
                    <a:pt x="2341" y="8625"/>
                    <a:pt x="2782" y="8458"/>
                    <a:pt x="3131" y="8124"/>
                  </a:cubicBezTo>
                  <a:lnTo>
                    <a:pt x="8299" y="2957"/>
                  </a:lnTo>
                  <a:cubicBezTo>
                    <a:pt x="8967" y="2258"/>
                    <a:pt x="8967" y="1194"/>
                    <a:pt x="8299" y="525"/>
                  </a:cubicBezTo>
                  <a:cubicBezTo>
                    <a:pt x="7949" y="175"/>
                    <a:pt x="7508" y="1"/>
                    <a:pt x="707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16"/>
            <p:cNvSpPr/>
            <p:nvPr/>
          </p:nvSpPr>
          <p:spPr>
            <a:xfrm>
              <a:off x="8348488" y="539488"/>
              <a:ext cx="60825" cy="60800"/>
            </a:xfrm>
            <a:custGeom>
              <a:avLst/>
              <a:gdLst/>
              <a:ahLst/>
              <a:cxnLst/>
              <a:rect l="l" t="t" r="r" b="b"/>
              <a:pathLst>
                <a:path w="2433" h="2432" extrusionOk="0">
                  <a:moveTo>
                    <a:pt x="1217" y="0"/>
                  </a:moveTo>
                  <a:cubicBezTo>
                    <a:pt x="548" y="0"/>
                    <a:pt x="1" y="547"/>
                    <a:pt x="1" y="1216"/>
                  </a:cubicBezTo>
                  <a:cubicBezTo>
                    <a:pt x="1" y="1885"/>
                    <a:pt x="548" y="2432"/>
                    <a:pt x="1217" y="2432"/>
                  </a:cubicBezTo>
                  <a:cubicBezTo>
                    <a:pt x="1885" y="2432"/>
                    <a:pt x="2433" y="1885"/>
                    <a:pt x="2433" y="1216"/>
                  </a:cubicBezTo>
                  <a:cubicBezTo>
                    <a:pt x="2433" y="547"/>
                    <a:pt x="1885" y="0"/>
                    <a:pt x="12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16"/>
            <p:cNvSpPr/>
            <p:nvPr/>
          </p:nvSpPr>
          <p:spPr>
            <a:xfrm>
              <a:off x="8347738" y="696013"/>
              <a:ext cx="60825" cy="60825"/>
            </a:xfrm>
            <a:custGeom>
              <a:avLst/>
              <a:gdLst/>
              <a:ahLst/>
              <a:cxnLst/>
              <a:rect l="l" t="t" r="r" b="b"/>
              <a:pathLst>
                <a:path w="2433" h="2433" extrusionOk="0">
                  <a:moveTo>
                    <a:pt x="1216" y="1"/>
                  </a:moveTo>
                  <a:cubicBezTo>
                    <a:pt x="517" y="1"/>
                    <a:pt x="1" y="578"/>
                    <a:pt x="1" y="1216"/>
                  </a:cubicBezTo>
                  <a:cubicBezTo>
                    <a:pt x="1" y="1915"/>
                    <a:pt x="548" y="2432"/>
                    <a:pt x="1216" y="2432"/>
                  </a:cubicBezTo>
                  <a:cubicBezTo>
                    <a:pt x="1885" y="2432"/>
                    <a:pt x="2432" y="1855"/>
                    <a:pt x="2432" y="1216"/>
                  </a:cubicBezTo>
                  <a:cubicBezTo>
                    <a:pt x="2432" y="548"/>
                    <a:pt x="1885" y="1"/>
                    <a:pt x="12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16"/>
            <p:cNvSpPr/>
            <p:nvPr/>
          </p:nvSpPr>
          <p:spPr>
            <a:xfrm>
              <a:off x="8500488" y="539488"/>
              <a:ext cx="60800" cy="60800"/>
            </a:xfrm>
            <a:custGeom>
              <a:avLst/>
              <a:gdLst/>
              <a:ahLst/>
              <a:cxnLst/>
              <a:rect l="l" t="t" r="r" b="b"/>
              <a:pathLst>
                <a:path w="2432" h="2432" extrusionOk="0">
                  <a:moveTo>
                    <a:pt x="1216" y="0"/>
                  </a:moveTo>
                  <a:cubicBezTo>
                    <a:pt x="547" y="0"/>
                    <a:pt x="0" y="547"/>
                    <a:pt x="0" y="1216"/>
                  </a:cubicBezTo>
                  <a:cubicBezTo>
                    <a:pt x="0" y="1885"/>
                    <a:pt x="547" y="2432"/>
                    <a:pt x="1216" y="2432"/>
                  </a:cubicBezTo>
                  <a:cubicBezTo>
                    <a:pt x="1885" y="2432"/>
                    <a:pt x="2432" y="1885"/>
                    <a:pt x="2432" y="1216"/>
                  </a:cubicBezTo>
                  <a:cubicBezTo>
                    <a:pt x="2432" y="547"/>
                    <a:pt x="1885" y="0"/>
                    <a:pt x="12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16"/>
            <p:cNvSpPr/>
            <p:nvPr/>
          </p:nvSpPr>
          <p:spPr>
            <a:xfrm>
              <a:off x="8500488" y="696013"/>
              <a:ext cx="60800" cy="60825"/>
            </a:xfrm>
            <a:custGeom>
              <a:avLst/>
              <a:gdLst/>
              <a:ahLst/>
              <a:cxnLst/>
              <a:rect l="l" t="t" r="r" b="b"/>
              <a:pathLst>
                <a:path w="2432" h="2433" extrusionOk="0">
                  <a:moveTo>
                    <a:pt x="1216" y="1"/>
                  </a:moveTo>
                  <a:cubicBezTo>
                    <a:pt x="517" y="1"/>
                    <a:pt x="0" y="578"/>
                    <a:pt x="0" y="1216"/>
                  </a:cubicBezTo>
                  <a:cubicBezTo>
                    <a:pt x="0" y="1915"/>
                    <a:pt x="578" y="2432"/>
                    <a:pt x="1216" y="2432"/>
                  </a:cubicBezTo>
                  <a:cubicBezTo>
                    <a:pt x="1915" y="2432"/>
                    <a:pt x="2432" y="1855"/>
                    <a:pt x="2432" y="1216"/>
                  </a:cubicBezTo>
                  <a:cubicBezTo>
                    <a:pt x="2432" y="548"/>
                    <a:pt x="1915" y="1"/>
                    <a:pt x="12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16"/>
            <p:cNvSpPr/>
            <p:nvPr/>
          </p:nvSpPr>
          <p:spPr>
            <a:xfrm>
              <a:off x="8039988" y="539488"/>
              <a:ext cx="60800" cy="60800"/>
            </a:xfrm>
            <a:custGeom>
              <a:avLst/>
              <a:gdLst/>
              <a:ahLst/>
              <a:cxnLst/>
              <a:rect l="l" t="t" r="r" b="b"/>
              <a:pathLst>
                <a:path w="2432" h="2432" extrusionOk="0">
                  <a:moveTo>
                    <a:pt x="1216" y="0"/>
                  </a:moveTo>
                  <a:cubicBezTo>
                    <a:pt x="547" y="0"/>
                    <a:pt x="0" y="547"/>
                    <a:pt x="0" y="1216"/>
                  </a:cubicBezTo>
                  <a:cubicBezTo>
                    <a:pt x="0" y="1885"/>
                    <a:pt x="547" y="2432"/>
                    <a:pt x="1216" y="2432"/>
                  </a:cubicBezTo>
                  <a:cubicBezTo>
                    <a:pt x="1885" y="2432"/>
                    <a:pt x="2432" y="1885"/>
                    <a:pt x="2432" y="1216"/>
                  </a:cubicBezTo>
                  <a:cubicBezTo>
                    <a:pt x="2432" y="547"/>
                    <a:pt x="1885" y="0"/>
                    <a:pt x="12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16"/>
            <p:cNvSpPr/>
            <p:nvPr/>
          </p:nvSpPr>
          <p:spPr>
            <a:xfrm>
              <a:off x="8038463" y="696013"/>
              <a:ext cx="61575" cy="60825"/>
            </a:xfrm>
            <a:custGeom>
              <a:avLst/>
              <a:gdLst/>
              <a:ahLst/>
              <a:cxnLst/>
              <a:rect l="l" t="t" r="r" b="b"/>
              <a:pathLst>
                <a:path w="2463" h="2433" extrusionOk="0">
                  <a:moveTo>
                    <a:pt x="1216" y="1"/>
                  </a:moveTo>
                  <a:cubicBezTo>
                    <a:pt x="548" y="1"/>
                    <a:pt x="0" y="578"/>
                    <a:pt x="0" y="1216"/>
                  </a:cubicBezTo>
                  <a:cubicBezTo>
                    <a:pt x="0" y="1915"/>
                    <a:pt x="578" y="2432"/>
                    <a:pt x="1216" y="2432"/>
                  </a:cubicBezTo>
                  <a:cubicBezTo>
                    <a:pt x="1915" y="2432"/>
                    <a:pt x="2463" y="1855"/>
                    <a:pt x="2463" y="1216"/>
                  </a:cubicBezTo>
                  <a:cubicBezTo>
                    <a:pt x="2463" y="548"/>
                    <a:pt x="1915" y="1"/>
                    <a:pt x="12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16"/>
            <p:cNvSpPr/>
            <p:nvPr/>
          </p:nvSpPr>
          <p:spPr>
            <a:xfrm>
              <a:off x="8191963" y="539488"/>
              <a:ext cx="60825" cy="60800"/>
            </a:xfrm>
            <a:custGeom>
              <a:avLst/>
              <a:gdLst/>
              <a:ahLst/>
              <a:cxnLst/>
              <a:rect l="l" t="t" r="r" b="b"/>
              <a:pathLst>
                <a:path w="2433" h="2432" extrusionOk="0">
                  <a:moveTo>
                    <a:pt x="1216" y="0"/>
                  </a:moveTo>
                  <a:cubicBezTo>
                    <a:pt x="548" y="0"/>
                    <a:pt x="0" y="547"/>
                    <a:pt x="0" y="1216"/>
                  </a:cubicBezTo>
                  <a:cubicBezTo>
                    <a:pt x="0" y="1885"/>
                    <a:pt x="548" y="2432"/>
                    <a:pt x="1216" y="2432"/>
                  </a:cubicBezTo>
                  <a:cubicBezTo>
                    <a:pt x="1885" y="2432"/>
                    <a:pt x="2432" y="1885"/>
                    <a:pt x="2432" y="1216"/>
                  </a:cubicBezTo>
                  <a:cubicBezTo>
                    <a:pt x="2432" y="547"/>
                    <a:pt x="1885" y="0"/>
                    <a:pt x="12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16"/>
            <p:cNvSpPr/>
            <p:nvPr/>
          </p:nvSpPr>
          <p:spPr>
            <a:xfrm>
              <a:off x="8191963" y="696013"/>
              <a:ext cx="60825" cy="60825"/>
            </a:xfrm>
            <a:custGeom>
              <a:avLst/>
              <a:gdLst/>
              <a:ahLst/>
              <a:cxnLst/>
              <a:rect l="l" t="t" r="r" b="b"/>
              <a:pathLst>
                <a:path w="2433" h="2433" extrusionOk="0">
                  <a:moveTo>
                    <a:pt x="1216" y="1"/>
                  </a:moveTo>
                  <a:cubicBezTo>
                    <a:pt x="517" y="1"/>
                    <a:pt x="0" y="578"/>
                    <a:pt x="0" y="1216"/>
                  </a:cubicBezTo>
                  <a:cubicBezTo>
                    <a:pt x="0" y="1915"/>
                    <a:pt x="548" y="2432"/>
                    <a:pt x="1216" y="2432"/>
                  </a:cubicBezTo>
                  <a:cubicBezTo>
                    <a:pt x="1885" y="2432"/>
                    <a:pt x="2432" y="1855"/>
                    <a:pt x="2432" y="1216"/>
                  </a:cubicBezTo>
                  <a:cubicBezTo>
                    <a:pt x="2432" y="548"/>
                    <a:pt x="1885" y="1"/>
                    <a:pt x="12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16"/>
            <p:cNvSpPr/>
            <p:nvPr/>
          </p:nvSpPr>
          <p:spPr>
            <a:xfrm>
              <a:off x="8964763" y="539488"/>
              <a:ext cx="60825" cy="60800"/>
            </a:xfrm>
            <a:custGeom>
              <a:avLst/>
              <a:gdLst/>
              <a:ahLst/>
              <a:cxnLst/>
              <a:rect l="l" t="t" r="r" b="b"/>
              <a:pathLst>
                <a:path w="2433" h="2432" extrusionOk="0">
                  <a:moveTo>
                    <a:pt x="1217" y="0"/>
                  </a:moveTo>
                  <a:cubicBezTo>
                    <a:pt x="548" y="0"/>
                    <a:pt x="1" y="547"/>
                    <a:pt x="1" y="1216"/>
                  </a:cubicBezTo>
                  <a:cubicBezTo>
                    <a:pt x="1" y="1885"/>
                    <a:pt x="548" y="2432"/>
                    <a:pt x="1217" y="2432"/>
                  </a:cubicBezTo>
                  <a:cubicBezTo>
                    <a:pt x="1885" y="2432"/>
                    <a:pt x="2432" y="1885"/>
                    <a:pt x="2432" y="1216"/>
                  </a:cubicBezTo>
                  <a:cubicBezTo>
                    <a:pt x="2432" y="547"/>
                    <a:pt x="1885" y="0"/>
                    <a:pt x="12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16"/>
            <p:cNvSpPr/>
            <p:nvPr/>
          </p:nvSpPr>
          <p:spPr>
            <a:xfrm>
              <a:off x="8964763" y="696013"/>
              <a:ext cx="60825" cy="60825"/>
            </a:xfrm>
            <a:custGeom>
              <a:avLst/>
              <a:gdLst/>
              <a:ahLst/>
              <a:cxnLst/>
              <a:rect l="l" t="t" r="r" b="b"/>
              <a:pathLst>
                <a:path w="2433" h="2433" extrusionOk="0">
                  <a:moveTo>
                    <a:pt x="1217" y="1"/>
                  </a:moveTo>
                  <a:cubicBezTo>
                    <a:pt x="548" y="1"/>
                    <a:pt x="1" y="578"/>
                    <a:pt x="1" y="1216"/>
                  </a:cubicBezTo>
                  <a:cubicBezTo>
                    <a:pt x="1" y="1915"/>
                    <a:pt x="578" y="2432"/>
                    <a:pt x="1217" y="2432"/>
                  </a:cubicBezTo>
                  <a:cubicBezTo>
                    <a:pt x="1916" y="2432"/>
                    <a:pt x="2432" y="1855"/>
                    <a:pt x="2432" y="1216"/>
                  </a:cubicBezTo>
                  <a:cubicBezTo>
                    <a:pt x="2432" y="548"/>
                    <a:pt x="1916" y="1"/>
                    <a:pt x="121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16"/>
            <p:cNvSpPr/>
            <p:nvPr/>
          </p:nvSpPr>
          <p:spPr>
            <a:xfrm>
              <a:off x="9116738" y="539488"/>
              <a:ext cx="60825" cy="60800"/>
            </a:xfrm>
            <a:custGeom>
              <a:avLst/>
              <a:gdLst/>
              <a:ahLst/>
              <a:cxnLst/>
              <a:rect l="l" t="t" r="r" b="b"/>
              <a:pathLst>
                <a:path w="2433" h="2432" extrusionOk="0">
                  <a:moveTo>
                    <a:pt x="1217" y="0"/>
                  </a:moveTo>
                  <a:cubicBezTo>
                    <a:pt x="548" y="0"/>
                    <a:pt x="1" y="578"/>
                    <a:pt x="1" y="1216"/>
                  </a:cubicBezTo>
                  <a:cubicBezTo>
                    <a:pt x="1" y="1885"/>
                    <a:pt x="579" y="2432"/>
                    <a:pt x="1217" y="2432"/>
                  </a:cubicBezTo>
                  <a:cubicBezTo>
                    <a:pt x="1916" y="2432"/>
                    <a:pt x="2433" y="1854"/>
                    <a:pt x="2433" y="1216"/>
                  </a:cubicBezTo>
                  <a:cubicBezTo>
                    <a:pt x="2433" y="517"/>
                    <a:pt x="1916" y="0"/>
                    <a:pt x="12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16"/>
            <p:cNvSpPr/>
            <p:nvPr/>
          </p:nvSpPr>
          <p:spPr>
            <a:xfrm>
              <a:off x="9116738" y="696013"/>
              <a:ext cx="60825" cy="60825"/>
            </a:xfrm>
            <a:custGeom>
              <a:avLst/>
              <a:gdLst/>
              <a:ahLst/>
              <a:cxnLst/>
              <a:rect l="l" t="t" r="r" b="b"/>
              <a:pathLst>
                <a:path w="2433" h="2433" extrusionOk="0">
                  <a:moveTo>
                    <a:pt x="1217" y="1"/>
                  </a:moveTo>
                  <a:cubicBezTo>
                    <a:pt x="548" y="1"/>
                    <a:pt x="1" y="578"/>
                    <a:pt x="1" y="1216"/>
                  </a:cubicBezTo>
                  <a:cubicBezTo>
                    <a:pt x="1" y="1915"/>
                    <a:pt x="579" y="2432"/>
                    <a:pt x="1217" y="2432"/>
                  </a:cubicBezTo>
                  <a:cubicBezTo>
                    <a:pt x="1916" y="2432"/>
                    <a:pt x="2433" y="1855"/>
                    <a:pt x="2433" y="1216"/>
                  </a:cubicBezTo>
                  <a:cubicBezTo>
                    <a:pt x="2433" y="548"/>
                    <a:pt x="1916" y="1"/>
                    <a:pt x="121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16"/>
            <p:cNvSpPr/>
            <p:nvPr/>
          </p:nvSpPr>
          <p:spPr>
            <a:xfrm>
              <a:off x="8656263" y="539488"/>
              <a:ext cx="60800" cy="60800"/>
            </a:xfrm>
            <a:custGeom>
              <a:avLst/>
              <a:gdLst/>
              <a:ahLst/>
              <a:cxnLst/>
              <a:rect l="l" t="t" r="r" b="b"/>
              <a:pathLst>
                <a:path w="2432" h="2432" extrusionOk="0">
                  <a:moveTo>
                    <a:pt x="1216" y="0"/>
                  </a:moveTo>
                  <a:cubicBezTo>
                    <a:pt x="547" y="0"/>
                    <a:pt x="0" y="547"/>
                    <a:pt x="0" y="1216"/>
                  </a:cubicBezTo>
                  <a:cubicBezTo>
                    <a:pt x="0" y="1885"/>
                    <a:pt x="547" y="2432"/>
                    <a:pt x="1216" y="2432"/>
                  </a:cubicBezTo>
                  <a:cubicBezTo>
                    <a:pt x="1885" y="2432"/>
                    <a:pt x="2432" y="1885"/>
                    <a:pt x="2432" y="1216"/>
                  </a:cubicBezTo>
                  <a:cubicBezTo>
                    <a:pt x="2432" y="547"/>
                    <a:pt x="1885" y="0"/>
                    <a:pt x="12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16"/>
            <p:cNvSpPr/>
            <p:nvPr/>
          </p:nvSpPr>
          <p:spPr>
            <a:xfrm>
              <a:off x="8656263" y="696013"/>
              <a:ext cx="60800" cy="60825"/>
            </a:xfrm>
            <a:custGeom>
              <a:avLst/>
              <a:gdLst/>
              <a:ahLst/>
              <a:cxnLst/>
              <a:rect l="l" t="t" r="r" b="b"/>
              <a:pathLst>
                <a:path w="2432" h="2433" extrusionOk="0">
                  <a:moveTo>
                    <a:pt x="1216" y="1"/>
                  </a:moveTo>
                  <a:cubicBezTo>
                    <a:pt x="517" y="1"/>
                    <a:pt x="0" y="578"/>
                    <a:pt x="0" y="1216"/>
                  </a:cubicBezTo>
                  <a:cubicBezTo>
                    <a:pt x="0" y="1915"/>
                    <a:pt x="578" y="2432"/>
                    <a:pt x="1216" y="2432"/>
                  </a:cubicBezTo>
                  <a:cubicBezTo>
                    <a:pt x="1915" y="2432"/>
                    <a:pt x="2432" y="1855"/>
                    <a:pt x="2432" y="1216"/>
                  </a:cubicBezTo>
                  <a:cubicBezTo>
                    <a:pt x="2432" y="548"/>
                    <a:pt x="1915" y="1"/>
                    <a:pt x="12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16"/>
            <p:cNvSpPr/>
            <p:nvPr/>
          </p:nvSpPr>
          <p:spPr>
            <a:xfrm>
              <a:off x="8808988" y="539488"/>
              <a:ext cx="60825" cy="60800"/>
            </a:xfrm>
            <a:custGeom>
              <a:avLst/>
              <a:gdLst/>
              <a:ahLst/>
              <a:cxnLst/>
              <a:rect l="l" t="t" r="r" b="b"/>
              <a:pathLst>
                <a:path w="2433" h="2432" extrusionOk="0">
                  <a:moveTo>
                    <a:pt x="1217" y="0"/>
                  </a:moveTo>
                  <a:cubicBezTo>
                    <a:pt x="548" y="0"/>
                    <a:pt x="1" y="547"/>
                    <a:pt x="1" y="1216"/>
                  </a:cubicBezTo>
                  <a:cubicBezTo>
                    <a:pt x="1" y="1885"/>
                    <a:pt x="548" y="2432"/>
                    <a:pt x="1217" y="2432"/>
                  </a:cubicBezTo>
                  <a:cubicBezTo>
                    <a:pt x="1885" y="2432"/>
                    <a:pt x="2432" y="1885"/>
                    <a:pt x="2432" y="1216"/>
                  </a:cubicBezTo>
                  <a:cubicBezTo>
                    <a:pt x="2432" y="547"/>
                    <a:pt x="1885" y="0"/>
                    <a:pt x="12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16"/>
            <p:cNvSpPr/>
            <p:nvPr/>
          </p:nvSpPr>
          <p:spPr>
            <a:xfrm>
              <a:off x="8808238" y="696013"/>
              <a:ext cx="60800" cy="60825"/>
            </a:xfrm>
            <a:custGeom>
              <a:avLst/>
              <a:gdLst/>
              <a:ahLst/>
              <a:cxnLst/>
              <a:rect l="l" t="t" r="r" b="b"/>
              <a:pathLst>
                <a:path w="2432" h="2433" extrusionOk="0">
                  <a:moveTo>
                    <a:pt x="1216" y="1"/>
                  </a:moveTo>
                  <a:cubicBezTo>
                    <a:pt x="517" y="1"/>
                    <a:pt x="0" y="578"/>
                    <a:pt x="0" y="1216"/>
                  </a:cubicBezTo>
                  <a:cubicBezTo>
                    <a:pt x="0" y="1915"/>
                    <a:pt x="578" y="2432"/>
                    <a:pt x="1216" y="2432"/>
                  </a:cubicBezTo>
                  <a:cubicBezTo>
                    <a:pt x="1915" y="2432"/>
                    <a:pt x="2432" y="1855"/>
                    <a:pt x="2432" y="1216"/>
                  </a:cubicBezTo>
                  <a:cubicBezTo>
                    <a:pt x="2432" y="548"/>
                    <a:pt x="1915" y="1"/>
                    <a:pt x="12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8" name="Google Shape;268;p16"/>
          <p:cNvSpPr txBox="1">
            <a:spLocks noGrp="1"/>
          </p:cNvSpPr>
          <p:nvPr>
            <p:ph type="title"/>
          </p:nvPr>
        </p:nvSpPr>
        <p:spPr>
          <a:xfrm>
            <a:off x="1686276" y="1207025"/>
            <a:ext cx="2286000" cy="1004100"/>
          </a:xfrm>
          <a:prstGeom prst="rect">
            <a:avLst/>
          </a:prstGeom>
        </p:spPr>
        <p:txBody>
          <a:bodyPr spcFirstLastPara="1" wrap="square" lIns="0" tIns="0" rIns="0" bIns="0" anchor="b" anchorCtr="0">
            <a:noAutofit/>
          </a:bodyPr>
          <a:lstStyle>
            <a:lvl1pPr lvl="0" rtl="0">
              <a:lnSpc>
                <a:spcPct val="80000"/>
              </a:lnSpc>
              <a:spcBef>
                <a:spcPts val="0"/>
              </a:spcBef>
              <a:spcAft>
                <a:spcPts val="0"/>
              </a:spcAft>
              <a:buSzPts val="2800"/>
              <a:buNone/>
              <a:defRPr sz="4300">
                <a:solidFill>
                  <a:schemeClr val="accent2"/>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69" name="Google Shape;269;p16"/>
          <p:cNvSpPr txBox="1">
            <a:spLocks noGrp="1"/>
          </p:cNvSpPr>
          <p:nvPr>
            <p:ph type="subTitle" idx="1"/>
          </p:nvPr>
        </p:nvSpPr>
        <p:spPr>
          <a:xfrm>
            <a:off x="1686276" y="2483525"/>
            <a:ext cx="2286000" cy="1533600"/>
          </a:xfrm>
          <a:prstGeom prst="rect">
            <a:avLst/>
          </a:prstGeom>
        </p:spPr>
        <p:txBody>
          <a:bodyPr spcFirstLastPara="1" wrap="square" lIns="0" tIns="0" rIns="0" bIns="0" anchor="t" anchorCtr="0">
            <a:noAutofit/>
          </a:bodyPr>
          <a:lstStyle>
            <a:lvl1pPr lvl="0" rtl="0">
              <a:lnSpc>
                <a:spcPct val="100000"/>
              </a:lnSpc>
              <a:spcBef>
                <a:spcPts val="0"/>
              </a:spcBef>
              <a:spcAft>
                <a:spcPts val="0"/>
              </a:spcAft>
              <a:buClr>
                <a:schemeClr val="accent1"/>
              </a:buClr>
              <a:buSzPts val="1600"/>
              <a:buNone/>
              <a:defRPr sz="1400"/>
            </a:lvl1pPr>
            <a:lvl2pPr lvl="1" rtl="0">
              <a:lnSpc>
                <a:spcPct val="100000"/>
              </a:lnSpc>
              <a:spcBef>
                <a:spcPts val="0"/>
              </a:spcBef>
              <a:spcAft>
                <a:spcPts val="0"/>
              </a:spcAft>
              <a:buClr>
                <a:schemeClr val="accent1"/>
              </a:buClr>
              <a:buSzPts val="1600"/>
              <a:buNone/>
              <a:defRPr>
                <a:solidFill>
                  <a:schemeClr val="accent1"/>
                </a:solidFill>
              </a:defRPr>
            </a:lvl2pPr>
            <a:lvl3pPr lvl="2" rtl="0">
              <a:lnSpc>
                <a:spcPct val="100000"/>
              </a:lnSpc>
              <a:spcBef>
                <a:spcPts val="0"/>
              </a:spcBef>
              <a:spcAft>
                <a:spcPts val="0"/>
              </a:spcAft>
              <a:buClr>
                <a:schemeClr val="accent1"/>
              </a:buClr>
              <a:buSzPts val="1600"/>
              <a:buNone/>
              <a:defRPr>
                <a:solidFill>
                  <a:schemeClr val="accent1"/>
                </a:solidFill>
              </a:defRPr>
            </a:lvl3pPr>
            <a:lvl4pPr lvl="3" rtl="0">
              <a:lnSpc>
                <a:spcPct val="100000"/>
              </a:lnSpc>
              <a:spcBef>
                <a:spcPts val="0"/>
              </a:spcBef>
              <a:spcAft>
                <a:spcPts val="0"/>
              </a:spcAft>
              <a:buClr>
                <a:schemeClr val="accent1"/>
              </a:buClr>
              <a:buSzPts val="1600"/>
              <a:buNone/>
              <a:defRPr>
                <a:solidFill>
                  <a:schemeClr val="accent1"/>
                </a:solidFill>
              </a:defRPr>
            </a:lvl4pPr>
            <a:lvl5pPr lvl="4" rtl="0">
              <a:lnSpc>
                <a:spcPct val="100000"/>
              </a:lnSpc>
              <a:spcBef>
                <a:spcPts val="0"/>
              </a:spcBef>
              <a:spcAft>
                <a:spcPts val="0"/>
              </a:spcAft>
              <a:buClr>
                <a:schemeClr val="accent1"/>
              </a:buClr>
              <a:buSzPts val="1600"/>
              <a:buNone/>
              <a:defRPr>
                <a:solidFill>
                  <a:schemeClr val="accent1"/>
                </a:solidFill>
              </a:defRPr>
            </a:lvl5pPr>
            <a:lvl6pPr lvl="5" rtl="0">
              <a:lnSpc>
                <a:spcPct val="100000"/>
              </a:lnSpc>
              <a:spcBef>
                <a:spcPts val="0"/>
              </a:spcBef>
              <a:spcAft>
                <a:spcPts val="0"/>
              </a:spcAft>
              <a:buClr>
                <a:schemeClr val="accent1"/>
              </a:buClr>
              <a:buSzPts val="1600"/>
              <a:buNone/>
              <a:defRPr>
                <a:solidFill>
                  <a:schemeClr val="accent1"/>
                </a:solidFill>
              </a:defRPr>
            </a:lvl6pPr>
            <a:lvl7pPr lvl="6" rtl="0">
              <a:lnSpc>
                <a:spcPct val="100000"/>
              </a:lnSpc>
              <a:spcBef>
                <a:spcPts val="0"/>
              </a:spcBef>
              <a:spcAft>
                <a:spcPts val="0"/>
              </a:spcAft>
              <a:buClr>
                <a:schemeClr val="accent1"/>
              </a:buClr>
              <a:buSzPts val="1600"/>
              <a:buNone/>
              <a:defRPr>
                <a:solidFill>
                  <a:schemeClr val="accent1"/>
                </a:solidFill>
              </a:defRPr>
            </a:lvl7pPr>
            <a:lvl8pPr lvl="7" rtl="0">
              <a:lnSpc>
                <a:spcPct val="100000"/>
              </a:lnSpc>
              <a:spcBef>
                <a:spcPts val="0"/>
              </a:spcBef>
              <a:spcAft>
                <a:spcPts val="0"/>
              </a:spcAft>
              <a:buClr>
                <a:schemeClr val="accent1"/>
              </a:buClr>
              <a:buSzPts val="1600"/>
              <a:buNone/>
              <a:defRPr>
                <a:solidFill>
                  <a:schemeClr val="accent1"/>
                </a:solidFill>
              </a:defRPr>
            </a:lvl8pPr>
            <a:lvl9pPr lvl="8" rtl="0">
              <a:lnSpc>
                <a:spcPct val="100000"/>
              </a:lnSpc>
              <a:spcBef>
                <a:spcPts val="0"/>
              </a:spcBef>
              <a:spcAft>
                <a:spcPts val="0"/>
              </a:spcAft>
              <a:buClr>
                <a:schemeClr val="accent1"/>
              </a:buClr>
              <a:buSzPts val="1600"/>
              <a:buNone/>
              <a:defRPr>
                <a:solidFill>
                  <a:schemeClr val="accent1"/>
                </a:solidFill>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hree columns">
  <p:cSld name="TITLE_AND_TWO_COLUMNS_1_1">
    <p:spTree>
      <p:nvGrpSpPr>
        <p:cNvPr id="1" name="Shape 278"/>
        <p:cNvGrpSpPr/>
        <p:nvPr/>
      </p:nvGrpSpPr>
      <p:grpSpPr>
        <a:xfrm>
          <a:off x="0" y="0"/>
          <a:ext cx="0" cy="0"/>
          <a:chOff x="0" y="0"/>
          <a:chExt cx="0" cy="0"/>
        </a:xfrm>
      </p:grpSpPr>
      <p:sp>
        <p:nvSpPr>
          <p:cNvPr id="279" name="Google Shape;279;p18"/>
          <p:cNvSpPr txBox="1">
            <a:spLocks noGrp="1"/>
          </p:cNvSpPr>
          <p:nvPr>
            <p:ph type="subTitle" idx="1"/>
          </p:nvPr>
        </p:nvSpPr>
        <p:spPr>
          <a:xfrm>
            <a:off x="720000" y="3551148"/>
            <a:ext cx="2293800" cy="799500"/>
          </a:xfrm>
          <a:prstGeom prst="rect">
            <a:avLst/>
          </a:prstGeom>
        </p:spPr>
        <p:txBody>
          <a:bodyPr spcFirstLastPara="1" wrap="square" lIns="0" tIns="0" rIns="0" bIns="0" anchor="t" anchorCtr="0">
            <a:noAutofit/>
          </a:bodyPr>
          <a:lstStyle>
            <a:lvl1pPr lvl="0" algn="ctr" rtl="0">
              <a:spcBef>
                <a:spcPts val="0"/>
              </a:spcBef>
              <a:spcAft>
                <a:spcPts val="0"/>
              </a:spcAft>
              <a:buSzPts val="1600"/>
              <a:buNone/>
              <a:defRPr/>
            </a:lvl1pPr>
            <a:lvl2pPr lvl="1" algn="ctr" rtl="0">
              <a:spcBef>
                <a:spcPts val="0"/>
              </a:spcBef>
              <a:spcAft>
                <a:spcPts val="0"/>
              </a:spcAft>
              <a:buSzPts val="1600"/>
              <a:buNone/>
              <a:defRPr/>
            </a:lvl2pPr>
            <a:lvl3pPr lvl="2" algn="ctr" rtl="0">
              <a:spcBef>
                <a:spcPts val="0"/>
              </a:spcBef>
              <a:spcAft>
                <a:spcPts val="0"/>
              </a:spcAft>
              <a:buSzPts val="1600"/>
              <a:buNone/>
              <a:defRPr/>
            </a:lvl3pPr>
            <a:lvl4pPr lvl="3" algn="ctr" rtl="0">
              <a:spcBef>
                <a:spcPts val="0"/>
              </a:spcBef>
              <a:spcAft>
                <a:spcPts val="0"/>
              </a:spcAft>
              <a:buSzPts val="1600"/>
              <a:buNone/>
              <a:defRPr/>
            </a:lvl4pPr>
            <a:lvl5pPr lvl="4" algn="ctr" rtl="0">
              <a:spcBef>
                <a:spcPts val="0"/>
              </a:spcBef>
              <a:spcAft>
                <a:spcPts val="0"/>
              </a:spcAft>
              <a:buSzPts val="1600"/>
              <a:buNone/>
              <a:defRPr/>
            </a:lvl5pPr>
            <a:lvl6pPr lvl="5" algn="ctr" rtl="0">
              <a:spcBef>
                <a:spcPts val="0"/>
              </a:spcBef>
              <a:spcAft>
                <a:spcPts val="0"/>
              </a:spcAft>
              <a:buSzPts val="1600"/>
              <a:buNone/>
              <a:defRPr/>
            </a:lvl6pPr>
            <a:lvl7pPr lvl="6" algn="ctr" rtl="0">
              <a:spcBef>
                <a:spcPts val="0"/>
              </a:spcBef>
              <a:spcAft>
                <a:spcPts val="0"/>
              </a:spcAft>
              <a:buSzPts val="1600"/>
              <a:buNone/>
              <a:defRPr/>
            </a:lvl7pPr>
            <a:lvl8pPr lvl="7" algn="ctr" rtl="0">
              <a:spcBef>
                <a:spcPts val="0"/>
              </a:spcBef>
              <a:spcAft>
                <a:spcPts val="0"/>
              </a:spcAft>
              <a:buSzPts val="1600"/>
              <a:buNone/>
              <a:defRPr/>
            </a:lvl8pPr>
            <a:lvl9pPr lvl="8" algn="ctr" rtl="0">
              <a:spcBef>
                <a:spcPts val="0"/>
              </a:spcBef>
              <a:spcAft>
                <a:spcPts val="0"/>
              </a:spcAft>
              <a:buSzPts val="1600"/>
              <a:buNone/>
              <a:defRPr/>
            </a:lvl9pPr>
          </a:lstStyle>
          <a:p>
            <a:endParaRPr/>
          </a:p>
        </p:txBody>
      </p:sp>
      <p:sp>
        <p:nvSpPr>
          <p:cNvPr id="280" name="Google Shape;280;p18"/>
          <p:cNvSpPr txBox="1">
            <a:spLocks noGrp="1"/>
          </p:cNvSpPr>
          <p:nvPr>
            <p:ph type="subTitle" idx="2"/>
          </p:nvPr>
        </p:nvSpPr>
        <p:spPr>
          <a:xfrm>
            <a:off x="720000" y="2985275"/>
            <a:ext cx="2293800" cy="513300"/>
          </a:xfrm>
          <a:prstGeom prst="rect">
            <a:avLst/>
          </a:prstGeom>
        </p:spPr>
        <p:txBody>
          <a:bodyPr spcFirstLastPara="1" wrap="square" lIns="0" tIns="0" rIns="0" bIns="0" anchor="b" anchorCtr="0">
            <a:noAutofit/>
          </a:bodyPr>
          <a:lstStyle>
            <a:lvl1pPr lvl="0" algn="ctr" rtl="0">
              <a:spcBef>
                <a:spcPts val="0"/>
              </a:spcBef>
              <a:spcAft>
                <a:spcPts val="0"/>
              </a:spcAft>
              <a:buSzPts val="2000"/>
              <a:buFont typeface="Henny Penny"/>
              <a:buNone/>
              <a:defRPr sz="2300">
                <a:solidFill>
                  <a:schemeClr val="accent2"/>
                </a:solidFill>
                <a:latin typeface="Nerko One"/>
                <a:ea typeface="Nerko One"/>
                <a:cs typeface="Nerko One"/>
                <a:sym typeface="Nerko One"/>
              </a:defRPr>
            </a:lvl1pPr>
            <a:lvl2pPr lvl="1" algn="ctr" rtl="0">
              <a:spcBef>
                <a:spcPts val="0"/>
              </a:spcBef>
              <a:spcAft>
                <a:spcPts val="0"/>
              </a:spcAft>
              <a:buSzPts val="2000"/>
              <a:buFont typeface="Henny Penny"/>
              <a:buNone/>
              <a:defRPr sz="2000">
                <a:latin typeface="Henny Penny"/>
                <a:ea typeface="Henny Penny"/>
                <a:cs typeface="Henny Penny"/>
                <a:sym typeface="Henny Penny"/>
              </a:defRPr>
            </a:lvl2pPr>
            <a:lvl3pPr lvl="2" algn="ctr" rtl="0">
              <a:spcBef>
                <a:spcPts val="0"/>
              </a:spcBef>
              <a:spcAft>
                <a:spcPts val="0"/>
              </a:spcAft>
              <a:buSzPts val="2000"/>
              <a:buFont typeface="Henny Penny"/>
              <a:buNone/>
              <a:defRPr sz="2000">
                <a:latin typeface="Henny Penny"/>
                <a:ea typeface="Henny Penny"/>
                <a:cs typeface="Henny Penny"/>
                <a:sym typeface="Henny Penny"/>
              </a:defRPr>
            </a:lvl3pPr>
            <a:lvl4pPr lvl="3" algn="ctr" rtl="0">
              <a:spcBef>
                <a:spcPts val="0"/>
              </a:spcBef>
              <a:spcAft>
                <a:spcPts val="0"/>
              </a:spcAft>
              <a:buSzPts val="2000"/>
              <a:buFont typeface="Henny Penny"/>
              <a:buNone/>
              <a:defRPr sz="2000">
                <a:latin typeface="Henny Penny"/>
                <a:ea typeface="Henny Penny"/>
                <a:cs typeface="Henny Penny"/>
                <a:sym typeface="Henny Penny"/>
              </a:defRPr>
            </a:lvl4pPr>
            <a:lvl5pPr lvl="4" algn="ctr" rtl="0">
              <a:spcBef>
                <a:spcPts val="0"/>
              </a:spcBef>
              <a:spcAft>
                <a:spcPts val="0"/>
              </a:spcAft>
              <a:buSzPts val="2000"/>
              <a:buFont typeface="Henny Penny"/>
              <a:buNone/>
              <a:defRPr sz="2000">
                <a:latin typeface="Henny Penny"/>
                <a:ea typeface="Henny Penny"/>
                <a:cs typeface="Henny Penny"/>
                <a:sym typeface="Henny Penny"/>
              </a:defRPr>
            </a:lvl5pPr>
            <a:lvl6pPr lvl="5" algn="ctr" rtl="0">
              <a:spcBef>
                <a:spcPts val="0"/>
              </a:spcBef>
              <a:spcAft>
                <a:spcPts val="0"/>
              </a:spcAft>
              <a:buSzPts val="2000"/>
              <a:buFont typeface="Henny Penny"/>
              <a:buNone/>
              <a:defRPr sz="2000">
                <a:latin typeface="Henny Penny"/>
                <a:ea typeface="Henny Penny"/>
                <a:cs typeface="Henny Penny"/>
                <a:sym typeface="Henny Penny"/>
              </a:defRPr>
            </a:lvl6pPr>
            <a:lvl7pPr lvl="6" algn="ctr" rtl="0">
              <a:spcBef>
                <a:spcPts val="0"/>
              </a:spcBef>
              <a:spcAft>
                <a:spcPts val="0"/>
              </a:spcAft>
              <a:buSzPts val="2000"/>
              <a:buFont typeface="Henny Penny"/>
              <a:buNone/>
              <a:defRPr sz="2000">
                <a:latin typeface="Henny Penny"/>
                <a:ea typeface="Henny Penny"/>
                <a:cs typeface="Henny Penny"/>
                <a:sym typeface="Henny Penny"/>
              </a:defRPr>
            </a:lvl7pPr>
            <a:lvl8pPr lvl="7" algn="ctr" rtl="0">
              <a:spcBef>
                <a:spcPts val="0"/>
              </a:spcBef>
              <a:spcAft>
                <a:spcPts val="0"/>
              </a:spcAft>
              <a:buSzPts val="2000"/>
              <a:buFont typeface="Henny Penny"/>
              <a:buNone/>
              <a:defRPr sz="2000">
                <a:latin typeface="Henny Penny"/>
                <a:ea typeface="Henny Penny"/>
                <a:cs typeface="Henny Penny"/>
                <a:sym typeface="Henny Penny"/>
              </a:defRPr>
            </a:lvl8pPr>
            <a:lvl9pPr lvl="8" algn="ctr" rtl="0">
              <a:spcBef>
                <a:spcPts val="0"/>
              </a:spcBef>
              <a:spcAft>
                <a:spcPts val="0"/>
              </a:spcAft>
              <a:buSzPts val="2000"/>
              <a:buFont typeface="Henny Penny"/>
              <a:buNone/>
              <a:defRPr sz="2000">
                <a:latin typeface="Henny Penny"/>
                <a:ea typeface="Henny Penny"/>
                <a:cs typeface="Henny Penny"/>
                <a:sym typeface="Henny Penny"/>
              </a:defRPr>
            </a:lvl9pPr>
          </a:lstStyle>
          <a:p>
            <a:endParaRPr/>
          </a:p>
        </p:txBody>
      </p:sp>
      <p:sp>
        <p:nvSpPr>
          <p:cNvPr id="281" name="Google Shape;281;p18"/>
          <p:cNvSpPr txBox="1">
            <a:spLocks noGrp="1"/>
          </p:cNvSpPr>
          <p:nvPr>
            <p:ph type="subTitle" idx="3"/>
          </p:nvPr>
        </p:nvSpPr>
        <p:spPr>
          <a:xfrm>
            <a:off x="3425100" y="3551148"/>
            <a:ext cx="2293800" cy="799500"/>
          </a:xfrm>
          <a:prstGeom prst="rect">
            <a:avLst/>
          </a:prstGeom>
        </p:spPr>
        <p:txBody>
          <a:bodyPr spcFirstLastPara="1" wrap="square" lIns="0" tIns="0" rIns="0" bIns="0" anchor="t" anchorCtr="0">
            <a:noAutofit/>
          </a:bodyPr>
          <a:lstStyle>
            <a:lvl1pPr lvl="0" algn="ctr" rtl="0">
              <a:spcBef>
                <a:spcPts val="0"/>
              </a:spcBef>
              <a:spcAft>
                <a:spcPts val="0"/>
              </a:spcAft>
              <a:buSzPts val="1600"/>
              <a:buNone/>
              <a:defRPr/>
            </a:lvl1pPr>
            <a:lvl2pPr lvl="1" algn="ctr" rtl="0">
              <a:spcBef>
                <a:spcPts val="0"/>
              </a:spcBef>
              <a:spcAft>
                <a:spcPts val="0"/>
              </a:spcAft>
              <a:buSzPts val="1600"/>
              <a:buNone/>
              <a:defRPr/>
            </a:lvl2pPr>
            <a:lvl3pPr lvl="2" algn="ctr" rtl="0">
              <a:spcBef>
                <a:spcPts val="0"/>
              </a:spcBef>
              <a:spcAft>
                <a:spcPts val="0"/>
              </a:spcAft>
              <a:buSzPts val="1600"/>
              <a:buNone/>
              <a:defRPr/>
            </a:lvl3pPr>
            <a:lvl4pPr lvl="3" algn="ctr" rtl="0">
              <a:spcBef>
                <a:spcPts val="0"/>
              </a:spcBef>
              <a:spcAft>
                <a:spcPts val="0"/>
              </a:spcAft>
              <a:buSzPts val="1600"/>
              <a:buNone/>
              <a:defRPr/>
            </a:lvl4pPr>
            <a:lvl5pPr lvl="4" algn="ctr" rtl="0">
              <a:spcBef>
                <a:spcPts val="0"/>
              </a:spcBef>
              <a:spcAft>
                <a:spcPts val="0"/>
              </a:spcAft>
              <a:buSzPts val="1600"/>
              <a:buNone/>
              <a:defRPr/>
            </a:lvl5pPr>
            <a:lvl6pPr lvl="5" algn="ctr" rtl="0">
              <a:spcBef>
                <a:spcPts val="0"/>
              </a:spcBef>
              <a:spcAft>
                <a:spcPts val="0"/>
              </a:spcAft>
              <a:buSzPts val="1600"/>
              <a:buNone/>
              <a:defRPr/>
            </a:lvl6pPr>
            <a:lvl7pPr lvl="6" algn="ctr" rtl="0">
              <a:spcBef>
                <a:spcPts val="0"/>
              </a:spcBef>
              <a:spcAft>
                <a:spcPts val="0"/>
              </a:spcAft>
              <a:buSzPts val="1600"/>
              <a:buNone/>
              <a:defRPr/>
            </a:lvl7pPr>
            <a:lvl8pPr lvl="7" algn="ctr" rtl="0">
              <a:spcBef>
                <a:spcPts val="0"/>
              </a:spcBef>
              <a:spcAft>
                <a:spcPts val="0"/>
              </a:spcAft>
              <a:buSzPts val="1600"/>
              <a:buNone/>
              <a:defRPr/>
            </a:lvl8pPr>
            <a:lvl9pPr lvl="8" algn="ctr" rtl="0">
              <a:spcBef>
                <a:spcPts val="0"/>
              </a:spcBef>
              <a:spcAft>
                <a:spcPts val="0"/>
              </a:spcAft>
              <a:buSzPts val="1600"/>
              <a:buNone/>
              <a:defRPr/>
            </a:lvl9pPr>
          </a:lstStyle>
          <a:p>
            <a:endParaRPr/>
          </a:p>
        </p:txBody>
      </p:sp>
      <p:sp>
        <p:nvSpPr>
          <p:cNvPr id="282" name="Google Shape;282;p18"/>
          <p:cNvSpPr txBox="1">
            <a:spLocks noGrp="1"/>
          </p:cNvSpPr>
          <p:nvPr>
            <p:ph type="subTitle" idx="4"/>
          </p:nvPr>
        </p:nvSpPr>
        <p:spPr>
          <a:xfrm>
            <a:off x="3425100" y="2985275"/>
            <a:ext cx="2293800" cy="513300"/>
          </a:xfrm>
          <a:prstGeom prst="rect">
            <a:avLst/>
          </a:prstGeom>
        </p:spPr>
        <p:txBody>
          <a:bodyPr spcFirstLastPara="1" wrap="square" lIns="0" tIns="0" rIns="0" bIns="0" anchor="b" anchorCtr="0">
            <a:noAutofit/>
          </a:bodyPr>
          <a:lstStyle>
            <a:lvl1pPr lvl="0" algn="ctr" rtl="0">
              <a:spcBef>
                <a:spcPts val="0"/>
              </a:spcBef>
              <a:spcAft>
                <a:spcPts val="0"/>
              </a:spcAft>
              <a:buSzPts val="2000"/>
              <a:buFont typeface="Henny Penny"/>
              <a:buNone/>
              <a:defRPr sz="2300">
                <a:solidFill>
                  <a:schemeClr val="accent2"/>
                </a:solidFill>
                <a:latin typeface="Nerko One"/>
                <a:ea typeface="Nerko One"/>
                <a:cs typeface="Nerko One"/>
                <a:sym typeface="Nerko One"/>
              </a:defRPr>
            </a:lvl1pPr>
            <a:lvl2pPr lvl="1" algn="ctr" rtl="0">
              <a:spcBef>
                <a:spcPts val="0"/>
              </a:spcBef>
              <a:spcAft>
                <a:spcPts val="0"/>
              </a:spcAft>
              <a:buSzPts val="2000"/>
              <a:buFont typeface="Henny Penny"/>
              <a:buNone/>
              <a:defRPr sz="2000">
                <a:latin typeface="Henny Penny"/>
                <a:ea typeface="Henny Penny"/>
                <a:cs typeface="Henny Penny"/>
                <a:sym typeface="Henny Penny"/>
              </a:defRPr>
            </a:lvl2pPr>
            <a:lvl3pPr lvl="2" algn="ctr" rtl="0">
              <a:spcBef>
                <a:spcPts val="0"/>
              </a:spcBef>
              <a:spcAft>
                <a:spcPts val="0"/>
              </a:spcAft>
              <a:buSzPts val="2000"/>
              <a:buFont typeface="Henny Penny"/>
              <a:buNone/>
              <a:defRPr sz="2000">
                <a:latin typeface="Henny Penny"/>
                <a:ea typeface="Henny Penny"/>
                <a:cs typeface="Henny Penny"/>
                <a:sym typeface="Henny Penny"/>
              </a:defRPr>
            </a:lvl3pPr>
            <a:lvl4pPr lvl="3" algn="ctr" rtl="0">
              <a:spcBef>
                <a:spcPts val="0"/>
              </a:spcBef>
              <a:spcAft>
                <a:spcPts val="0"/>
              </a:spcAft>
              <a:buSzPts val="2000"/>
              <a:buFont typeface="Henny Penny"/>
              <a:buNone/>
              <a:defRPr sz="2000">
                <a:latin typeface="Henny Penny"/>
                <a:ea typeface="Henny Penny"/>
                <a:cs typeface="Henny Penny"/>
                <a:sym typeface="Henny Penny"/>
              </a:defRPr>
            </a:lvl4pPr>
            <a:lvl5pPr lvl="4" algn="ctr" rtl="0">
              <a:spcBef>
                <a:spcPts val="0"/>
              </a:spcBef>
              <a:spcAft>
                <a:spcPts val="0"/>
              </a:spcAft>
              <a:buSzPts val="2000"/>
              <a:buFont typeface="Henny Penny"/>
              <a:buNone/>
              <a:defRPr sz="2000">
                <a:latin typeface="Henny Penny"/>
                <a:ea typeface="Henny Penny"/>
                <a:cs typeface="Henny Penny"/>
                <a:sym typeface="Henny Penny"/>
              </a:defRPr>
            </a:lvl5pPr>
            <a:lvl6pPr lvl="5" algn="ctr" rtl="0">
              <a:spcBef>
                <a:spcPts val="0"/>
              </a:spcBef>
              <a:spcAft>
                <a:spcPts val="0"/>
              </a:spcAft>
              <a:buSzPts val="2000"/>
              <a:buFont typeface="Henny Penny"/>
              <a:buNone/>
              <a:defRPr sz="2000">
                <a:latin typeface="Henny Penny"/>
                <a:ea typeface="Henny Penny"/>
                <a:cs typeface="Henny Penny"/>
                <a:sym typeface="Henny Penny"/>
              </a:defRPr>
            </a:lvl6pPr>
            <a:lvl7pPr lvl="6" algn="ctr" rtl="0">
              <a:spcBef>
                <a:spcPts val="0"/>
              </a:spcBef>
              <a:spcAft>
                <a:spcPts val="0"/>
              </a:spcAft>
              <a:buSzPts val="2000"/>
              <a:buFont typeface="Henny Penny"/>
              <a:buNone/>
              <a:defRPr sz="2000">
                <a:latin typeface="Henny Penny"/>
                <a:ea typeface="Henny Penny"/>
                <a:cs typeface="Henny Penny"/>
                <a:sym typeface="Henny Penny"/>
              </a:defRPr>
            </a:lvl7pPr>
            <a:lvl8pPr lvl="7" algn="ctr" rtl="0">
              <a:spcBef>
                <a:spcPts val="0"/>
              </a:spcBef>
              <a:spcAft>
                <a:spcPts val="0"/>
              </a:spcAft>
              <a:buSzPts val="2000"/>
              <a:buFont typeface="Henny Penny"/>
              <a:buNone/>
              <a:defRPr sz="2000">
                <a:latin typeface="Henny Penny"/>
                <a:ea typeface="Henny Penny"/>
                <a:cs typeface="Henny Penny"/>
                <a:sym typeface="Henny Penny"/>
              </a:defRPr>
            </a:lvl8pPr>
            <a:lvl9pPr lvl="8" algn="ctr" rtl="0">
              <a:spcBef>
                <a:spcPts val="0"/>
              </a:spcBef>
              <a:spcAft>
                <a:spcPts val="0"/>
              </a:spcAft>
              <a:buSzPts val="2000"/>
              <a:buFont typeface="Henny Penny"/>
              <a:buNone/>
              <a:defRPr sz="2000">
                <a:latin typeface="Henny Penny"/>
                <a:ea typeface="Henny Penny"/>
                <a:cs typeface="Henny Penny"/>
                <a:sym typeface="Henny Penny"/>
              </a:defRPr>
            </a:lvl9pPr>
          </a:lstStyle>
          <a:p>
            <a:endParaRPr/>
          </a:p>
        </p:txBody>
      </p:sp>
      <p:sp>
        <p:nvSpPr>
          <p:cNvPr id="283" name="Google Shape;283;p18"/>
          <p:cNvSpPr txBox="1">
            <a:spLocks noGrp="1"/>
          </p:cNvSpPr>
          <p:nvPr>
            <p:ph type="subTitle" idx="5"/>
          </p:nvPr>
        </p:nvSpPr>
        <p:spPr>
          <a:xfrm>
            <a:off x="6130200" y="3551148"/>
            <a:ext cx="2293800" cy="799500"/>
          </a:xfrm>
          <a:prstGeom prst="rect">
            <a:avLst/>
          </a:prstGeom>
        </p:spPr>
        <p:txBody>
          <a:bodyPr spcFirstLastPara="1" wrap="square" lIns="0" tIns="0" rIns="0" bIns="0" anchor="t" anchorCtr="0">
            <a:noAutofit/>
          </a:bodyPr>
          <a:lstStyle>
            <a:lvl1pPr lvl="0" algn="ctr" rtl="0">
              <a:spcBef>
                <a:spcPts val="0"/>
              </a:spcBef>
              <a:spcAft>
                <a:spcPts val="0"/>
              </a:spcAft>
              <a:buSzPts val="1600"/>
              <a:buNone/>
              <a:defRPr/>
            </a:lvl1pPr>
            <a:lvl2pPr lvl="1" algn="ctr" rtl="0">
              <a:spcBef>
                <a:spcPts val="0"/>
              </a:spcBef>
              <a:spcAft>
                <a:spcPts val="0"/>
              </a:spcAft>
              <a:buSzPts val="1600"/>
              <a:buNone/>
              <a:defRPr/>
            </a:lvl2pPr>
            <a:lvl3pPr lvl="2" algn="ctr" rtl="0">
              <a:spcBef>
                <a:spcPts val="0"/>
              </a:spcBef>
              <a:spcAft>
                <a:spcPts val="0"/>
              </a:spcAft>
              <a:buSzPts val="1600"/>
              <a:buNone/>
              <a:defRPr/>
            </a:lvl3pPr>
            <a:lvl4pPr lvl="3" algn="ctr" rtl="0">
              <a:spcBef>
                <a:spcPts val="0"/>
              </a:spcBef>
              <a:spcAft>
                <a:spcPts val="0"/>
              </a:spcAft>
              <a:buSzPts val="1600"/>
              <a:buNone/>
              <a:defRPr/>
            </a:lvl4pPr>
            <a:lvl5pPr lvl="4" algn="ctr" rtl="0">
              <a:spcBef>
                <a:spcPts val="0"/>
              </a:spcBef>
              <a:spcAft>
                <a:spcPts val="0"/>
              </a:spcAft>
              <a:buSzPts val="1600"/>
              <a:buNone/>
              <a:defRPr/>
            </a:lvl5pPr>
            <a:lvl6pPr lvl="5" algn="ctr" rtl="0">
              <a:spcBef>
                <a:spcPts val="0"/>
              </a:spcBef>
              <a:spcAft>
                <a:spcPts val="0"/>
              </a:spcAft>
              <a:buSzPts val="1600"/>
              <a:buNone/>
              <a:defRPr/>
            </a:lvl6pPr>
            <a:lvl7pPr lvl="6" algn="ctr" rtl="0">
              <a:spcBef>
                <a:spcPts val="0"/>
              </a:spcBef>
              <a:spcAft>
                <a:spcPts val="0"/>
              </a:spcAft>
              <a:buSzPts val="1600"/>
              <a:buNone/>
              <a:defRPr/>
            </a:lvl7pPr>
            <a:lvl8pPr lvl="7" algn="ctr" rtl="0">
              <a:spcBef>
                <a:spcPts val="0"/>
              </a:spcBef>
              <a:spcAft>
                <a:spcPts val="0"/>
              </a:spcAft>
              <a:buSzPts val="1600"/>
              <a:buNone/>
              <a:defRPr/>
            </a:lvl8pPr>
            <a:lvl9pPr lvl="8" algn="ctr" rtl="0">
              <a:spcBef>
                <a:spcPts val="0"/>
              </a:spcBef>
              <a:spcAft>
                <a:spcPts val="0"/>
              </a:spcAft>
              <a:buSzPts val="1600"/>
              <a:buNone/>
              <a:defRPr/>
            </a:lvl9pPr>
          </a:lstStyle>
          <a:p>
            <a:endParaRPr/>
          </a:p>
        </p:txBody>
      </p:sp>
      <p:sp>
        <p:nvSpPr>
          <p:cNvPr id="284" name="Google Shape;284;p18"/>
          <p:cNvSpPr txBox="1">
            <a:spLocks noGrp="1"/>
          </p:cNvSpPr>
          <p:nvPr>
            <p:ph type="subTitle" idx="6"/>
          </p:nvPr>
        </p:nvSpPr>
        <p:spPr>
          <a:xfrm>
            <a:off x="6130200" y="2985275"/>
            <a:ext cx="2293800" cy="513300"/>
          </a:xfrm>
          <a:prstGeom prst="rect">
            <a:avLst/>
          </a:prstGeom>
        </p:spPr>
        <p:txBody>
          <a:bodyPr spcFirstLastPara="1" wrap="square" lIns="0" tIns="0" rIns="0" bIns="0" anchor="b" anchorCtr="0">
            <a:noAutofit/>
          </a:bodyPr>
          <a:lstStyle>
            <a:lvl1pPr lvl="0" algn="ctr" rtl="0">
              <a:spcBef>
                <a:spcPts val="0"/>
              </a:spcBef>
              <a:spcAft>
                <a:spcPts val="0"/>
              </a:spcAft>
              <a:buSzPts val="2000"/>
              <a:buFont typeface="Henny Penny"/>
              <a:buNone/>
              <a:defRPr sz="2300">
                <a:solidFill>
                  <a:schemeClr val="accent2"/>
                </a:solidFill>
                <a:latin typeface="Nerko One"/>
                <a:ea typeface="Nerko One"/>
                <a:cs typeface="Nerko One"/>
                <a:sym typeface="Nerko One"/>
              </a:defRPr>
            </a:lvl1pPr>
            <a:lvl2pPr lvl="1" algn="ctr" rtl="0">
              <a:spcBef>
                <a:spcPts val="0"/>
              </a:spcBef>
              <a:spcAft>
                <a:spcPts val="0"/>
              </a:spcAft>
              <a:buSzPts val="2000"/>
              <a:buFont typeface="Henny Penny"/>
              <a:buNone/>
              <a:defRPr sz="2000">
                <a:latin typeface="Henny Penny"/>
                <a:ea typeface="Henny Penny"/>
                <a:cs typeface="Henny Penny"/>
                <a:sym typeface="Henny Penny"/>
              </a:defRPr>
            </a:lvl2pPr>
            <a:lvl3pPr lvl="2" algn="ctr" rtl="0">
              <a:spcBef>
                <a:spcPts val="0"/>
              </a:spcBef>
              <a:spcAft>
                <a:spcPts val="0"/>
              </a:spcAft>
              <a:buSzPts val="2000"/>
              <a:buFont typeface="Henny Penny"/>
              <a:buNone/>
              <a:defRPr sz="2000">
                <a:latin typeface="Henny Penny"/>
                <a:ea typeface="Henny Penny"/>
                <a:cs typeface="Henny Penny"/>
                <a:sym typeface="Henny Penny"/>
              </a:defRPr>
            </a:lvl3pPr>
            <a:lvl4pPr lvl="3" algn="ctr" rtl="0">
              <a:spcBef>
                <a:spcPts val="0"/>
              </a:spcBef>
              <a:spcAft>
                <a:spcPts val="0"/>
              </a:spcAft>
              <a:buSzPts val="2000"/>
              <a:buFont typeface="Henny Penny"/>
              <a:buNone/>
              <a:defRPr sz="2000">
                <a:latin typeface="Henny Penny"/>
                <a:ea typeface="Henny Penny"/>
                <a:cs typeface="Henny Penny"/>
                <a:sym typeface="Henny Penny"/>
              </a:defRPr>
            </a:lvl4pPr>
            <a:lvl5pPr lvl="4" algn="ctr" rtl="0">
              <a:spcBef>
                <a:spcPts val="0"/>
              </a:spcBef>
              <a:spcAft>
                <a:spcPts val="0"/>
              </a:spcAft>
              <a:buSzPts val="2000"/>
              <a:buFont typeface="Henny Penny"/>
              <a:buNone/>
              <a:defRPr sz="2000">
                <a:latin typeface="Henny Penny"/>
                <a:ea typeface="Henny Penny"/>
                <a:cs typeface="Henny Penny"/>
                <a:sym typeface="Henny Penny"/>
              </a:defRPr>
            </a:lvl5pPr>
            <a:lvl6pPr lvl="5" algn="ctr" rtl="0">
              <a:spcBef>
                <a:spcPts val="0"/>
              </a:spcBef>
              <a:spcAft>
                <a:spcPts val="0"/>
              </a:spcAft>
              <a:buSzPts val="2000"/>
              <a:buFont typeface="Henny Penny"/>
              <a:buNone/>
              <a:defRPr sz="2000">
                <a:latin typeface="Henny Penny"/>
                <a:ea typeface="Henny Penny"/>
                <a:cs typeface="Henny Penny"/>
                <a:sym typeface="Henny Penny"/>
              </a:defRPr>
            </a:lvl6pPr>
            <a:lvl7pPr lvl="6" algn="ctr" rtl="0">
              <a:spcBef>
                <a:spcPts val="0"/>
              </a:spcBef>
              <a:spcAft>
                <a:spcPts val="0"/>
              </a:spcAft>
              <a:buSzPts val="2000"/>
              <a:buFont typeface="Henny Penny"/>
              <a:buNone/>
              <a:defRPr sz="2000">
                <a:latin typeface="Henny Penny"/>
                <a:ea typeface="Henny Penny"/>
                <a:cs typeface="Henny Penny"/>
                <a:sym typeface="Henny Penny"/>
              </a:defRPr>
            </a:lvl7pPr>
            <a:lvl8pPr lvl="7" algn="ctr" rtl="0">
              <a:spcBef>
                <a:spcPts val="0"/>
              </a:spcBef>
              <a:spcAft>
                <a:spcPts val="0"/>
              </a:spcAft>
              <a:buSzPts val="2000"/>
              <a:buFont typeface="Henny Penny"/>
              <a:buNone/>
              <a:defRPr sz="2000">
                <a:latin typeface="Henny Penny"/>
                <a:ea typeface="Henny Penny"/>
                <a:cs typeface="Henny Penny"/>
                <a:sym typeface="Henny Penny"/>
              </a:defRPr>
            </a:lvl8pPr>
            <a:lvl9pPr lvl="8" algn="ctr" rtl="0">
              <a:spcBef>
                <a:spcPts val="0"/>
              </a:spcBef>
              <a:spcAft>
                <a:spcPts val="0"/>
              </a:spcAft>
              <a:buSzPts val="2000"/>
              <a:buFont typeface="Henny Penny"/>
              <a:buNone/>
              <a:defRPr sz="2000">
                <a:latin typeface="Henny Penny"/>
                <a:ea typeface="Henny Penny"/>
                <a:cs typeface="Henny Penny"/>
                <a:sym typeface="Henny Penny"/>
              </a:defRPr>
            </a:lvl9pPr>
          </a:lstStyle>
          <a:p>
            <a:endParaRPr/>
          </a:p>
        </p:txBody>
      </p:sp>
      <p:sp>
        <p:nvSpPr>
          <p:cNvPr id="285" name="Google Shape;285;p18"/>
          <p:cNvSpPr txBox="1">
            <a:spLocks noGrp="1"/>
          </p:cNvSpPr>
          <p:nvPr>
            <p:ph type="title"/>
          </p:nvPr>
        </p:nvSpPr>
        <p:spPr>
          <a:xfrm>
            <a:off x="713225" y="445025"/>
            <a:ext cx="7717500" cy="572700"/>
          </a:xfrm>
          <a:prstGeom prst="rect">
            <a:avLst/>
          </a:prstGeom>
        </p:spPr>
        <p:txBody>
          <a:bodyPr spcFirstLastPara="1" wrap="square" lIns="0" tIns="0" rIns="0" bIns="0" anchor="b" anchorCtr="0">
            <a:noAutofit/>
          </a:bodyPr>
          <a:lstStyle>
            <a:lvl1pPr lvl="0" algn="ctr" rtl="0">
              <a:spcBef>
                <a:spcPts val="0"/>
              </a:spcBef>
              <a:spcAft>
                <a:spcPts val="0"/>
              </a:spcAft>
              <a:buSzPts val="2800"/>
              <a:buNone/>
              <a:defRPr sz="4300">
                <a:solidFill>
                  <a:schemeClr val="accent2"/>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86" name="Google Shape;286;p18"/>
          <p:cNvSpPr/>
          <p:nvPr/>
        </p:nvSpPr>
        <p:spPr>
          <a:xfrm rot="-5108702">
            <a:off x="5920486" y="23793"/>
            <a:ext cx="4661767" cy="3602507"/>
          </a:xfrm>
          <a:custGeom>
            <a:avLst/>
            <a:gdLst/>
            <a:ahLst/>
            <a:cxnLst/>
            <a:rect l="l" t="t" r="r" b="b"/>
            <a:pathLst>
              <a:path w="240209" h="185628" extrusionOk="0">
                <a:moveTo>
                  <a:pt x="220788" y="1"/>
                </a:moveTo>
                <a:cubicBezTo>
                  <a:pt x="213773" y="1"/>
                  <a:pt x="206748" y="2204"/>
                  <a:pt x="201109" y="6379"/>
                </a:cubicBezTo>
                <a:cubicBezTo>
                  <a:pt x="195156" y="10785"/>
                  <a:pt x="191393" y="16250"/>
                  <a:pt x="190512" y="23453"/>
                </a:cubicBezTo>
                <a:cubicBezTo>
                  <a:pt x="189607" y="30930"/>
                  <a:pt x="192524" y="37669"/>
                  <a:pt x="187500" y="44336"/>
                </a:cubicBezTo>
                <a:cubicBezTo>
                  <a:pt x="183999" y="48980"/>
                  <a:pt x="178451" y="50528"/>
                  <a:pt x="173308" y="52742"/>
                </a:cubicBezTo>
                <a:cubicBezTo>
                  <a:pt x="165449" y="56147"/>
                  <a:pt x="157925" y="61969"/>
                  <a:pt x="155496" y="70411"/>
                </a:cubicBezTo>
                <a:cubicBezTo>
                  <a:pt x="153722" y="76543"/>
                  <a:pt x="154781" y="83055"/>
                  <a:pt x="152448" y="89044"/>
                </a:cubicBezTo>
                <a:cubicBezTo>
                  <a:pt x="148620" y="98847"/>
                  <a:pt x="140559" y="101747"/>
                  <a:pt x="131086" y="101747"/>
                </a:cubicBezTo>
                <a:cubicBezTo>
                  <a:pt x="129950" y="101747"/>
                  <a:pt x="128795" y="101706"/>
                  <a:pt x="127623" y="101629"/>
                </a:cubicBezTo>
                <a:cubicBezTo>
                  <a:pt x="125871" y="101515"/>
                  <a:pt x="124142" y="101452"/>
                  <a:pt x="122435" y="101452"/>
                </a:cubicBezTo>
                <a:cubicBezTo>
                  <a:pt x="113055" y="101452"/>
                  <a:pt x="104375" y="103368"/>
                  <a:pt x="96548" y="109392"/>
                </a:cubicBezTo>
                <a:cubicBezTo>
                  <a:pt x="90654" y="113916"/>
                  <a:pt x="86535" y="120369"/>
                  <a:pt x="81118" y="125418"/>
                </a:cubicBezTo>
                <a:cubicBezTo>
                  <a:pt x="72509" y="133395"/>
                  <a:pt x="60853" y="137991"/>
                  <a:pt x="49125" y="138003"/>
                </a:cubicBezTo>
                <a:cubicBezTo>
                  <a:pt x="49086" y="138003"/>
                  <a:pt x="49047" y="138003"/>
                  <a:pt x="49007" y="138003"/>
                </a:cubicBezTo>
                <a:cubicBezTo>
                  <a:pt x="40502" y="138003"/>
                  <a:pt x="32073" y="135709"/>
                  <a:pt x="23591" y="135709"/>
                </a:cubicBezTo>
                <a:cubicBezTo>
                  <a:pt x="22649" y="135709"/>
                  <a:pt x="21708" y="135737"/>
                  <a:pt x="20765" y="135800"/>
                </a:cubicBezTo>
                <a:cubicBezTo>
                  <a:pt x="11287" y="136431"/>
                  <a:pt x="988" y="166804"/>
                  <a:pt x="0" y="176257"/>
                </a:cubicBezTo>
                <a:lnTo>
                  <a:pt x="240209" y="185627"/>
                </a:lnTo>
                <a:lnTo>
                  <a:pt x="230898" y="1605"/>
                </a:lnTo>
                <a:cubicBezTo>
                  <a:pt x="227639" y="526"/>
                  <a:pt x="224215" y="1"/>
                  <a:pt x="22078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87" name="Google Shape;287;p18"/>
          <p:cNvGrpSpPr/>
          <p:nvPr/>
        </p:nvGrpSpPr>
        <p:grpSpPr>
          <a:xfrm>
            <a:off x="8660500" y="3882038"/>
            <a:ext cx="1493588" cy="217350"/>
            <a:chOff x="7683975" y="539488"/>
            <a:chExt cx="1493588" cy="217350"/>
          </a:xfrm>
        </p:grpSpPr>
        <p:sp>
          <p:nvSpPr>
            <p:cNvPr id="288" name="Google Shape;288;p18"/>
            <p:cNvSpPr/>
            <p:nvPr/>
          </p:nvSpPr>
          <p:spPr>
            <a:xfrm>
              <a:off x="7684363" y="541563"/>
              <a:ext cx="223425" cy="214875"/>
            </a:xfrm>
            <a:custGeom>
              <a:avLst/>
              <a:gdLst/>
              <a:ahLst/>
              <a:cxnLst/>
              <a:rect l="l" t="t" r="r" b="b"/>
              <a:pathLst>
                <a:path w="8937" h="8595" extrusionOk="0">
                  <a:moveTo>
                    <a:pt x="1904" y="1"/>
                  </a:moveTo>
                  <a:cubicBezTo>
                    <a:pt x="1467" y="1"/>
                    <a:pt x="1034" y="175"/>
                    <a:pt x="699" y="525"/>
                  </a:cubicBezTo>
                  <a:cubicBezTo>
                    <a:pt x="0" y="1163"/>
                    <a:pt x="0" y="2258"/>
                    <a:pt x="669" y="2896"/>
                  </a:cubicBezTo>
                  <a:lnTo>
                    <a:pt x="5836" y="8093"/>
                  </a:lnTo>
                  <a:cubicBezTo>
                    <a:pt x="6170" y="8428"/>
                    <a:pt x="6604" y="8595"/>
                    <a:pt x="7040" y="8595"/>
                  </a:cubicBezTo>
                  <a:cubicBezTo>
                    <a:pt x="7477" y="8595"/>
                    <a:pt x="7918" y="8428"/>
                    <a:pt x="8268" y="8093"/>
                  </a:cubicBezTo>
                  <a:cubicBezTo>
                    <a:pt x="8936" y="7394"/>
                    <a:pt x="8936" y="6331"/>
                    <a:pt x="8268" y="5662"/>
                  </a:cubicBezTo>
                  <a:lnTo>
                    <a:pt x="3131" y="525"/>
                  </a:lnTo>
                  <a:cubicBezTo>
                    <a:pt x="2781" y="175"/>
                    <a:pt x="2341" y="1"/>
                    <a:pt x="190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18"/>
            <p:cNvSpPr/>
            <p:nvPr/>
          </p:nvSpPr>
          <p:spPr>
            <a:xfrm>
              <a:off x="7683975" y="541175"/>
              <a:ext cx="224200" cy="215650"/>
            </a:xfrm>
            <a:custGeom>
              <a:avLst/>
              <a:gdLst/>
              <a:ahLst/>
              <a:cxnLst/>
              <a:rect l="l" t="t" r="r" b="b"/>
              <a:pathLst>
                <a:path w="8968" h="8626" extrusionOk="0">
                  <a:moveTo>
                    <a:pt x="7071" y="1"/>
                  </a:moveTo>
                  <a:cubicBezTo>
                    <a:pt x="6635" y="1"/>
                    <a:pt x="6201" y="175"/>
                    <a:pt x="5867" y="525"/>
                  </a:cubicBezTo>
                  <a:lnTo>
                    <a:pt x="700" y="5692"/>
                  </a:lnTo>
                  <a:cubicBezTo>
                    <a:pt x="1" y="6361"/>
                    <a:pt x="1" y="7425"/>
                    <a:pt x="700" y="8124"/>
                  </a:cubicBezTo>
                  <a:cubicBezTo>
                    <a:pt x="1034" y="8458"/>
                    <a:pt x="1467" y="8625"/>
                    <a:pt x="1904" y="8625"/>
                  </a:cubicBezTo>
                  <a:cubicBezTo>
                    <a:pt x="2341" y="8625"/>
                    <a:pt x="2782" y="8458"/>
                    <a:pt x="3131" y="8124"/>
                  </a:cubicBezTo>
                  <a:lnTo>
                    <a:pt x="8299" y="2957"/>
                  </a:lnTo>
                  <a:cubicBezTo>
                    <a:pt x="8967" y="2258"/>
                    <a:pt x="8967" y="1194"/>
                    <a:pt x="8299" y="525"/>
                  </a:cubicBezTo>
                  <a:cubicBezTo>
                    <a:pt x="7949" y="175"/>
                    <a:pt x="7508" y="1"/>
                    <a:pt x="707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18"/>
            <p:cNvSpPr/>
            <p:nvPr/>
          </p:nvSpPr>
          <p:spPr>
            <a:xfrm>
              <a:off x="8348488" y="539488"/>
              <a:ext cx="60825" cy="60800"/>
            </a:xfrm>
            <a:custGeom>
              <a:avLst/>
              <a:gdLst/>
              <a:ahLst/>
              <a:cxnLst/>
              <a:rect l="l" t="t" r="r" b="b"/>
              <a:pathLst>
                <a:path w="2433" h="2432" extrusionOk="0">
                  <a:moveTo>
                    <a:pt x="1217" y="0"/>
                  </a:moveTo>
                  <a:cubicBezTo>
                    <a:pt x="548" y="0"/>
                    <a:pt x="1" y="547"/>
                    <a:pt x="1" y="1216"/>
                  </a:cubicBezTo>
                  <a:cubicBezTo>
                    <a:pt x="1" y="1885"/>
                    <a:pt x="548" y="2432"/>
                    <a:pt x="1217" y="2432"/>
                  </a:cubicBezTo>
                  <a:cubicBezTo>
                    <a:pt x="1885" y="2432"/>
                    <a:pt x="2433" y="1885"/>
                    <a:pt x="2433" y="1216"/>
                  </a:cubicBezTo>
                  <a:cubicBezTo>
                    <a:pt x="2433" y="547"/>
                    <a:pt x="1885" y="0"/>
                    <a:pt x="12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18"/>
            <p:cNvSpPr/>
            <p:nvPr/>
          </p:nvSpPr>
          <p:spPr>
            <a:xfrm>
              <a:off x="8347738" y="696013"/>
              <a:ext cx="60825" cy="60825"/>
            </a:xfrm>
            <a:custGeom>
              <a:avLst/>
              <a:gdLst/>
              <a:ahLst/>
              <a:cxnLst/>
              <a:rect l="l" t="t" r="r" b="b"/>
              <a:pathLst>
                <a:path w="2433" h="2433" extrusionOk="0">
                  <a:moveTo>
                    <a:pt x="1216" y="1"/>
                  </a:moveTo>
                  <a:cubicBezTo>
                    <a:pt x="517" y="1"/>
                    <a:pt x="1" y="578"/>
                    <a:pt x="1" y="1216"/>
                  </a:cubicBezTo>
                  <a:cubicBezTo>
                    <a:pt x="1" y="1915"/>
                    <a:pt x="548" y="2432"/>
                    <a:pt x="1216" y="2432"/>
                  </a:cubicBezTo>
                  <a:cubicBezTo>
                    <a:pt x="1885" y="2432"/>
                    <a:pt x="2432" y="1855"/>
                    <a:pt x="2432" y="1216"/>
                  </a:cubicBezTo>
                  <a:cubicBezTo>
                    <a:pt x="2432" y="548"/>
                    <a:pt x="1885" y="1"/>
                    <a:pt x="12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18"/>
            <p:cNvSpPr/>
            <p:nvPr/>
          </p:nvSpPr>
          <p:spPr>
            <a:xfrm>
              <a:off x="8500488" y="539488"/>
              <a:ext cx="60800" cy="60800"/>
            </a:xfrm>
            <a:custGeom>
              <a:avLst/>
              <a:gdLst/>
              <a:ahLst/>
              <a:cxnLst/>
              <a:rect l="l" t="t" r="r" b="b"/>
              <a:pathLst>
                <a:path w="2432" h="2432" extrusionOk="0">
                  <a:moveTo>
                    <a:pt x="1216" y="0"/>
                  </a:moveTo>
                  <a:cubicBezTo>
                    <a:pt x="547" y="0"/>
                    <a:pt x="0" y="547"/>
                    <a:pt x="0" y="1216"/>
                  </a:cubicBezTo>
                  <a:cubicBezTo>
                    <a:pt x="0" y="1885"/>
                    <a:pt x="547" y="2432"/>
                    <a:pt x="1216" y="2432"/>
                  </a:cubicBezTo>
                  <a:cubicBezTo>
                    <a:pt x="1885" y="2432"/>
                    <a:pt x="2432" y="1885"/>
                    <a:pt x="2432" y="1216"/>
                  </a:cubicBezTo>
                  <a:cubicBezTo>
                    <a:pt x="2432" y="547"/>
                    <a:pt x="1885" y="0"/>
                    <a:pt x="12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18"/>
            <p:cNvSpPr/>
            <p:nvPr/>
          </p:nvSpPr>
          <p:spPr>
            <a:xfrm>
              <a:off x="8500488" y="696013"/>
              <a:ext cx="60800" cy="60825"/>
            </a:xfrm>
            <a:custGeom>
              <a:avLst/>
              <a:gdLst/>
              <a:ahLst/>
              <a:cxnLst/>
              <a:rect l="l" t="t" r="r" b="b"/>
              <a:pathLst>
                <a:path w="2432" h="2433" extrusionOk="0">
                  <a:moveTo>
                    <a:pt x="1216" y="1"/>
                  </a:moveTo>
                  <a:cubicBezTo>
                    <a:pt x="517" y="1"/>
                    <a:pt x="0" y="578"/>
                    <a:pt x="0" y="1216"/>
                  </a:cubicBezTo>
                  <a:cubicBezTo>
                    <a:pt x="0" y="1915"/>
                    <a:pt x="578" y="2432"/>
                    <a:pt x="1216" y="2432"/>
                  </a:cubicBezTo>
                  <a:cubicBezTo>
                    <a:pt x="1915" y="2432"/>
                    <a:pt x="2432" y="1855"/>
                    <a:pt x="2432" y="1216"/>
                  </a:cubicBezTo>
                  <a:cubicBezTo>
                    <a:pt x="2432" y="548"/>
                    <a:pt x="1915" y="1"/>
                    <a:pt x="12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18"/>
            <p:cNvSpPr/>
            <p:nvPr/>
          </p:nvSpPr>
          <p:spPr>
            <a:xfrm>
              <a:off x="8039988" y="539488"/>
              <a:ext cx="60800" cy="60800"/>
            </a:xfrm>
            <a:custGeom>
              <a:avLst/>
              <a:gdLst/>
              <a:ahLst/>
              <a:cxnLst/>
              <a:rect l="l" t="t" r="r" b="b"/>
              <a:pathLst>
                <a:path w="2432" h="2432" extrusionOk="0">
                  <a:moveTo>
                    <a:pt x="1216" y="0"/>
                  </a:moveTo>
                  <a:cubicBezTo>
                    <a:pt x="547" y="0"/>
                    <a:pt x="0" y="547"/>
                    <a:pt x="0" y="1216"/>
                  </a:cubicBezTo>
                  <a:cubicBezTo>
                    <a:pt x="0" y="1885"/>
                    <a:pt x="547" y="2432"/>
                    <a:pt x="1216" y="2432"/>
                  </a:cubicBezTo>
                  <a:cubicBezTo>
                    <a:pt x="1885" y="2432"/>
                    <a:pt x="2432" y="1885"/>
                    <a:pt x="2432" y="1216"/>
                  </a:cubicBezTo>
                  <a:cubicBezTo>
                    <a:pt x="2432" y="547"/>
                    <a:pt x="1885" y="0"/>
                    <a:pt x="12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18"/>
            <p:cNvSpPr/>
            <p:nvPr/>
          </p:nvSpPr>
          <p:spPr>
            <a:xfrm>
              <a:off x="8038463" y="696013"/>
              <a:ext cx="61575" cy="60825"/>
            </a:xfrm>
            <a:custGeom>
              <a:avLst/>
              <a:gdLst/>
              <a:ahLst/>
              <a:cxnLst/>
              <a:rect l="l" t="t" r="r" b="b"/>
              <a:pathLst>
                <a:path w="2463" h="2433" extrusionOk="0">
                  <a:moveTo>
                    <a:pt x="1216" y="1"/>
                  </a:moveTo>
                  <a:cubicBezTo>
                    <a:pt x="548" y="1"/>
                    <a:pt x="0" y="578"/>
                    <a:pt x="0" y="1216"/>
                  </a:cubicBezTo>
                  <a:cubicBezTo>
                    <a:pt x="0" y="1915"/>
                    <a:pt x="578" y="2432"/>
                    <a:pt x="1216" y="2432"/>
                  </a:cubicBezTo>
                  <a:cubicBezTo>
                    <a:pt x="1915" y="2432"/>
                    <a:pt x="2463" y="1855"/>
                    <a:pt x="2463" y="1216"/>
                  </a:cubicBezTo>
                  <a:cubicBezTo>
                    <a:pt x="2463" y="548"/>
                    <a:pt x="1915" y="1"/>
                    <a:pt x="12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18"/>
            <p:cNvSpPr/>
            <p:nvPr/>
          </p:nvSpPr>
          <p:spPr>
            <a:xfrm>
              <a:off x="8191963" y="539488"/>
              <a:ext cx="60825" cy="60800"/>
            </a:xfrm>
            <a:custGeom>
              <a:avLst/>
              <a:gdLst/>
              <a:ahLst/>
              <a:cxnLst/>
              <a:rect l="l" t="t" r="r" b="b"/>
              <a:pathLst>
                <a:path w="2433" h="2432" extrusionOk="0">
                  <a:moveTo>
                    <a:pt x="1216" y="0"/>
                  </a:moveTo>
                  <a:cubicBezTo>
                    <a:pt x="548" y="0"/>
                    <a:pt x="0" y="547"/>
                    <a:pt x="0" y="1216"/>
                  </a:cubicBezTo>
                  <a:cubicBezTo>
                    <a:pt x="0" y="1885"/>
                    <a:pt x="548" y="2432"/>
                    <a:pt x="1216" y="2432"/>
                  </a:cubicBezTo>
                  <a:cubicBezTo>
                    <a:pt x="1885" y="2432"/>
                    <a:pt x="2432" y="1885"/>
                    <a:pt x="2432" y="1216"/>
                  </a:cubicBezTo>
                  <a:cubicBezTo>
                    <a:pt x="2432" y="547"/>
                    <a:pt x="1885" y="0"/>
                    <a:pt x="12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18"/>
            <p:cNvSpPr/>
            <p:nvPr/>
          </p:nvSpPr>
          <p:spPr>
            <a:xfrm>
              <a:off x="8191963" y="696013"/>
              <a:ext cx="60825" cy="60825"/>
            </a:xfrm>
            <a:custGeom>
              <a:avLst/>
              <a:gdLst/>
              <a:ahLst/>
              <a:cxnLst/>
              <a:rect l="l" t="t" r="r" b="b"/>
              <a:pathLst>
                <a:path w="2433" h="2433" extrusionOk="0">
                  <a:moveTo>
                    <a:pt x="1216" y="1"/>
                  </a:moveTo>
                  <a:cubicBezTo>
                    <a:pt x="517" y="1"/>
                    <a:pt x="0" y="578"/>
                    <a:pt x="0" y="1216"/>
                  </a:cubicBezTo>
                  <a:cubicBezTo>
                    <a:pt x="0" y="1915"/>
                    <a:pt x="548" y="2432"/>
                    <a:pt x="1216" y="2432"/>
                  </a:cubicBezTo>
                  <a:cubicBezTo>
                    <a:pt x="1885" y="2432"/>
                    <a:pt x="2432" y="1855"/>
                    <a:pt x="2432" y="1216"/>
                  </a:cubicBezTo>
                  <a:cubicBezTo>
                    <a:pt x="2432" y="548"/>
                    <a:pt x="1885" y="1"/>
                    <a:pt x="12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18"/>
            <p:cNvSpPr/>
            <p:nvPr/>
          </p:nvSpPr>
          <p:spPr>
            <a:xfrm>
              <a:off x="8964763" y="539488"/>
              <a:ext cx="60825" cy="60800"/>
            </a:xfrm>
            <a:custGeom>
              <a:avLst/>
              <a:gdLst/>
              <a:ahLst/>
              <a:cxnLst/>
              <a:rect l="l" t="t" r="r" b="b"/>
              <a:pathLst>
                <a:path w="2433" h="2432" extrusionOk="0">
                  <a:moveTo>
                    <a:pt x="1217" y="0"/>
                  </a:moveTo>
                  <a:cubicBezTo>
                    <a:pt x="548" y="0"/>
                    <a:pt x="1" y="547"/>
                    <a:pt x="1" y="1216"/>
                  </a:cubicBezTo>
                  <a:cubicBezTo>
                    <a:pt x="1" y="1885"/>
                    <a:pt x="548" y="2432"/>
                    <a:pt x="1217" y="2432"/>
                  </a:cubicBezTo>
                  <a:cubicBezTo>
                    <a:pt x="1885" y="2432"/>
                    <a:pt x="2432" y="1885"/>
                    <a:pt x="2432" y="1216"/>
                  </a:cubicBezTo>
                  <a:cubicBezTo>
                    <a:pt x="2432" y="547"/>
                    <a:pt x="1885" y="0"/>
                    <a:pt x="12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18"/>
            <p:cNvSpPr/>
            <p:nvPr/>
          </p:nvSpPr>
          <p:spPr>
            <a:xfrm>
              <a:off x="8964763" y="696013"/>
              <a:ext cx="60825" cy="60825"/>
            </a:xfrm>
            <a:custGeom>
              <a:avLst/>
              <a:gdLst/>
              <a:ahLst/>
              <a:cxnLst/>
              <a:rect l="l" t="t" r="r" b="b"/>
              <a:pathLst>
                <a:path w="2433" h="2433" extrusionOk="0">
                  <a:moveTo>
                    <a:pt x="1217" y="1"/>
                  </a:moveTo>
                  <a:cubicBezTo>
                    <a:pt x="548" y="1"/>
                    <a:pt x="1" y="578"/>
                    <a:pt x="1" y="1216"/>
                  </a:cubicBezTo>
                  <a:cubicBezTo>
                    <a:pt x="1" y="1915"/>
                    <a:pt x="578" y="2432"/>
                    <a:pt x="1217" y="2432"/>
                  </a:cubicBezTo>
                  <a:cubicBezTo>
                    <a:pt x="1916" y="2432"/>
                    <a:pt x="2432" y="1855"/>
                    <a:pt x="2432" y="1216"/>
                  </a:cubicBezTo>
                  <a:cubicBezTo>
                    <a:pt x="2432" y="548"/>
                    <a:pt x="1916" y="1"/>
                    <a:pt x="121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18"/>
            <p:cNvSpPr/>
            <p:nvPr/>
          </p:nvSpPr>
          <p:spPr>
            <a:xfrm>
              <a:off x="9116738" y="539488"/>
              <a:ext cx="60825" cy="60800"/>
            </a:xfrm>
            <a:custGeom>
              <a:avLst/>
              <a:gdLst/>
              <a:ahLst/>
              <a:cxnLst/>
              <a:rect l="l" t="t" r="r" b="b"/>
              <a:pathLst>
                <a:path w="2433" h="2432" extrusionOk="0">
                  <a:moveTo>
                    <a:pt x="1217" y="0"/>
                  </a:moveTo>
                  <a:cubicBezTo>
                    <a:pt x="548" y="0"/>
                    <a:pt x="1" y="578"/>
                    <a:pt x="1" y="1216"/>
                  </a:cubicBezTo>
                  <a:cubicBezTo>
                    <a:pt x="1" y="1885"/>
                    <a:pt x="579" y="2432"/>
                    <a:pt x="1217" y="2432"/>
                  </a:cubicBezTo>
                  <a:cubicBezTo>
                    <a:pt x="1916" y="2432"/>
                    <a:pt x="2433" y="1854"/>
                    <a:pt x="2433" y="1216"/>
                  </a:cubicBezTo>
                  <a:cubicBezTo>
                    <a:pt x="2433" y="517"/>
                    <a:pt x="1916" y="0"/>
                    <a:pt x="12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18"/>
            <p:cNvSpPr/>
            <p:nvPr/>
          </p:nvSpPr>
          <p:spPr>
            <a:xfrm>
              <a:off x="9116738" y="696013"/>
              <a:ext cx="60825" cy="60825"/>
            </a:xfrm>
            <a:custGeom>
              <a:avLst/>
              <a:gdLst/>
              <a:ahLst/>
              <a:cxnLst/>
              <a:rect l="l" t="t" r="r" b="b"/>
              <a:pathLst>
                <a:path w="2433" h="2433" extrusionOk="0">
                  <a:moveTo>
                    <a:pt x="1217" y="1"/>
                  </a:moveTo>
                  <a:cubicBezTo>
                    <a:pt x="548" y="1"/>
                    <a:pt x="1" y="578"/>
                    <a:pt x="1" y="1216"/>
                  </a:cubicBezTo>
                  <a:cubicBezTo>
                    <a:pt x="1" y="1915"/>
                    <a:pt x="579" y="2432"/>
                    <a:pt x="1217" y="2432"/>
                  </a:cubicBezTo>
                  <a:cubicBezTo>
                    <a:pt x="1916" y="2432"/>
                    <a:pt x="2433" y="1855"/>
                    <a:pt x="2433" y="1216"/>
                  </a:cubicBezTo>
                  <a:cubicBezTo>
                    <a:pt x="2433" y="548"/>
                    <a:pt x="1916" y="1"/>
                    <a:pt x="121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18"/>
            <p:cNvSpPr/>
            <p:nvPr/>
          </p:nvSpPr>
          <p:spPr>
            <a:xfrm>
              <a:off x="8656263" y="539488"/>
              <a:ext cx="60800" cy="60800"/>
            </a:xfrm>
            <a:custGeom>
              <a:avLst/>
              <a:gdLst/>
              <a:ahLst/>
              <a:cxnLst/>
              <a:rect l="l" t="t" r="r" b="b"/>
              <a:pathLst>
                <a:path w="2432" h="2432" extrusionOk="0">
                  <a:moveTo>
                    <a:pt x="1216" y="0"/>
                  </a:moveTo>
                  <a:cubicBezTo>
                    <a:pt x="547" y="0"/>
                    <a:pt x="0" y="547"/>
                    <a:pt x="0" y="1216"/>
                  </a:cubicBezTo>
                  <a:cubicBezTo>
                    <a:pt x="0" y="1885"/>
                    <a:pt x="547" y="2432"/>
                    <a:pt x="1216" y="2432"/>
                  </a:cubicBezTo>
                  <a:cubicBezTo>
                    <a:pt x="1885" y="2432"/>
                    <a:pt x="2432" y="1885"/>
                    <a:pt x="2432" y="1216"/>
                  </a:cubicBezTo>
                  <a:cubicBezTo>
                    <a:pt x="2432" y="547"/>
                    <a:pt x="1885" y="0"/>
                    <a:pt x="12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18"/>
            <p:cNvSpPr/>
            <p:nvPr/>
          </p:nvSpPr>
          <p:spPr>
            <a:xfrm>
              <a:off x="8656263" y="696013"/>
              <a:ext cx="60800" cy="60825"/>
            </a:xfrm>
            <a:custGeom>
              <a:avLst/>
              <a:gdLst/>
              <a:ahLst/>
              <a:cxnLst/>
              <a:rect l="l" t="t" r="r" b="b"/>
              <a:pathLst>
                <a:path w="2432" h="2433" extrusionOk="0">
                  <a:moveTo>
                    <a:pt x="1216" y="1"/>
                  </a:moveTo>
                  <a:cubicBezTo>
                    <a:pt x="517" y="1"/>
                    <a:pt x="0" y="578"/>
                    <a:pt x="0" y="1216"/>
                  </a:cubicBezTo>
                  <a:cubicBezTo>
                    <a:pt x="0" y="1915"/>
                    <a:pt x="578" y="2432"/>
                    <a:pt x="1216" y="2432"/>
                  </a:cubicBezTo>
                  <a:cubicBezTo>
                    <a:pt x="1915" y="2432"/>
                    <a:pt x="2432" y="1855"/>
                    <a:pt x="2432" y="1216"/>
                  </a:cubicBezTo>
                  <a:cubicBezTo>
                    <a:pt x="2432" y="548"/>
                    <a:pt x="1915" y="1"/>
                    <a:pt x="12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18"/>
            <p:cNvSpPr/>
            <p:nvPr/>
          </p:nvSpPr>
          <p:spPr>
            <a:xfrm>
              <a:off x="8808988" y="539488"/>
              <a:ext cx="60825" cy="60800"/>
            </a:xfrm>
            <a:custGeom>
              <a:avLst/>
              <a:gdLst/>
              <a:ahLst/>
              <a:cxnLst/>
              <a:rect l="l" t="t" r="r" b="b"/>
              <a:pathLst>
                <a:path w="2433" h="2432" extrusionOk="0">
                  <a:moveTo>
                    <a:pt x="1217" y="0"/>
                  </a:moveTo>
                  <a:cubicBezTo>
                    <a:pt x="548" y="0"/>
                    <a:pt x="1" y="547"/>
                    <a:pt x="1" y="1216"/>
                  </a:cubicBezTo>
                  <a:cubicBezTo>
                    <a:pt x="1" y="1885"/>
                    <a:pt x="548" y="2432"/>
                    <a:pt x="1217" y="2432"/>
                  </a:cubicBezTo>
                  <a:cubicBezTo>
                    <a:pt x="1885" y="2432"/>
                    <a:pt x="2432" y="1885"/>
                    <a:pt x="2432" y="1216"/>
                  </a:cubicBezTo>
                  <a:cubicBezTo>
                    <a:pt x="2432" y="547"/>
                    <a:pt x="1885" y="0"/>
                    <a:pt x="12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305;p18"/>
            <p:cNvSpPr/>
            <p:nvPr/>
          </p:nvSpPr>
          <p:spPr>
            <a:xfrm>
              <a:off x="8808238" y="696013"/>
              <a:ext cx="60800" cy="60825"/>
            </a:xfrm>
            <a:custGeom>
              <a:avLst/>
              <a:gdLst/>
              <a:ahLst/>
              <a:cxnLst/>
              <a:rect l="l" t="t" r="r" b="b"/>
              <a:pathLst>
                <a:path w="2432" h="2433" extrusionOk="0">
                  <a:moveTo>
                    <a:pt x="1216" y="1"/>
                  </a:moveTo>
                  <a:cubicBezTo>
                    <a:pt x="517" y="1"/>
                    <a:pt x="0" y="578"/>
                    <a:pt x="0" y="1216"/>
                  </a:cubicBezTo>
                  <a:cubicBezTo>
                    <a:pt x="0" y="1915"/>
                    <a:pt x="578" y="2432"/>
                    <a:pt x="1216" y="2432"/>
                  </a:cubicBezTo>
                  <a:cubicBezTo>
                    <a:pt x="1915" y="2432"/>
                    <a:pt x="2432" y="1855"/>
                    <a:pt x="2432" y="1216"/>
                  </a:cubicBezTo>
                  <a:cubicBezTo>
                    <a:pt x="2432" y="548"/>
                    <a:pt x="1915" y="1"/>
                    <a:pt x="12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06" name="Google Shape;306;p18"/>
          <p:cNvSpPr/>
          <p:nvPr/>
        </p:nvSpPr>
        <p:spPr>
          <a:xfrm>
            <a:off x="-1932325" y="1556900"/>
            <a:ext cx="5114950" cy="3961225"/>
          </a:xfrm>
          <a:custGeom>
            <a:avLst/>
            <a:gdLst/>
            <a:ahLst/>
            <a:cxnLst/>
            <a:rect l="l" t="t" r="r" b="b"/>
            <a:pathLst>
              <a:path w="204598" h="158449" extrusionOk="0">
                <a:moveTo>
                  <a:pt x="345" y="1"/>
                </a:moveTo>
                <a:lnTo>
                  <a:pt x="0" y="158449"/>
                </a:lnTo>
                <a:lnTo>
                  <a:pt x="204597" y="158449"/>
                </a:lnTo>
                <a:lnTo>
                  <a:pt x="204597" y="153555"/>
                </a:lnTo>
                <a:cubicBezTo>
                  <a:pt x="204597" y="153708"/>
                  <a:pt x="204343" y="153772"/>
                  <a:pt x="203917" y="153772"/>
                </a:cubicBezTo>
                <a:cubicBezTo>
                  <a:pt x="201849" y="153772"/>
                  <a:pt x="195728" y="152252"/>
                  <a:pt x="195036" y="151936"/>
                </a:cubicBezTo>
                <a:cubicBezTo>
                  <a:pt x="192036" y="150543"/>
                  <a:pt x="189702" y="148269"/>
                  <a:pt x="187690" y="145709"/>
                </a:cubicBezTo>
                <a:cubicBezTo>
                  <a:pt x="185166" y="142470"/>
                  <a:pt x="182916" y="138958"/>
                  <a:pt x="180713" y="135398"/>
                </a:cubicBezTo>
                <a:cubicBezTo>
                  <a:pt x="176594" y="128790"/>
                  <a:pt x="172557" y="122075"/>
                  <a:pt x="166854" y="116848"/>
                </a:cubicBezTo>
                <a:cubicBezTo>
                  <a:pt x="159827" y="110421"/>
                  <a:pt x="150333" y="108528"/>
                  <a:pt x="141065" y="108528"/>
                </a:cubicBezTo>
                <a:cubicBezTo>
                  <a:pt x="139483" y="108528"/>
                  <a:pt x="137906" y="108583"/>
                  <a:pt x="136350" y="108681"/>
                </a:cubicBezTo>
                <a:cubicBezTo>
                  <a:pt x="131590" y="108984"/>
                  <a:pt x="126741" y="109442"/>
                  <a:pt x="121954" y="109442"/>
                </a:cubicBezTo>
                <a:cubicBezTo>
                  <a:pt x="116972" y="109442"/>
                  <a:pt x="112058" y="108946"/>
                  <a:pt x="107383" y="107264"/>
                </a:cubicBezTo>
                <a:cubicBezTo>
                  <a:pt x="99310" y="104382"/>
                  <a:pt x="92666" y="98072"/>
                  <a:pt x="88547" y="90524"/>
                </a:cubicBezTo>
                <a:cubicBezTo>
                  <a:pt x="81415" y="77486"/>
                  <a:pt x="83725" y="63425"/>
                  <a:pt x="81784" y="49304"/>
                </a:cubicBezTo>
                <a:cubicBezTo>
                  <a:pt x="79365" y="31619"/>
                  <a:pt x="63902" y="17390"/>
                  <a:pt x="45911" y="17390"/>
                </a:cubicBezTo>
                <a:cubicBezTo>
                  <a:pt x="44777" y="17390"/>
                  <a:pt x="43633" y="17446"/>
                  <a:pt x="42482" y="17562"/>
                </a:cubicBezTo>
                <a:cubicBezTo>
                  <a:pt x="36149" y="18192"/>
                  <a:pt x="29997" y="20480"/>
                  <a:pt x="23674" y="20480"/>
                </a:cubicBezTo>
                <a:cubicBezTo>
                  <a:pt x="23304" y="20480"/>
                  <a:pt x="22934" y="20472"/>
                  <a:pt x="22562" y="20455"/>
                </a:cubicBezTo>
                <a:cubicBezTo>
                  <a:pt x="11644" y="19955"/>
                  <a:pt x="2227" y="10597"/>
                  <a:pt x="34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 name="Google Shape;307;p18"/>
          <p:cNvSpPr/>
          <p:nvPr/>
        </p:nvSpPr>
        <p:spPr>
          <a:xfrm>
            <a:off x="-897512" y="1907150"/>
            <a:ext cx="3619883" cy="3355815"/>
          </a:xfrm>
          <a:custGeom>
            <a:avLst/>
            <a:gdLst/>
            <a:ahLst/>
            <a:cxnLst/>
            <a:rect l="l" t="t" r="r" b="b"/>
            <a:pathLst>
              <a:path w="136780" h="126802" fill="none" extrusionOk="0">
                <a:moveTo>
                  <a:pt x="136780" y="126802"/>
                </a:moveTo>
                <a:cubicBezTo>
                  <a:pt x="136780" y="126802"/>
                  <a:pt x="130088" y="101644"/>
                  <a:pt x="113265" y="95691"/>
                </a:cubicBezTo>
                <a:cubicBezTo>
                  <a:pt x="96453" y="89738"/>
                  <a:pt x="67354" y="94119"/>
                  <a:pt x="52841" y="82892"/>
                </a:cubicBezTo>
                <a:cubicBezTo>
                  <a:pt x="33195" y="67711"/>
                  <a:pt x="58353" y="9966"/>
                  <a:pt x="1" y="0"/>
                </a:cubicBezTo>
              </a:path>
            </a:pathLst>
          </a:custGeom>
          <a:solidFill>
            <a:schemeClr val="lt1"/>
          </a:solidFill>
          <a:ln w="28575" cap="flat" cmpd="sng">
            <a:solidFill>
              <a:schemeClr val="lt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ackground">
  <p:cSld name="CUSTOM_4">
    <p:spTree>
      <p:nvGrpSpPr>
        <p:cNvPr id="1" name="Shape 400"/>
        <p:cNvGrpSpPr/>
        <p:nvPr/>
      </p:nvGrpSpPr>
      <p:grpSpPr>
        <a:xfrm>
          <a:off x="0" y="0"/>
          <a:ext cx="0" cy="0"/>
          <a:chOff x="0" y="0"/>
          <a:chExt cx="0" cy="0"/>
        </a:xfrm>
      </p:grpSpPr>
      <p:sp>
        <p:nvSpPr>
          <p:cNvPr id="401" name="Google Shape;401;p22"/>
          <p:cNvSpPr/>
          <p:nvPr/>
        </p:nvSpPr>
        <p:spPr>
          <a:xfrm rot="-5400000">
            <a:off x="3921438" y="292025"/>
            <a:ext cx="6005225" cy="4640700"/>
          </a:xfrm>
          <a:custGeom>
            <a:avLst/>
            <a:gdLst/>
            <a:ahLst/>
            <a:cxnLst/>
            <a:rect l="l" t="t" r="r" b="b"/>
            <a:pathLst>
              <a:path w="240209" h="185628" extrusionOk="0">
                <a:moveTo>
                  <a:pt x="220788" y="1"/>
                </a:moveTo>
                <a:cubicBezTo>
                  <a:pt x="213773" y="1"/>
                  <a:pt x="206748" y="2204"/>
                  <a:pt x="201109" y="6379"/>
                </a:cubicBezTo>
                <a:cubicBezTo>
                  <a:pt x="195156" y="10785"/>
                  <a:pt x="191393" y="16250"/>
                  <a:pt x="190512" y="23453"/>
                </a:cubicBezTo>
                <a:cubicBezTo>
                  <a:pt x="189607" y="30930"/>
                  <a:pt x="192524" y="37669"/>
                  <a:pt x="187500" y="44336"/>
                </a:cubicBezTo>
                <a:cubicBezTo>
                  <a:pt x="183999" y="48980"/>
                  <a:pt x="178451" y="50528"/>
                  <a:pt x="173308" y="52742"/>
                </a:cubicBezTo>
                <a:cubicBezTo>
                  <a:pt x="165449" y="56147"/>
                  <a:pt x="157925" y="61969"/>
                  <a:pt x="155496" y="70411"/>
                </a:cubicBezTo>
                <a:cubicBezTo>
                  <a:pt x="153722" y="76543"/>
                  <a:pt x="154781" y="83055"/>
                  <a:pt x="152448" y="89044"/>
                </a:cubicBezTo>
                <a:cubicBezTo>
                  <a:pt x="148620" y="98847"/>
                  <a:pt x="140559" y="101747"/>
                  <a:pt x="131086" y="101747"/>
                </a:cubicBezTo>
                <a:cubicBezTo>
                  <a:pt x="129950" y="101747"/>
                  <a:pt x="128795" y="101706"/>
                  <a:pt x="127623" y="101629"/>
                </a:cubicBezTo>
                <a:cubicBezTo>
                  <a:pt x="125871" y="101515"/>
                  <a:pt x="124142" y="101452"/>
                  <a:pt x="122435" y="101452"/>
                </a:cubicBezTo>
                <a:cubicBezTo>
                  <a:pt x="113055" y="101452"/>
                  <a:pt x="104375" y="103368"/>
                  <a:pt x="96548" y="109392"/>
                </a:cubicBezTo>
                <a:cubicBezTo>
                  <a:pt x="90654" y="113916"/>
                  <a:pt x="86535" y="120369"/>
                  <a:pt x="81118" y="125418"/>
                </a:cubicBezTo>
                <a:cubicBezTo>
                  <a:pt x="72509" y="133395"/>
                  <a:pt x="60853" y="137991"/>
                  <a:pt x="49125" y="138003"/>
                </a:cubicBezTo>
                <a:cubicBezTo>
                  <a:pt x="49086" y="138003"/>
                  <a:pt x="49047" y="138003"/>
                  <a:pt x="49007" y="138003"/>
                </a:cubicBezTo>
                <a:cubicBezTo>
                  <a:pt x="40502" y="138003"/>
                  <a:pt x="32073" y="135709"/>
                  <a:pt x="23591" y="135709"/>
                </a:cubicBezTo>
                <a:cubicBezTo>
                  <a:pt x="22649" y="135709"/>
                  <a:pt x="21708" y="135737"/>
                  <a:pt x="20765" y="135800"/>
                </a:cubicBezTo>
                <a:cubicBezTo>
                  <a:pt x="11287" y="136431"/>
                  <a:pt x="988" y="166804"/>
                  <a:pt x="0" y="176257"/>
                </a:cubicBezTo>
                <a:lnTo>
                  <a:pt x="240209" y="185627"/>
                </a:lnTo>
                <a:lnTo>
                  <a:pt x="230898" y="1605"/>
                </a:lnTo>
                <a:cubicBezTo>
                  <a:pt x="227639" y="526"/>
                  <a:pt x="224215" y="1"/>
                  <a:pt x="22078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ackground 1">
  <p:cSld name="CUSTOM_4_1">
    <p:spTree>
      <p:nvGrpSpPr>
        <p:cNvPr id="1" name="Shape 402"/>
        <p:cNvGrpSpPr/>
        <p:nvPr/>
      </p:nvGrpSpPr>
      <p:grpSpPr>
        <a:xfrm>
          <a:off x="0" y="0"/>
          <a:ext cx="0" cy="0"/>
          <a:chOff x="0" y="0"/>
          <a:chExt cx="0" cy="0"/>
        </a:xfrm>
      </p:grpSpPr>
      <p:grpSp>
        <p:nvGrpSpPr>
          <p:cNvPr id="403" name="Google Shape;403;p23"/>
          <p:cNvGrpSpPr/>
          <p:nvPr/>
        </p:nvGrpSpPr>
        <p:grpSpPr>
          <a:xfrm rot="5400000">
            <a:off x="-546364" y="-150370"/>
            <a:ext cx="5475989" cy="6465808"/>
            <a:chOff x="3667886" y="-436545"/>
            <a:chExt cx="5475989" cy="6465808"/>
          </a:xfrm>
        </p:grpSpPr>
        <p:sp>
          <p:nvSpPr>
            <p:cNvPr id="404" name="Google Shape;404;p23"/>
            <p:cNvSpPr/>
            <p:nvPr/>
          </p:nvSpPr>
          <p:spPr>
            <a:xfrm rot="-5400000">
              <a:off x="2938674" y="292667"/>
              <a:ext cx="6465808" cy="5007385"/>
            </a:xfrm>
            <a:custGeom>
              <a:avLst/>
              <a:gdLst/>
              <a:ahLst/>
              <a:cxnLst/>
              <a:rect l="l" t="t" r="r" b="b"/>
              <a:pathLst>
                <a:path w="204598" h="158449" extrusionOk="0">
                  <a:moveTo>
                    <a:pt x="345" y="1"/>
                  </a:moveTo>
                  <a:lnTo>
                    <a:pt x="0" y="158449"/>
                  </a:lnTo>
                  <a:lnTo>
                    <a:pt x="204597" y="158449"/>
                  </a:lnTo>
                  <a:lnTo>
                    <a:pt x="204597" y="153555"/>
                  </a:lnTo>
                  <a:cubicBezTo>
                    <a:pt x="204597" y="153708"/>
                    <a:pt x="204343" y="153772"/>
                    <a:pt x="203917" y="153772"/>
                  </a:cubicBezTo>
                  <a:cubicBezTo>
                    <a:pt x="201849" y="153772"/>
                    <a:pt x="195728" y="152252"/>
                    <a:pt x="195036" y="151936"/>
                  </a:cubicBezTo>
                  <a:cubicBezTo>
                    <a:pt x="192036" y="150543"/>
                    <a:pt x="189702" y="148269"/>
                    <a:pt x="187690" y="145709"/>
                  </a:cubicBezTo>
                  <a:cubicBezTo>
                    <a:pt x="185166" y="142470"/>
                    <a:pt x="182916" y="138958"/>
                    <a:pt x="180713" y="135398"/>
                  </a:cubicBezTo>
                  <a:cubicBezTo>
                    <a:pt x="176594" y="128790"/>
                    <a:pt x="172557" y="122075"/>
                    <a:pt x="166854" y="116848"/>
                  </a:cubicBezTo>
                  <a:cubicBezTo>
                    <a:pt x="159827" y="110421"/>
                    <a:pt x="150333" y="108528"/>
                    <a:pt x="141065" y="108528"/>
                  </a:cubicBezTo>
                  <a:cubicBezTo>
                    <a:pt x="139483" y="108528"/>
                    <a:pt x="137906" y="108583"/>
                    <a:pt x="136350" y="108681"/>
                  </a:cubicBezTo>
                  <a:cubicBezTo>
                    <a:pt x="131590" y="108984"/>
                    <a:pt x="126741" y="109442"/>
                    <a:pt x="121954" y="109442"/>
                  </a:cubicBezTo>
                  <a:cubicBezTo>
                    <a:pt x="116972" y="109442"/>
                    <a:pt x="112058" y="108946"/>
                    <a:pt x="107383" y="107264"/>
                  </a:cubicBezTo>
                  <a:cubicBezTo>
                    <a:pt x="99310" y="104382"/>
                    <a:pt x="92666" y="98072"/>
                    <a:pt x="88547" y="90524"/>
                  </a:cubicBezTo>
                  <a:cubicBezTo>
                    <a:pt x="81415" y="77486"/>
                    <a:pt x="83725" y="63425"/>
                    <a:pt x="81784" y="49304"/>
                  </a:cubicBezTo>
                  <a:cubicBezTo>
                    <a:pt x="79365" y="31619"/>
                    <a:pt x="63902" y="17390"/>
                    <a:pt x="45911" y="17390"/>
                  </a:cubicBezTo>
                  <a:cubicBezTo>
                    <a:pt x="44777" y="17390"/>
                    <a:pt x="43633" y="17446"/>
                    <a:pt x="42482" y="17562"/>
                  </a:cubicBezTo>
                  <a:cubicBezTo>
                    <a:pt x="36149" y="18192"/>
                    <a:pt x="29997" y="20480"/>
                    <a:pt x="23674" y="20480"/>
                  </a:cubicBezTo>
                  <a:cubicBezTo>
                    <a:pt x="23304" y="20480"/>
                    <a:pt x="22934" y="20472"/>
                    <a:pt x="22562" y="20455"/>
                  </a:cubicBezTo>
                  <a:cubicBezTo>
                    <a:pt x="11644" y="19955"/>
                    <a:pt x="2227" y="10597"/>
                    <a:pt x="34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23"/>
            <p:cNvSpPr/>
            <p:nvPr/>
          </p:nvSpPr>
          <p:spPr>
            <a:xfrm>
              <a:off x="8613475" y="-46575"/>
              <a:ext cx="530400" cy="5190000"/>
            </a:xfrm>
            <a:prstGeom prst="rect">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accent5"/>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0" tIns="0" rIns="0" bIns="0" anchor="b" anchorCtr="0">
            <a:noAutofit/>
          </a:bodyPr>
          <a:lstStyle>
            <a:lvl1pPr lvl="0">
              <a:spcBef>
                <a:spcPts val="0"/>
              </a:spcBef>
              <a:spcAft>
                <a:spcPts val="0"/>
              </a:spcAft>
              <a:buClr>
                <a:schemeClr val="accent2"/>
              </a:buClr>
              <a:buSzPts val="2800"/>
              <a:buFont typeface="Nerko One"/>
              <a:buNone/>
              <a:defRPr sz="2800">
                <a:solidFill>
                  <a:schemeClr val="accent2"/>
                </a:solidFill>
                <a:latin typeface="Nerko One"/>
                <a:ea typeface="Nerko One"/>
                <a:cs typeface="Nerko One"/>
                <a:sym typeface="Nerko One"/>
              </a:defRPr>
            </a:lvl1pPr>
            <a:lvl2pPr lvl="1">
              <a:spcBef>
                <a:spcPts val="0"/>
              </a:spcBef>
              <a:spcAft>
                <a:spcPts val="0"/>
              </a:spcAft>
              <a:buClr>
                <a:schemeClr val="lt1"/>
              </a:buClr>
              <a:buSzPts val="2800"/>
              <a:buFont typeface="Nerko One"/>
              <a:buNone/>
              <a:defRPr sz="2800">
                <a:solidFill>
                  <a:schemeClr val="lt1"/>
                </a:solidFill>
                <a:latin typeface="Nerko One"/>
                <a:ea typeface="Nerko One"/>
                <a:cs typeface="Nerko One"/>
                <a:sym typeface="Nerko One"/>
              </a:defRPr>
            </a:lvl2pPr>
            <a:lvl3pPr lvl="2">
              <a:spcBef>
                <a:spcPts val="0"/>
              </a:spcBef>
              <a:spcAft>
                <a:spcPts val="0"/>
              </a:spcAft>
              <a:buClr>
                <a:schemeClr val="lt1"/>
              </a:buClr>
              <a:buSzPts val="2800"/>
              <a:buFont typeface="Nerko One"/>
              <a:buNone/>
              <a:defRPr sz="2800">
                <a:solidFill>
                  <a:schemeClr val="lt1"/>
                </a:solidFill>
                <a:latin typeface="Nerko One"/>
                <a:ea typeface="Nerko One"/>
                <a:cs typeface="Nerko One"/>
                <a:sym typeface="Nerko One"/>
              </a:defRPr>
            </a:lvl3pPr>
            <a:lvl4pPr lvl="3">
              <a:spcBef>
                <a:spcPts val="0"/>
              </a:spcBef>
              <a:spcAft>
                <a:spcPts val="0"/>
              </a:spcAft>
              <a:buClr>
                <a:schemeClr val="lt1"/>
              </a:buClr>
              <a:buSzPts val="2800"/>
              <a:buFont typeface="Nerko One"/>
              <a:buNone/>
              <a:defRPr sz="2800">
                <a:solidFill>
                  <a:schemeClr val="lt1"/>
                </a:solidFill>
                <a:latin typeface="Nerko One"/>
                <a:ea typeface="Nerko One"/>
                <a:cs typeface="Nerko One"/>
                <a:sym typeface="Nerko One"/>
              </a:defRPr>
            </a:lvl4pPr>
            <a:lvl5pPr lvl="4">
              <a:spcBef>
                <a:spcPts val="0"/>
              </a:spcBef>
              <a:spcAft>
                <a:spcPts val="0"/>
              </a:spcAft>
              <a:buClr>
                <a:schemeClr val="lt1"/>
              </a:buClr>
              <a:buSzPts val="2800"/>
              <a:buFont typeface="Nerko One"/>
              <a:buNone/>
              <a:defRPr sz="2800">
                <a:solidFill>
                  <a:schemeClr val="lt1"/>
                </a:solidFill>
                <a:latin typeface="Nerko One"/>
                <a:ea typeface="Nerko One"/>
                <a:cs typeface="Nerko One"/>
                <a:sym typeface="Nerko One"/>
              </a:defRPr>
            </a:lvl5pPr>
            <a:lvl6pPr lvl="5">
              <a:spcBef>
                <a:spcPts val="0"/>
              </a:spcBef>
              <a:spcAft>
                <a:spcPts val="0"/>
              </a:spcAft>
              <a:buClr>
                <a:schemeClr val="lt1"/>
              </a:buClr>
              <a:buSzPts val="2800"/>
              <a:buFont typeface="Nerko One"/>
              <a:buNone/>
              <a:defRPr sz="2800">
                <a:solidFill>
                  <a:schemeClr val="lt1"/>
                </a:solidFill>
                <a:latin typeface="Nerko One"/>
                <a:ea typeface="Nerko One"/>
                <a:cs typeface="Nerko One"/>
                <a:sym typeface="Nerko One"/>
              </a:defRPr>
            </a:lvl6pPr>
            <a:lvl7pPr lvl="6">
              <a:spcBef>
                <a:spcPts val="0"/>
              </a:spcBef>
              <a:spcAft>
                <a:spcPts val="0"/>
              </a:spcAft>
              <a:buClr>
                <a:schemeClr val="lt1"/>
              </a:buClr>
              <a:buSzPts val="2800"/>
              <a:buFont typeface="Nerko One"/>
              <a:buNone/>
              <a:defRPr sz="2800">
                <a:solidFill>
                  <a:schemeClr val="lt1"/>
                </a:solidFill>
                <a:latin typeface="Nerko One"/>
                <a:ea typeface="Nerko One"/>
                <a:cs typeface="Nerko One"/>
                <a:sym typeface="Nerko One"/>
              </a:defRPr>
            </a:lvl7pPr>
            <a:lvl8pPr lvl="7">
              <a:spcBef>
                <a:spcPts val="0"/>
              </a:spcBef>
              <a:spcAft>
                <a:spcPts val="0"/>
              </a:spcAft>
              <a:buClr>
                <a:schemeClr val="lt1"/>
              </a:buClr>
              <a:buSzPts val="2800"/>
              <a:buFont typeface="Nerko One"/>
              <a:buNone/>
              <a:defRPr sz="2800">
                <a:solidFill>
                  <a:schemeClr val="lt1"/>
                </a:solidFill>
                <a:latin typeface="Nerko One"/>
                <a:ea typeface="Nerko One"/>
                <a:cs typeface="Nerko One"/>
                <a:sym typeface="Nerko One"/>
              </a:defRPr>
            </a:lvl8pPr>
            <a:lvl9pPr lvl="8">
              <a:spcBef>
                <a:spcPts val="0"/>
              </a:spcBef>
              <a:spcAft>
                <a:spcPts val="0"/>
              </a:spcAft>
              <a:buClr>
                <a:schemeClr val="lt1"/>
              </a:buClr>
              <a:buSzPts val="2800"/>
              <a:buFont typeface="Nerko One"/>
              <a:buNone/>
              <a:defRPr sz="2800">
                <a:solidFill>
                  <a:schemeClr val="lt1"/>
                </a:solidFill>
                <a:latin typeface="Nerko One"/>
                <a:ea typeface="Nerko One"/>
                <a:cs typeface="Nerko One"/>
                <a:sym typeface="Nerko One"/>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0" tIns="0" rIns="0" bIns="0" anchor="t" anchorCtr="0">
            <a:noAutofit/>
          </a:bodyPr>
          <a:lstStyle>
            <a:lvl1pPr marL="457200" lvl="0" indent="-330200">
              <a:lnSpc>
                <a:spcPct val="100000"/>
              </a:lnSpc>
              <a:spcBef>
                <a:spcPts val="0"/>
              </a:spcBef>
              <a:spcAft>
                <a:spcPts val="0"/>
              </a:spcAft>
              <a:buClr>
                <a:schemeClr val="dk1"/>
              </a:buClr>
              <a:buSzPts val="1600"/>
              <a:buFont typeface="Roboto"/>
              <a:buChar char="●"/>
              <a:defRPr sz="1600">
                <a:solidFill>
                  <a:schemeClr val="dk1"/>
                </a:solidFill>
                <a:latin typeface="Roboto"/>
                <a:ea typeface="Roboto"/>
                <a:cs typeface="Roboto"/>
                <a:sym typeface="Roboto"/>
              </a:defRPr>
            </a:lvl1pPr>
            <a:lvl2pPr marL="914400" lvl="1" indent="-330200">
              <a:lnSpc>
                <a:spcPct val="115000"/>
              </a:lnSpc>
              <a:spcBef>
                <a:spcPts val="0"/>
              </a:spcBef>
              <a:spcAft>
                <a:spcPts val="0"/>
              </a:spcAft>
              <a:buClr>
                <a:schemeClr val="dk1"/>
              </a:buClr>
              <a:buSzPts val="1600"/>
              <a:buFont typeface="Roboto"/>
              <a:buChar char="○"/>
              <a:defRPr sz="1600">
                <a:solidFill>
                  <a:schemeClr val="dk1"/>
                </a:solidFill>
                <a:latin typeface="Roboto"/>
                <a:ea typeface="Roboto"/>
                <a:cs typeface="Roboto"/>
                <a:sym typeface="Roboto"/>
              </a:defRPr>
            </a:lvl2pPr>
            <a:lvl3pPr marL="1371600" lvl="2" indent="-330200">
              <a:lnSpc>
                <a:spcPct val="115000"/>
              </a:lnSpc>
              <a:spcBef>
                <a:spcPts val="0"/>
              </a:spcBef>
              <a:spcAft>
                <a:spcPts val="0"/>
              </a:spcAft>
              <a:buClr>
                <a:schemeClr val="dk1"/>
              </a:buClr>
              <a:buSzPts val="1600"/>
              <a:buFont typeface="Roboto"/>
              <a:buChar char="■"/>
              <a:defRPr sz="1600">
                <a:solidFill>
                  <a:schemeClr val="dk1"/>
                </a:solidFill>
                <a:latin typeface="Roboto"/>
                <a:ea typeface="Roboto"/>
                <a:cs typeface="Roboto"/>
                <a:sym typeface="Roboto"/>
              </a:defRPr>
            </a:lvl3pPr>
            <a:lvl4pPr marL="1828800" lvl="3" indent="-330200">
              <a:lnSpc>
                <a:spcPct val="115000"/>
              </a:lnSpc>
              <a:spcBef>
                <a:spcPts val="0"/>
              </a:spcBef>
              <a:spcAft>
                <a:spcPts val="0"/>
              </a:spcAft>
              <a:buClr>
                <a:schemeClr val="dk1"/>
              </a:buClr>
              <a:buSzPts val="1600"/>
              <a:buFont typeface="Roboto"/>
              <a:buChar char="●"/>
              <a:defRPr sz="1600">
                <a:solidFill>
                  <a:schemeClr val="dk1"/>
                </a:solidFill>
                <a:latin typeface="Roboto"/>
                <a:ea typeface="Roboto"/>
                <a:cs typeface="Roboto"/>
                <a:sym typeface="Roboto"/>
              </a:defRPr>
            </a:lvl4pPr>
            <a:lvl5pPr marL="2286000" lvl="4" indent="-330200">
              <a:lnSpc>
                <a:spcPct val="115000"/>
              </a:lnSpc>
              <a:spcBef>
                <a:spcPts val="0"/>
              </a:spcBef>
              <a:spcAft>
                <a:spcPts val="0"/>
              </a:spcAft>
              <a:buClr>
                <a:schemeClr val="dk1"/>
              </a:buClr>
              <a:buSzPts val="1600"/>
              <a:buFont typeface="Roboto"/>
              <a:buChar char="○"/>
              <a:defRPr sz="1600">
                <a:solidFill>
                  <a:schemeClr val="dk1"/>
                </a:solidFill>
                <a:latin typeface="Roboto"/>
                <a:ea typeface="Roboto"/>
                <a:cs typeface="Roboto"/>
                <a:sym typeface="Roboto"/>
              </a:defRPr>
            </a:lvl5pPr>
            <a:lvl6pPr marL="2743200" lvl="5" indent="-330200">
              <a:lnSpc>
                <a:spcPct val="115000"/>
              </a:lnSpc>
              <a:spcBef>
                <a:spcPts val="0"/>
              </a:spcBef>
              <a:spcAft>
                <a:spcPts val="0"/>
              </a:spcAft>
              <a:buClr>
                <a:schemeClr val="dk1"/>
              </a:buClr>
              <a:buSzPts val="1600"/>
              <a:buFont typeface="Roboto"/>
              <a:buChar char="■"/>
              <a:defRPr sz="1600">
                <a:solidFill>
                  <a:schemeClr val="dk1"/>
                </a:solidFill>
                <a:latin typeface="Roboto"/>
                <a:ea typeface="Roboto"/>
                <a:cs typeface="Roboto"/>
                <a:sym typeface="Roboto"/>
              </a:defRPr>
            </a:lvl6pPr>
            <a:lvl7pPr marL="3200400" lvl="6" indent="-330200">
              <a:lnSpc>
                <a:spcPct val="115000"/>
              </a:lnSpc>
              <a:spcBef>
                <a:spcPts val="0"/>
              </a:spcBef>
              <a:spcAft>
                <a:spcPts val="0"/>
              </a:spcAft>
              <a:buClr>
                <a:schemeClr val="dk1"/>
              </a:buClr>
              <a:buSzPts val="1600"/>
              <a:buFont typeface="Roboto"/>
              <a:buChar char="●"/>
              <a:defRPr sz="1600">
                <a:solidFill>
                  <a:schemeClr val="dk1"/>
                </a:solidFill>
                <a:latin typeface="Roboto"/>
                <a:ea typeface="Roboto"/>
                <a:cs typeface="Roboto"/>
                <a:sym typeface="Roboto"/>
              </a:defRPr>
            </a:lvl7pPr>
            <a:lvl8pPr marL="3657600" lvl="7" indent="-330200">
              <a:lnSpc>
                <a:spcPct val="115000"/>
              </a:lnSpc>
              <a:spcBef>
                <a:spcPts val="0"/>
              </a:spcBef>
              <a:spcAft>
                <a:spcPts val="0"/>
              </a:spcAft>
              <a:buClr>
                <a:schemeClr val="dk1"/>
              </a:buClr>
              <a:buSzPts val="1600"/>
              <a:buFont typeface="Roboto"/>
              <a:buChar char="○"/>
              <a:defRPr sz="1600">
                <a:solidFill>
                  <a:schemeClr val="dk1"/>
                </a:solidFill>
                <a:latin typeface="Roboto"/>
                <a:ea typeface="Roboto"/>
                <a:cs typeface="Roboto"/>
                <a:sym typeface="Roboto"/>
              </a:defRPr>
            </a:lvl8pPr>
            <a:lvl9pPr marL="4114800" lvl="8" indent="-330200">
              <a:lnSpc>
                <a:spcPct val="115000"/>
              </a:lnSpc>
              <a:spcBef>
                <a:spcPts val="0"/>
              </a:spcBef>
              <a:spcAft>
                <a:spcPts val="0"/>
              </a:spcAft>
              <a:buClr>
                <a:schemeClr val="dk1"/>
              </a:buClr>
              <a:buSzPts val="1600"/>
              <a:buFont typeface="Roboto"/>
              <a:buChar char="■"/>
              <a:defRPr sz="1600">
                <a:solidFill>
                  <a:schemeClr val="dk1"/>
                </a:solidFill>
                <a:latin typeface="Roboto"/>
                <a:ea typeface="Roboto"/>
                <a:cs typeface="Roboto"/>
                <a:sym typeface="Roboto"/>
              </a:defRPr>
            </a:lvl9pPr>
          </a:lstStyle>
          <a:p>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3" r:id="rId3"/>
    <p:sldLayoutId id="2147483658" r:id="rId4"/>
    <p:sldLayoutId id="2147483659" r:id="rId5"/>
    <p:sldLayoutId id="2147483662" r:id="rId6"/>
    <p:sldLayoutId id="2147483664" r:id="rId7"/>
    <p:sldLayoutId id="2147483668" r:id="rId8"/>
    <p:sldLayoutId id="2147483669" r:id="rId9"/>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png"/><Relationship Id="rId5" Type="http://schemas.openxmlformats.org/officeDocument/2006/relationships/image" Target="../media/image1.gif"/><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1.gif"/><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image" Target="../media/image7.png"/><Relationship Id="rId5" Type="http://schemas.microsoft.com/office/2007/relationships/hdphoto" Target="../media/hdphoto1.wdp"/><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8" Type="http://schemas.microsoft.com/office/2007/relationships/hdphoto" Target="../media/hdphoto4.wdp"/><Relationship Id="rId3" Type="http://schemas.openxmlformats.org/officeDocument/2006/relationships/image" Target="../media/image11.png"/><Relationship Id="rId7"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3.xml"/><Relationship Id="rId6" Type="http://schemas.microsoft.com/office/2007/relationships/hdphoto" Target="../media/hdphoto3.wdp"/><Relationship Id="rId5" Type="http://schemas.openxmlformats.org/officeDocument/2006/relationships/image" Target="../media/image12.png"/><Relationship Id="rId4" Type="http://schemas.microsoft.com/office/2007/relationships/hdphoto" Target="../media/hdphoto2.wdp"/></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microsoft.com/office/2007/relationships/hdphoto" Target="../media/hdphoto5.wdp"/></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3.xml"/><Relationship Id="rId6" Type="http://schemas.microsoft.com/office/2007/relationships/hdphoto" Target="../media/hdphoto3.wdp"/><Relationship Id="rId5" Type="http://schemas.openxmlformats.org/officeDocument/2006/relationships/image" Target="../media/image12.png"/><Relationship Id="rId4" Type="http://schemas.microsoft.com/office/2007/relationships/hdphoto" Target="../media/hdphoto2.wdp"/></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slide" Target="slide17.xml"/><Relationship Id="rId7" Type="http://schemas.openxmlformats.org/officeDocument/2006/relationships/image" Target="../media/image17.png"/><Relationship Id="rId12"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3.xml"/><Relationship Id="rId6" Type="http://schemas.openxmlformats.org/officeDocument/2006/relationships/slide" Target="slide25.xml"/><Relationship Id="rId11" Type="http://schemas.microsoft.com/office/2007/relationships/hdphoto" Target="../media/hdphoto6.wdp"/><Relationship Id="rId5" Type="http://schemas.openxmlformats.org/officeDocument/2006/relationships/slide" Target="slide23.xml"/><Relationship Id="rId10" Type="http://schemas.openxmlformats.org/officeDocument/2006/relationships/image" Target="../media/image20.png"/><Relationship Id="rId4" Type="http://schemas.openxmlformats.org/officeDocument/2006/relationships/slide" Target="slide21.xml"/><Relationship Id="rId9" Type="http://schemas.openxmlformats.org/officeDocument/2006/relationships/image" Target="../media/image19.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8.xml"/><Relationship Id="rId1" Type="http://schemas.openxmlformats.org/officeDocument/2006/relationships/slideLayout" Target="../slideLayouts/slideLayout3.xml"/><Relationship Id="rId4" Type="http://schemas.microsoft.com/office/2007/relationships/hdphoto" Target="../media/hdphoto7.wdp"/></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9.xml"/><Relationship Id="rId1" Type="http://schemas.openxmlformats.org/officeDocument/2006/relationships/slideLayout" Target="../slideLayouts/slideLayout3.xml"/><Relationship Id="rId4" Type="http://schemas.microsoft.com/office/2007/relationships/hdphoto" Target="../media/hdphoto6.wdp"/></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0.xml"/><Relationship Id="rId1" Type="http://schemas.openxmlformats.org/officeDocument/2006/relationships/slideLayout" Target="../slideLayouts/slideLayout3.xml"/><Relationship Id="rId4" Type="http://schemas.microsoft.com/office/2007/relationships/hdphoto" Target="../media/hdphoto6.wdp"/></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7.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28.png"/><Relationship Id="rId7" Type="http://schemas.openxmlformats.org/officeDocument/2006/relationships/image" Target="../media/image30.jpeg"/><Relationship Id="rId2" Type="http://schemas.openxmlformats.org/officeDocument/2006/relationships/notesSlide" Target="../notesSlides/notesSlide26.xml"/><Relationship Id="rId1" Type="http://schemas.openxmlformats.org/officeDocument/2006/relationships/slideLayout" Target="../slideLayouts/slideLayout3.xml"/><Relationship Id="rId6" Type="http://schemas.microsoft.com/office/2007/relationships/hdphoto" Target="../media/hdphoto9.wdp"/><Relationship Id="rId5" Type="http://schemas.openxmlformats.org/officeDocument/2006/relationships/image" Target="../media/image29.png"/><Relationship Id="rId4" Type="http://schemas.microsoft.com/office/2007/relationships/hdphoto" Target="../media/hdphoto8.wdp"/></Relationships>
</file>

<file path=ppt/slides/_rels/slide27.xml.rels><?xml version="1.0" encoding="UTF-8" standalone="yes"?>
<Relationships xmlns="http://schemas.openxmlformats.org/package/2006/relationships"><Relationship Id="rId3" Type="http://schemas.openxmlformats.org/officeDocument/2006/relationships/image" Target="../media/image31.png"/><Relationship Id="rId7" Type="http://schemas.openxmlformats.org/officeDocument/2006/relationships/image" Target="../media/image33.png"/><Relationship Id="rId2" Type="http://schemas.openxmlformats.org/officeDocument/2006/relationships/notesSlide" Target="../notesSlides/notesSlide27.xml"/><Relationship Id="rId1" Type="http://schemas.openxmlformats.org/officeDocument/2006/relationships/slideLayout" Target="../slideLayouts/slideLayout3.xml"/><Relationship Id="rId6" Type="http://schemas.microsoft.com/office/2007/relationships/hdphoto" Target="../media/hdphoto11.wdp"/><Relationship Id="rId5" Type="http://schemas.openxmlformats.org/officeDocument/2006/relationships/image" Target="../media/image32.png"/><Relationship Id="rId4" Type="http://schemas.microsoft.com/office/2007/relationships/hdphoto" Target="../media/hdphoto10.wdp"/></Relationships>
</file>

<file path=ppt/slides/_rels/slide28.xml.rels><?xml version="1.0" encoding="UTF-8" standalone="yes"?>
<Relationships xmlns="http://schemas.openxmlformats.org/package/2006/relationships"><Relationship Id="rId3" Type="http://schemas.openxmlformats.org/officeDocument/2006/relationships/image" Target="../media/image34.gif"/><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35.png"/><Relationship Id="rId4"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30.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2.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39.png"/><Relationship Id="rId4"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4.xml"/><Relationship Id="rId1" Type="http://schemas.openxmlformats.org/officeDocument/2006/relationships/slideLayout" Target="../slideLayouts/slideLayout3.xml"/><Relationship Id="rId5" Type="http://schemas.openxmlformats.org/officeDocument/2006/relationships/image" Target="../media/image42.png"/><Relationship Id="rId4" Type="http://schemas.openxmlformats.org/officeDocument/2006/relationships/image" Target="../media/image41.png"/></Relationships>
</file>

<file path=ppt/slides/_rels/slide3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5.xml"/><Relationship Id="rId1" Type="http://schemas.openxmlformats.org/officeDocument/2006/relationships/slideLayout" Target="../slideLayouts/slideLayout3.xml"/><Relationship Id="rId5" Type="http://schemas.openxmlformats.org/officeDocument/2006/relationships/image" Target="../media/image44.png"/><Relationship Id="rId4" Type="http://schemas.microsoft.com/office/2007/relationships/hdphoto" Target="../media/hdphoto12.wdp"/></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9"/>
        <p:cNvGrpSpPr/>
        <p:nvPr/>
      </p:nvGrpSpPr>
      <p:grpSpPr>
        <a:xfrm>
          <a:off x="0" y="0"/>
          <a:ext cx="0" cy="0"/>
          <a:chOff x="0" y="0"/>
          <a:chExt cx="0" cy="0"/>
        </a:xfrm>
      </p:grpSpPr>
      <p:sp>
        <p:nvSpPr>
          <p:cNvPr id="4" name="TextBox 3" descr="n26 fb Tran Phu">
            <a:extLst>
              <a:ext uri="{FF2B5EF4-FFF2-40B4-BE49-F238E27FC236}">
                <a16:creationId xmlns:a16="http://schemas.microsoft.com/office/drawing/2014/main" id="{FBE28819-5DB0-40C1-88CA-BCC54E0C0E29}"/>
              </a:ext>
            </a:extLst>
          </p:cNvPr>
          <p:cNvSpPr txBox="1"/>
          <p:nvPr/>
        </p:nvSpPr>
        <p:spPr>
          <a:xfrm>
            <a:off x="90312" y="4189393"/>
            <a:ext cx="8037900" cy="954107"/>
          </a:xfrm>
          <a:prstGeom prst="rect">
            <a:avLst/>
          </a:prstGeom>
          <a:noFill/>
        </p:spPr>
        <p:txBody>
          <a:bodyPr wrap="square">
            <a:spAutoFit/>
          </a:bodyPr>
          <a:lstStyle/>
          <a:p>
            <a:pPr algn="ctr"/>
            <a:r>
              <a:rPr lang="pt-PT" sz="2800">
                <a:solidFill>
                  <a:srgbClr val="0070C0"/>
                </a:solidFill>
                <a:effectLst/>
                <a:latin typeface="#9Slide03 BoosterNextFYBlack" panose="02000A03000000020004" pitchFamily="2" charset="0"/>
                <a:ea typeface="Times New Roman" panose="02020603050405020304" pitchFamily="18" charset="0"/>
                <a:cs typeface="Amatic SC" panose="00000500000000000000" pitchFamily="2" charset="-79"/>
              </a:rPr>
              <a:t>Làm thế nào để biết được sự thay đổi nhiệt độ của ngày và đêm?</a:t>
            </a:r>
            <a:endParaRPr lang="en-US" sz="2800" b="1">
              <a:solidFill>
                <a:srgbClr val="0070C0"/>
              </a:solidFill>
              <a:latin typeface="#9Slide03 BoosterNextFYBlack" panose="02000A03000000020004" pitchFamily="2" charset="0"/>
              <a:cs typeface="Amatic SC" panose="00000500000000000000" pitchFamily="2" charset="-79"/>
            </a:endParaRPr>
          </a:p>
        </p:txBody>
      </p:sp>
      <p:pic>
        <p:nvPicPr>
          <p:cNvPr id="6" name="Picture 5" descr="n26 fb Tran Phu">
            <a:extLst>
              <a:ext uri="{FF2B5EF4-FFF2-40B4-BE49-F238E27FC236}">
                <a16:creationId xmlns:a16="http://schemas.microsoft.com/office/drawing/2014/main" id="{56782DF7-7B02-960B-382F-872C36FA43F4}"/>
              </a:ext>
            </a:extLst>
          </p:cNvPr>
          <p:cNvPicPr>
            <a:picLocks noChangeAspect="1"/>
          </p:cNvPicPr>
          <p:nvPr/>
        </p:nvPicPr>
        <p:blipFill>
          <a:blip r:embed="rId5"/>
          <a:stretch>
            <a:fillRect/>
          </a:stretch>
        </p:blipFill>
        <p:spPr>
          <a:xfrm>
            <a:off x="7492004" y="3670462"/>
            <a:ext cx="1816747" cy="1473038"/>
          </a:xfrm>
          <a:prstGeom prst="rect">
            <a:avLst/>
          </a:prstGeom>
        </p:spPr>
      </p:pic>
      <p:pic>
        <p:nvPicPr>
          <p:cNvPr id="2" name="Nhiệt độ Trái đất nguy cơ tăng thêm 2,9 độ C - VNews" descr="n26 fb Tran Phu">
            <a:hlinkClick r:id="" action="ppaction://media"/>
            <a:extLst>
              <a:ext uri="{FF2B5EF4-FFF2-40B4-BE49-F238E27FC236}">
                <a16:creationId xmlns:a16="http://schemas.microsoft.com/office/drawing/2014/main" id="{FF94A52F-A6DD-D35A-F46D-76CACF06BC06}"/>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517070" y="369147"/>
            <a:ext cx="6109860" cy="3436796"/>
          </a:xfrm>
          <a:prstGeom prst="rect">
            <a:avLst/>
          </a:prstGeom>
        </p:spPr>
      </p:pic>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childTnLst>
                                </p:cTn>
                              </p:par>
                            </p:childTnLst>
                          </p:cTn>
                        </p:par>
                      </p:childTnLst>
                    </p:cTn>
                  </p:par>
                  <p:par>
                    <p:cTn id="10" fill="hold">
                      <p:stCondLst>
                        <p:cond delay="indefinite"/>
                      </p:stCondLst>
                      <p:childTnLst>
                        <p:par>
                          <p:cTn id="11" fill="hold">
                            <p:stCondLst>
                              <p:cond delay="0"/>
                            </p:stCondLst>
                            <p:childTnLst>
                              <p:par>
                                <p:cTn id="12" presetID="1" presetClass="mediacall" presetSubtype="0" fill="hold" nodeType="clickEffect">
                                  <p:stCondLst>
                                    <p:cond delay="0"/>
                                  </p:stCondLst>
                                  <p:childTnLst>
                                    <p:cmd type="call" cmd="playFrom(0.0)">
                                      <p:cBhvr>
                                        <p:cTn id="13" dur="6169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4" fill="hold" display="0">
                  <p:stCondLst>
                    <p:cond delay="indefinite"/>
                  </p:stCondLst>
                </p:cTn>
                <p:tgtEl>
                  <p:spTgt spid="2"/>
                </p:tgtEl>
              </p:cMediaNode>
            </p:video>
            <p:seq concurrent="1" nextAc="seek">
              <p:cTn id="15" restart="whenNotActive" fill="hold" evtFilter="cancelBubble" nodeType="interactiveSeq">
                <p:stCondLst>
                  <p:cond evt="onClick" delay="0">
                    <p:tgtEl>
                      <p:spTgt spid="2"/>
                    </p:tgtEl>
                  </p:cond>
                </p:stCondLst>
                <p:endSync evt="end" delay="0">
                  <p:rtn val="all"/>
                </p:endSync>
                <p:childTnLst>
                  <p:par>
                    <p:cTn id="16" fill="hold">
                      <p:stCondLst>
                        <p:cond delay="0"/>
                      </p:stCondLst>
                      <p:childTnLst>
                        <p:par>
                          <p:cTn id="17" fill="hold">
                            <p:stCondLst>
                              <p:cond delay="0"/>
                            </p:stCondLst>
                            <p:childTnLst>
                              <p:par>
                                <p:cTn id="18" presetID="2" presetClass="mediacall" presetSubtype="0" fill="hold" nodeType="clickEffect">
                                  <p:stCondLst>
                                    <p:cond delay="0"/>
                                  </p:stCondLst>
                                  <p:childTnLst>
                                    <p:cmd type="call" cmd="togglePause">
                                      <p:cBhvr>
                                        <p:cTn id="19" dur="1" fill="hold"/>
                                        <p:tgtEl>
                                          <p:spTgt spid="2"/>
                                        </p:tgtEl>
                                      </p:cBhvr>
                                    </p:cmd>
                                  </p:childTnLst>
                                </p:cTn>
                              </p:par>
                            </p:childTnLst>
                          </p:cTn>
                        </p:par>
                      </p:childTnLst>
                    </p:cTn>
                  </p:par>
                </p:childTnLst>
              </p:cTn>
              <p:nextCondLst>
                <p:cond evt="onClick" delay="0">
                  <p:tgtEl>
                    <p:spTgt spid="2"/>
                  </p:tgtEl>
                </p:cond>
              </p:nextCondLst>
            </p:seq>
          </p:childTnLst>
        </p:cTn>
      </p:par>
    </p:tnLst>
    <p:bldLst>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39"/>
        <p:cNvGrpSpPr/>
        <p:nvPr/>
      </p:nvGrpSpPr>
      <p:grpSpPr>
        <a:xfrm>
          <a:off x="0" y="0"/>
          <a:ext cx="0" cy="0"/>
          <a:chOff x="0" y="0"/>
          <a:chExt cx="0" cy="0"/>
        </a:xfrm>
      </p:grpSpPr>
      <p:sp>
        <p:nvSpPr>
          <p:cNvPr id="4" name="TextBox 3" descr="n26 fb Tran Phu">
            <a:extLst>
              <a:ext uri="{FF2B5EF4-FFF2-40B4-BE49-F238E27FC236}">
                <a16:creationId xmlns:a16="http://schemas.microsoft.com/office/drawing/2014/main" id="{FBE28819-5DB0-40C1-88CA-BCC54E0C0E29}"/>
              </a:ext>
            </a:extLst>
          </p:cNvPr>
          <p:cNvSpPr txBox="1"/>
          <p:nvPr/>
        </p:nvSpPr>
        <p:spPr>
          <a:xfrm>
            <a:off x="1042398" y="4189393"/>
            <a:ext cx="7988712" cy="954107"/>
          </a:xfrm>
          <a:prstGeom prst="rect">
            <a:avLst/>
          </a:prstGeom>
          <a:noFill/>
        </p:spPr>
        <p:txBody>
          <a:bodyPr wrap="square">
            <a:spAutoFit/>
          </a:bodyPr>
          <a:lstStyle/>
          <a:p>
            <a:pPr algn="ctr"/>
            <a:r>
              <a:rPr lang="pt-PT" sz="2800">
                <a:solidFill>
                  <a:srgbClr val="0070C0"/>
                </a:solidFill>
                <a:effectLst/>
                <a:latin typeface="#9Slide03 BoosterNextFYBlack" panose="02000A03000000020004" pitchFamily="2" charset="0"/>
                <a:ea typeface="Times New Roman" panose="02020603050405020304" pitchFamily="18" charset="0"/>
                <a:cs typeface="Amatic SC" panose="00000500000000000000" pitchFamily="2" charset="-79"/>
              </a:rPr>
              <a:t>Làm thế nào để biết được vật nào truyền nhiệt cho vật nào?</a:t>
            </a:r>
            <a:endParaRPr lang="en-US" sz="2800" b="1">
              <a:solidFill>
                <a:srgbClr val="0070C0"/>
              </a:solidFill>
              <a:latin typeface="#9Slide03 BoosterNextFYBlack" panose="02000A03000000020004" pitchFamily="2" charset="0"/>
              <a:cs typeface="Amatic SC" panose="00000500000000000000" pitchFamily="2" charset="-79"/>
            </a:endParaRPr>
          </a:p>
        </p:txBody>
      </p:sp>
      <p:pic>
        <p:nvPicPr>
          <p:cNvPr id="6" name="Picture 5" descr="n26 fb Tran Phu">
            <a:extLst>
              <a:ext uri="{FF2B5EF4-FFF2-40B4-BE49-F238E27FC236}">
                <a16:creationId xmlns:a16="http://schemas.microsoft.com/office/drawing/2014/main" id="{56782DF7-7B02-960B-382F-872C36FA43F4}"/>
              </a:ext>
            </a:extLst>
          </p:cNvPr>
          <p:cNvPicPr>
            <a:picLocks noChangeAspect="1"/>
          </p:cNvPicPr>
          <p:nvPr/>
        </p:nvPicPr>
        <p:blipFill>
          <a:blip r:embed="rId3"/>
          <a:stretch>
            <a:fillRect/>
          </a:stretch>
        </p:blipFill>
        <p:spPr>
          <a:xfrm>
            <a:off x="-551478" y="3670462"/>
            <a:ext cx="1816747" cy="1473038"/>
          </a:xfrm>
          <a:prstGeom prst="rect">
            <a:avLst/>
          </a:prstGeom>
        </p:spPr>
      </p:pic>
      <p:pic>
        <p:nvPicPr>
          <p:cNvPr id="3" name="Picture 2" descr="n26 fb Tran Phu">
            <a:extLst>
              <a:ext uri="{FF2B5EF4-FFF2-40B4-BE49-F238E27FC236}">
                <a16:creationId xmlns:a16="http://schemas.microsoft.com/office/drawing/2014/main" id="{57886C63-1EF7-AFB2-8E09-11A7547574CC}"/>
              </a:ext>
            </a:extLst>
          </p:cNvPr>
          <p:cNvPicPr>
            <a:picLocks noChangeAspect="1"/>
          </p:cNvPicPr>
          <p:nvPr/>
        </p:nvPicPr>
        <p:blipFill>
          <a:blip r:embed="rId4"/>
          <a:stretch>
            <a:fillRect/>
          </a:stretch>
        </p:blipFill>
        <p:spPr>
          <a:xfrm>
            <a:off x="1453527" y="526483"/>
            <a:ext cx="6236945" cy="3662910"/>
          </a:xfrm>
          <a:prstGeom prst="rect">
            <a:avLst/>
          </a:prstGeom>
        </p:spPr>
      </p:pic>
    </p:spTree>
    <p:extLst>
      <p:ext uri="{BB962C8B-B14F-4D97-AF65-F5344CB8AC3E}">
        <p14:creationId xmlns:p14="http://schemas.microsoft.com/office/powerpoint/2010/main" val="46267873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566"/>
        <p:cNvGrpSpPr/>
        <p:nvPr/>
      </p:nvGrpSpPr>
      <p:grpSpPr>
        <a:xfrm>
          <a:off x="0" y="0"/>
          <a:ext cx="0" cy="0"/>
          <a:chOff x="0" y="0"/>
          <a:chExt cx="0" cy="0"/>
        </a:xfrm>
      </p:grpSpPr>
      <p:sp>
        <p:nvSpPr>
          <p:cNvPr id="567" name="Google Shape;567;p29" descr="n26 fb Tran Phu"/>
          <p:cNvSpPr/>
          <p:nvPr/>
        </p:nvSpPr>
        <p:spPr>
          <a:xfrm>
            <a:off x="3024370" y="631656"/>
            <a:ext cx="2746619" cy="1925307"/>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568" name="Google Shape;568;p29" descr="n26 fb Tran Phu"/>
          <p:cNvSpPr txBox="1">
            <a:spLocks noGrp="1"/>
          </p:cNvSpPr>
          <p:nvPr>
            <p:ph type="title"/>
          </p:nvPr>
        </p:nvSpPr>
        <p:spPr>
          <a:xfrm>
            <a:off x="1182615" y="2814654"/>
            <a:ext cx="6886489" cy="1429695"/>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sz="4800" b="1">
                <a:latin typeface="#9Slide03 BoosterNextFYBlack" panose="02000A03000000020004" pitchFamily="2" charset="0"/>
                <a:cs typeface="Amatic SC" panose="00000500000000000000" pitchFamily="2" charset="-79"/>
              </a:rPr>
              <a:t>NHIỆT ĐỘ THANG NHIỆT ĐỘ - NHIỆT KẾ</a:t>
            </a:r>
            <a:endParaRPr sz="4800" b="1">
              <a:latin typeface="#9Slide03 BoosterNextFYBlack" panose="02000A03000000020004" pitchFamily="2" charset="0"/>
              <a:cs typeface="Amatic SC" panose="00000500000000000000" pitchFamily="2" charset="-79"/>
            </a:endParaRPr>
          </a:p>
        </p:txBody>
      </p:sp>
      <p:sp>
        <p:nvSpPr>
          <p:cNvPr id="569" name="Google Shape;569;p29" descr="n26 fb Tran Phu"/>
          <p:cNvSpPr txBox="1">
            <a:spLocks noGrp="1"/>
          </p:cNvSpPr>
          <p:nvPr>
            <p:ph type="title" idx="2"/>
          </p:nvPr>
        </p:nvSpPr>
        <p:spPr>
          <a:xfrm>
            <a:off x="1432121" y="949998"/>
            <a:ext cx="5916300" cy="12933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 b="1">
                <a:latin typeface="#9Slide03 BoosterNextFYBlack" panose="02000A03000000020004" pitchFamily="2" charset="0"/>
                <a:cs typeface="Amatic SC" panose="00000500000000000000" pitchFamily="2" charset="-79"/>
              </a:rPr>
              <a:t>BÀI 3</a:t>
            </a:r>
            <a:endParaRPr b="1">
              <a:latin typeface="#9Slide03 BoosterNextFYBlack" panose="02000A03000000020004" pitchFamily="2" charset="0"/>
              <a:cs typeface="Amatic SC" panose="00000500000000000000" pitchFamily="2" charset="-79"/>
            </a:endParaRPr>
          </a:p>
        </p:txBody>
      </p:sp>
      <p:grpSp>
        <p:nvGrpSpPr>
          <p:cNvPr id="571" name="Google Shape;571;p29" descr="n26 fb Tran Phu"/>
          <p:cNvGrpSpPr/>
          <p:nvPr/>
        </p:nvGrpSpPr>
        <p:grpSpPr>
          <a:xfrm>
            <a:off x="5015402" y="146933"/>
            <a:ext cx="1183845" cy="1112695"/>
            <a:chOff x="5647924" y="1700520"/>
            <a:chExt cx="895631" cy="841803"/>
          </a:xfrm>
        </p:grpSpPr>
        <p:sp>
          <p:nvSpPr>
            <p:cNvPr id="572" name="Google Shape;572;p29"/>
            <p:cNvSpPr/>
            <p:nvPr/>
          </p:nvSpPr>
          <p:spPr>
            <a:xfrm rot="-1802347">
              <a:off x="5740966" y="1840366"/>
              <a:ext cx="709547" cy="562111"/>
            </a:xfrm>
            <a:custGeom>
              <a:avLst/>
              <a:gdLst/>
              <a:ahLst/>
              <a:cxnLst/>
              <a:rect l="l" t="t" r="r" b="b"/>
              <a:pathLst>
                <a:path w="21801" h="17271" extrusionOk="0">
                  <a:moveTo>
                    <a:pt x="9506" y="1"/>
                  </a:moveTo>
                  <a:cubicBezTo>
                    <a:pt x="8904" y="1"/>
                    <a:pt x="8338" y="226"/>
                    <a:pt x="7870" y="650"/>
                  </a:cubicBezTo>
                  <a:cubicBezTo>
                    <a:pt x="7632" y="447"/>
                    <a:pt x="7358" y="305"/>
                    <a:pt x="7085" y="197"/>
                  </a:cubicBezTo>
                  <a:cubicBezTo>
                    <a:pt x="6843" y="111"/>
                    <a:pt x="6597" y="70"/>
                    <a:pt x="6353" y="70"/>
                  </a:cubicBezTo>
                  <a:cubicBezTo>
                    <a:pt x="5958" y="70"/>
                    <a:pt x="5568" y="177"/>
                    <a:pt x="5215" y="376"/>
                  </a:cubicBezTo>
                  <a:cubicBezTo>
                    <a:pt x="5192" y="388"/>
                    <a:pt x="5144" y="412"/>
                    <a:pt x="5108" y="424"/>
                  </a:cubicBezTo>
                  <a:cubicBezTo>
                    <a:pt x="4669" y="162"/>
                    <a:pt x="4157" y="14"/>
                    <a:pt x="3634" y="14"/>
                  </a:cubicBezTo>
                  <a:cubicBezTo>
                    <a:pt x="3419" y="14"/>
                    <a:pt x="3203" y="38"/>
                    <a:pt x="2989" y="90"/>
                  </a:cubicBezTo>
                  <a:cubicBezTo>
                    <a:pt x="1786" y="388"/>
                    <a:pt x="941" y="1448"/>
                    <a:pt x="786" y="2924"/>
                  </a:cubicBezTo>
                  <a:cubicBezTo>
                    <a:pt x="739" y="3281"/>
                    <a:pt x="739" y="3603"/>
                    <a:pt x="727" y="3900"/>
                  </a:cubicBezTo>
                  <a:cubicBezTo>
                    <a:pt x="727" y="3995"/>
                    <a:pt x="727" y="4079"/>
                    <a:pt x="715" y="4174"/>
                  </a:cubicBezTo>
                  <a:cubicBezTo>
                    <a:pt x="691" y="4412"/>
                    <a:pt x="691" y="4662"/>
                    <a:pt x="691" y="4900"/>
                  </a:cubicBezTo>
                  <a:cubicBezTo>
                    <a:pt x="691" y="5115"/>
                    <a:pt x="679" y="5305"/>
                    <a:pt x="679" y="5508"/>
                  </a:cubicBezTo>
                  <a:lnTo>
                    <a:pt x="667" y="5531"/>
                  </a:lnTo>
                  <a:lnTo>
                    <a:pt x="620" y="5567"/>
                  </a:lnTo>
                  <a:lnTo>
                    <a:pt x="608" y="5591"/>
                  </a:lnTo>
                  <a:cubicBezTo>
                    <a:pt x="548" y="5662"/>
                    <a:pt x="489" y="5746"/>
                    <a:pt x="429" y="5829"/>
                  </a:cubicBezTo>
                  <a:lnTo>
                    <a:pt x="417" y="5853"/>
                  </a:lnTo>
                  <a:cubicBezTo>
                    <a:pt x="417" y="5865"/>
                    <a:pt x="393" y="5865"/>
                    <a:pt x="393" y="5889"/>
                  </a:cubicBezTo>
                  <a:cubicBezTo>
                    <a:pt x="358" y="5960"/>
                    <a:pt x="322" y="6019"/>
                    <a:pt x="298" y="6091"/>
                  </a:cubicBezTo>
                  <a:cubicBezTo>
                    <a:pt x="215" y="6270"/>
                    <a:pt x="155" y="6424"/>
                    <a:pt x="131" y="6555"/>
                  </a:cubicBezTo>
                  <a:cubicBezTo>
                    <a:pt x="24" y="6912"/>
                    <a:pt x="0" y="7293"/>
                    <a:pt x="24" y="7698"/>
                  </a:cubicBezTo>
                  <a:cubicBezTo>
                    <a:pt x="60" y="8115"/>
                    <a:pt x="143" y="8508"/>
                    <a:pt x="274" y="8865"/>
                  </a:cubicBezTo>
                  <a:cubicBezTo>
                    <a:pt x="310" y="8925"/>
                    <a:pt x="322" y="8984"/>
                    <a:pt x="358" y="9044"/>
                  </a:cubicBezTo>
                  <a:lnTo>
                    <a:pt x="381" y="9103"/>
                  </a:lnTo>
                  <a:cubicBezTo>
                    <a:pt x="381" y="9103"/>
                    <a:pt x="381" y="9115"/>
                    <a:pt x="393" y="9115"/>
                  </a:cubicBezTo>
                  <a:cubicBezTo>
                    <a:pt x="429" y="9163"/>
                    <a:pt x="441" y="9198"/>
                    <a:pt x="477" y="9258"/>
                  </a:cubicBezTo>
                  <a:cubicBezTo>
                    <a:pt x="500" y="9306"/>
                    <a:pt x="512" y="9353"/>
                    <a:pt x="548" y="9377"/>
                  </a:cubicBezTo>
                  <a:cubicBezTo>
                    <a:pt x="560" y="9401"/>
                    <a:pt x="572" y="9413"/>
                    <a:pt x="572" y="9437"/>
                  </a:cubicBezTo>
                  <a:lnTo>
                    <a:pt x="572" y="9770"/>
                  </a:lnTo>
                  <a:cubicBezTo>
                    <a:pt x="572" y="9960"/>
                    <a:pt x="596" y="10175"/>
                    <a:pt x="608" y="10365"/>
                  </a:cubicBezTo>
                  <a:cubicBezTo>
                    <a:pt x="620" y="10568"/>
                    <a:pt x="679" y="10782"/>
                    <a:pt x="774" y="10972"/>
                  </a:cubicBezTo>
                  <a:cubicBezTo>
                    <a:pt x="810" y="11080"/>
                    <a:pt x="858" y="11187"/>
                    <a:pt x="917" y="11270"/>
                  </a:cubicBezTo>
                  <a:cubicBezTo>
                    <a:pt x="1012" y="11425"/>
                    <a:pt x="1132" y="11556"/>
                    <a:pt x="1251" y="11675"/>
                  </a:cubicBezTo>
                  <a:cubicBezTo>
                    <a:pt x="1203" y="11865"/>
                    <a:pt x="1167" y="12080"/>
                    <a:pt x="1167" y="12270"/>
                  </a:cubicBezTo>
                  <a:lnTo>
                    <a:pt x="1167" y="14556"/>
                  </a:lnTo>
                  <a:cubicBezTo>
                    <a:pt x="1167" y="16045"/>
                    <a:pt x="2394" y="17271"/>
                    <a:pt x="3882" y="17271"/>
                  </a:cubicBezTo>
                  <a:lnTo>
                    <a:pt x="18550" y="17223"/>
                  </a:lnTo>
                  <a:cubicBezTo>
                    <a:pt x="20039" y="17223"/>
                    <a:pt x="21265" y="16009"/>
                    <a:pt x="21265" y="14497"/>
                  </a:cubicBezTo>
                  <a:lnTo>
                    <a:pt x="21265" y="12211"/>
                  </a:lnTo>
                  <a:cubicBezTo>
                    <a:pt x="21265" y="11401"/>
                    <a:pt x="20908" y="10687"/>
                    <a:pt x="20360" y="10199"/>
                  </a:cubicBezTo>
                  <a:cubicBezTo>
                    <a:pt x="20372" y="10151"/>
                    <a:pt x="20372" y="10115"/>
                    <a:pt x="20384" y="10080"/>
                  </a:cubicBezTo>
                  <a:cubicBezTo>
                    <a:pt x="20384" y="10068"/>
                    <a:pt x="20396" y="10032"/>
                    <a:pt x="20396" y="10020"/>
                  </a:cubicBezTo>
                  <a:cubicBezTo>
                    <a:pt x="20515" y="9949"/>
                    <a:pt x="20634" y="9853"/>
                    <a:pt x="20741" y="9758"/>
                  </a:cubicBezTo>
                  <a:cubicBezTo>
                    <a:pt x="20896" y="9603"/>
                    <a:pt x="21027" y="9425"/>
                    <a:pt x="21110" y="9234"/>
                  </a:cubicBezTo>
                  <a:cubicBezTo>
                    <a:pt x="21110" y="9222"/>
                    <a:pt x="21134" y="9222"/>
                    <a:pt x="21134" y="9198"/>
                  </a:cubicBezTo>
                  <a:cubicBezTo>
                    <a:pt x="21205" y="9056"/>
                    <a:pt x="21253" y="8889"/>
                    <a:pt x="21277" y="8722"/>
                  </a:cubicBezTo>
                  <a:cubicBezTo>
                    <a:pt x="21325" y="8472"/>
                    <a:pt x="21325" y="8222"/>
                    <a:pt x="21277" y="7984"/>
                  </a:cubicBezTo>
                  <a:cubicBezTo>
                    <a:pt x="21455" y="7758"/>
                    <a:pt x="21586" y="7508"/>
                    <a:pt x="21646" y="7222"/>
                  </a:cubicBezTo>
                  <a:cubicBezTo>
                    <a:pt x="21801" y="6662"/>
                    <a:pt x="21694" y="6091"/>
                    <a:pt x="21384" y="5650"/>
                  </a:cubicBezTo>
                  <a:cubicBezTo>
                    <a:pt x="21134" y="5293"/>
                    <a:pt x="20813" y="5067"/>
                    <a:pt x="20539" y="4936"/>
                  </a:cubicBezTo>
                  <a:lnTo>
                    <a:pt x="20539" y="4829"/>
                  </a:lnTo>
                  <a:lnTo>
                    <a:pt x="20574" y="4222"/>
                  </a:lnTo>
                  <a:cubicBezTo>
                    <a:pt x="20574" y="4126"/>
                    <a:pt x="20586" y="4019"/>
                    <a:pt x="20586" y="3936"/>
                  </a:cubicBezTo>
                  <a:cubicBezTo>
                    <a:pt x="20586" y="3876"/>
                    <a:pt x="20586" y="3817"/>
                    <a:pt x="20610" y="3757"/>
                  </a:cubicBezTo>
                  <a:cubicBezTo>
                    <a:pt x="21027" y="3364"/>
                    <a:pt x="21265" y="2817"/>
                    <a:pt x="21229" y="2233"/>
                  </a:cubicBezTo>
                  <a:cubicBezTo>
                    <a:pt x="21217" y="1900"/>
                    <a:pt x="21110" y="1567"/>
                    <a:pt x="20920" y="1269"/>
                  </a:cubicBezTo>
                  <a:cubicBezTo>
                    <a:pt x="20610" y="781"/>
                    <a:pt x="20062" y="424"/>
                    <a:pt x="19479" y="364"/>
                  </a:cubicBezTo>
                  <a:lnTo>
                    <a:pt x="19443" y="364"/>
                  </a:lnTo>
                  <a:cubicBezTo>
                    <a:pt x="19360" y="352"/>
                    <a:pt x="19205" y="328"/>
                    <a:pt x="19027" y="328"/>
                  </a:cubicBezTo>
                  <a:cubicBezTo>
                    <a:pt x="18967" y="328"/>
                    <a:pt x="18908" y="328"/>
                    <a:pt x="18872" y="352"/>
                  </a:cubicBezTo>
                  <a:lnTo>
                    <a:pt x="18705" y="352"/>
                  </a:lnTo>
                  <a:cubicBezTo>
                    <a:pt x="18574" y="352"/>
                    <a:pt x="18455" y="328"/>
                    <a:pt x="18348" y="328"/>
                  </a:cubicBezTo>
                  <a:lnTo>
                    <a:pt x="18277" y="328"/>
                  </a:lnTo>
                  <a:cubicBezTo>
                    <a:pt x="18208" y="323"/>
                    <a:pt x="18133" y="319"/>
                    <a:pt x="18051" y="319"/>
                  </a:cubicBezTo>
                  <a:cubicBezTo>
                    <a:pt x="17777" y="319"/>
                    <a:pt x="17435" y="360"/>
                    <a:pt x="17086" y="507"/>
                  </a:cubicBezTo>
                  <a:cubicBezTo>
                    <a:pt x="16796" y="404"/>
                    <a:pt x="16493" y="350"/>
                    <a:pt x="16189" y="350"/>
                  </a:cubicBezTo>
                  <a:cubicBezTo>
                    <a:pt x="15930" y="350"/>
                    <a:pt x="15671" y="389"/>
                    <a:pt x="15419" y="471"/>
                  </a:cubicBezTo>
                  <a:cubicBezTo>
                    <a:pt x="15336" y="495"/>
                    <a:pt x="15252" y="519"/>
                    <a:pt x="15181" y="555"/>
                  </a:cubicBezTo>
                  <a:cubicBezTo>
                    <a:pt x="15145" y="543"/>
                    <a:pt x="15121" y="507"/>
                    <a:pt x="15086" y="495"/>
                  </a:cubicBezTo>
                  <a:cubicBezTo>
                    <a:pt x="14780" y="320"/>
                    <a:pt x="14449" y="235"/>
                    <a:pt x="14120" y="235"/>
                  </a:cubicBezTo>
                  <a:cubicBezTo>
                    <a:pt x="14001" y="235"/>
                    <a:pt x="13881" y="247"/>
                    <a:pt x="13764" y="269"/>
                  </a:cubicBezTo>
                  <a:cubicBezTo>
                    <a:pt x="13510" y="147"/>
                    <a:pt x="13225" y="77"/>
                    <a:pt x="12938" y="77"/>
                  </a:cubicBezTo>
                  <a:cubicBezTo>
                    <a:pt x="12916" y="77"/>
                    <a:pt x="12893" y="77"/>
                    <a:pt x="12871" y="78"/>
                  </a:cubicBezTo>
                  <a:cubicBezTo>
                    <a:pt x="12621" y="78"/>
                    <a:pt x="12347" y="90"/>
                    <a:pt x="12097" y="90"/>
                  </a:cubicBezTo>
                  <a:lnTo>
                    <a:pt x="11621" y="90"/>
                  </a:lnTo>
                  <a:cubicBezTo>
                    <a:pt x="11561" y="90"/>
                    <a:pt x="11454" y="90"/>
                    <a:pt x="11347" y="114"/>
                  </a:cubicBezTo>
                  <a:cubicBezTo>
                    <a:pt x="11252" y="114"/>
                    <a:pt x="11049" y="138"/>
                    <a:pt x="10811" y="197"/>
                  </a:cubicBezTo>
                  <a:cubicBezTo>
                    <a:pt x="10740" y="233"/>
                    <a:pt x="10680" y="245"/>
                    <a:pt x="10633" y="269"/>
                  </a:cubicBezTo>
                  <a:cubicBezTo>
                    <a:pt x="10359" y="126"/>
                    <a:pt x="10025" y="19"/>
                    <a:pt x="9680" y="7"/>
                  </a:cubicBezTo>
                  <a:cubicBezTo>
                    <a:pt x="9622" y="3"/>
                    <a:pt x="9564" y="1"/>
                    <a:pt x="9506" y="1"/>
                  </a:cubicBezTo>
                  <a:close/>
                </a:path>
              </a:pathLst>
            </a:custGeom>
            <a:solidFill>
              <a:schemeClr val="lt1"/>
            </a:solidFill>
            <a:ln>
              <a:noFill/>
            </a:ln>
            <a:effectLst>
              <a:outerShdw dist="19050" dir="1740000" algn="bl" rotWithShape="0">
                <a:schemeClr val="dk2">
                  <a:alpha val="31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573" name="Google Shape;573;p29"/>
            <p:cNvSpPr/>
            <p:nvPr/>
          </p:nvSpPr>
          <p:spPr>
            <a:xfrm rot="-1802347">
              <a:off x="5908490" y="2177356"/>
              <a:ext cx="547172" cy="145711"/>
            </a:xfrm>
            <a:custGeom>
              <a:avLst/>
              <a:gdLst/>
              <a:ahLst/>
              <a:cxnLst/>
              <a:rect l="l" t="t" r="r" b="b"/>
              <a:pathLst>
                <a:path w="16812" h="4477" extrusionOk="0">
                  <a:moveTo>
                    <a:pt x="15740" y="0"/>
                  </a:moveTo>
                  <a:lnTo>
                    <a:pt x="1072" y="48"/>
                  </a:lnTo>
                  <a:cubicBezTo>
                    <a:pt x="477" y="48"/>
                    <a:pt x="0" y="524"/>
                    <a:pt x="0" y="1119"/>
                  </a:cubicBezTo>
                  <a:lnTo>
                    <a:pt x="0" y="3405"/>
                  </a:lnTo>
                  <a:cubicBezTo>
                    <a:pt x="0" y="4001"/>
                    <a:pt x="477" y="4477"/>
                    <a:pt x="1072" y="4477"/>
                  </a:cubicBezTo>
                  <a:lnTo>
                    <a:pt x="15740" y="4429"/>
                  </a:lnTo>
                  <a:cubicBezTo>
                    <a:pt x="16336" y="4429"/>
                    <a:pt x="16812" y="3953"/>
                    <a:pt x="16812" y="3358"/>
                  </a:cubicBezTo>
                  <a:lnTo>
                    <a:pt x="16812" y="1072"/>
                  </a:lnTo>
                  <a:cubicBezTo>
                    <a:pt x="16812" y="476"/>
                    <a:pt x="16324" y="0"/>
                    <a:pt x="1574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574" name="Google Shape;574;p29"/>
            <p:cNvSpPr/>
            <p:nvPr/>
          </p:nvSpPr>
          <p:spPr>
            <a:xfrm rot="-1802347">
              <a:off x="6104918" y="2184473"/>
              <a:ext cx="131000" cy="145353"/>
            </a:xfrm>
            <a:custGeom>
              <a:avLst/>
              <a:gdLst/>
              <a:ahLst/>
              <a:cxnLst/>
              <a:rect l="l" t="t" r="r" b="b"/>
              <a:pathLst>
                <a:path w="4025" h="4466" extrusionOk="0">
                  <a:moveTo>
                    <a:pt x="3977" y="1"/>
                  </a:moveTo>
                  <a:lnTo>
                    <a:pt x="36" y="25"/>
                  </a:lnTo>
                  <a:cubicBezTo>
                    <a:pt x="24" y="1513"/>
                    <a:pt x="0" y="2978"/>
                    <a:pt x="0" y="4466"/>
                  </a:cubicBezTo>
                  <a:lnTo>
                    <a:pt x="4025" y="4454"/>
                  </a:lnTo>
                  <a:cubicBezTo>
                    <a:pt x="3989" y="2966"/>
                    <a:pt x="3977" y="1489"/>
                    <a:pt x="397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grpSp>
          <p:nvGrpSpPr>
            <p:cNvPr id="575" name="Google Shape;575;p29"/>
            <p:cNvGrpSpPr/>
            <p:nvPr/>
          </p:nvGrpSpPr>
          <p:grpSpPr>
            <a:xfrm>
              <a:off x="5971489" y="2265529"/>
              <a:ext cx="134420" cy="122573"/>
              <a:chOff x="5971489" y="2265529"/>
              <a:chExt cx="134420" cy="122573"/>
            </a:xfrm>
          </p:grpSpPr>
          <p:sp>
            <p:nvSpPr>
              <p:cNvPr id="576" name="Google Shape;576;p29"/>
              <p:cNvSpPr/>
              <p:nvPr/>
            </p:nvSpPr>
            <p:spPr>
              <a:xfrm rot="-1802347">
                <a:off x="5973669" y="2324167"/>
                <a:ext cx="12433" cy="12042"/>
              </a:xfrm>
              <a:custGeom>
                <a:avLst/>
                <a:gdLst/>
                <a:ahLst/>
                <a:cxnLst/>
                <a:rect l="l" t="t" r="r" b="b"/>
                <a:pathLst>
                  <a:path w="382" h="370" extrusionOk="0">
                    <a:moveTo>
                      <a:pt x="144" y="1"/>
                    </a:moveTo>
                    <a:lnTo>
                      <a:pt x="60" y="48"/>
                    </a:lnTo>
                    <a:cubicBezTo>
                      <a:pt x="48" y="60"/>
                      <a:pt x="24" y="96"/>
                      <a:pt x="13" y="108"/>
                    </a:cubicBezTo>
                    <a:cubicBezTo>
                      <a:pt x="1" y="120"/>
                      <a:pt x="1" y="155"/>
                      <a:pt x="1" y="179"/>
                    </a:cubicBezTo>
                    <a:cubicBezTo>
                      <a:pt x="1" y="215"/>
                      <a:pt x="1" y="227"/>
                      <a:pt x="13" y="251"/>
                    </a:cubicBezTo>
                    <a:cubicBezTo>
                      <a:pt x="24" y="286"/>
                      <a:pt x="24" y="298"/>
                      <a:pt x="60" y="310"/>
                    </a:cubicBezTo>
                    <a:cubicBezTo>
                      <a:pt x="72" y="334"/>
                      <a:pt x="84" y="334"/>
                      <a:pt x="108" y="346"/>
                    </a:cubicBezTo>
                    <a:cubicBezTo>
                      <a:pt x="132" y="358"/>
                      <a:pt x="167" y="370"/>
                      <a:pt x="191" y="370"/>
                    </a:cubicBezTo>
                    <a:lnTo>
                      <a:pt x="239" y="370"/>
                    </a:lnTo>
                    <a:lnTo>
                      <a:pt x="322" y="334"/>
                    </a:lnTo>
                    <a:cubicBezTo>
                      <a:pt x="334" y="310"/>
                      <a:pt x="358" y="286"/>
                      <a:pt x="370" y="274"/>
                    </a:cubicBezTo>
                    <a:cubicBezTo>
                      <a:pt x="382" y="251"/>
                      <a:pt x="382" y="227"/>
                      <a:pt x="382" y="191"/>
                    </a:cubicBezTo>
                    <a:cubicBezTo>
                      <a:pt x="382" y="167"/>
                      <a:pt x="382" y="155"/>
                      <a:pt x="370" y="120"/>
                    </a:cubicBezTo>
                    <a:cubicBezTo>
                      <a:pt x="358" y="96"/>
                      <a:pt x="358" y="72"/>
                      <a:pt x="322" y="60"/>
                    </a:cubicBezTo>
                    <a:cubicBezTo>
                      <a:pt x="310" y="60"/>
                      <a:pt x="298" y="48"/>
                      <a:pt x="286" y="36"/>
                    </a:cubicBezTo>
                    <a:cubicBezTo>
                      <a:pt x="251" y="13"/>
                      <a:pt x="215" y="1"/>
                      <a:pt x="19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577" name="Google Shape;577;p29"/>
              <p:cNvSpPr/>
              <p:nvPr/>
            </p:nvSpPr>
            <p:spPr>
              <a:xfrm rot="-1802347">
                <a:off x="6003744" y="2375605"/>
                <a:ext cx="10871" cy="10480"/>
              </a:xfrm>
              <a:custGeom>
                <a:avLst/>
                <a:gdLst/>
                <a:ahLst/>
                <a:cxnLst/>
                <a:rect l="l" t="t" r="r" b="b"/>
                <a:pathLst>
                  <a:path w="334" h="322" extrusionOk="0">
                    <a:moveTo>
                      <a:pt x="120" y="0"/>
                    </a:moveTo>
                    <a:cubicBezTo>
                      <a:pt x="96" y="12"/>
                      <a:pt x="60" y="24"/>
                      <a:pt x="48" y="36"/>
                    </a:cubicBezTo>
                    <a:cubicBezTo>
                      <a:pt x="36" y="60"/>
                      <a:pt x="24" y="72"/>
                      <a:pt x="24" y="96"/>
                    </a:cubicBezTo>
                    <a:cubicBezTo>
                      <a:pt x="0" y="119"/>
                      <a:pt x="0" y="143"/>
                      <a:pt x="0" y="155"/>
                    </a:cubicBezTo>
                    <a:cubicBezTo>
                      <a:pt x="0" y="191"/>
                      <a:pt x="0" y="203"/>
                      <a:pt x="24" y="215"/>
                    </a:cubicBezTo>
                    <a:cubicBezTo>
                      <a:pt x="24" y="227"/>
                      <a:pt x="36" y="262"/>
                      <a:pt x="48" y="274"/>
                    </a:cubicBezTo>
                    <a:cubicBezTo>
                      <a:pt x="60" y="286"/>
                      <a:pt x="84" y="286"/>
                      <a:pt x="84" y="310"/>
                    </a:cubicBezTo>
                    <a:cubicBezTo>
                      <a:pt x="108" y="322"/>
                      <a:pt x="143" y="322"/>
                      <a:pt x="167" y="322"/>
                    </a:cubicBezTo>
                    <a:lnTo>
                      <a:pt x="215" y="322"/>
                    </a:lnTo>
                    <a:cubicBezTo>
                      <a:pt x="239" y="310"/>
                      <a:pt x="274" y="286"/>
                      <a:pt x="286" y="274"/>
                    </a:cubicBezTo>
                    <a:cubicBezTo>
                      <a:pt x="298" y="262"/>
                      <a:pt x="322" y="250"/>
                      <a:pt x="322" y="215"/>
                    </a:cubicBezTo>
                    <a:cubicBezTo>
                      <a:pt x="334" y="203"/>
                      <a:pt x="334" y="167"/>
                      <a:pt x="334" y="155"/>
                    </a:cubicBezTo>
                    <a:cubicBezTo>
                      <a:pt x="334" y="131"/>
                      <a:pt x="334" y="107"/>
                      <a:pt x="322" y="96"/>
                    </a:cubicBezTo>
                    <a:cubicBezTo>
                      <a:pt x="322" y="84"/>
                      <a:pt x="298" y="48"/>
                      <a:pt x="286" y="36"/>
                    </a:cubicBezTo>
                    <a:lnTo>
                      <a:pt x="262" y="12"/>
                    </a:lnTo>
                    <a:cubicBezTo>
                      <a:pt x="227" y="0"/>
                      <a:pt x="191" y="0"/>
                      <a:pt x="16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578" name="Google Shape;578;p29"/>
              <p:cNvSpPr/>
              <p:nvPr/>
            </p:nvSpPr>
            <p:spPr>
              <a:xfrm rot="-1802347">
                <a:off x="6001561" y="2335027"/>
                <a:ext cx="21448" cy="15069"/>
              </a:xfrm>
              <a:custGeom>
                <a:avLst/>
                <a:gdLst/>
                <a:ahLst/>
                <a:cxnLst/>
                <a:rect l="l" t="t" r="r" b="b"/>
                <a:pathLst>
                  <a:path w="659" h="463" extrusionOk="0">
                    <a:moveTo>
                      <a:pt x="312" y="1"/>
                    </a:moveTo>
                    <a:cubicBezTo>
                      <a:pt x="260" y="1"/>
                      <a:pt x="206" y="20"/>
                      <a:pt x="158" y="65"/>
                    </a:cubicBezTo>
                    <a:cubicBezTo>
                      <a:pt x="1" y="231"/>
                      <a:pt x="160" y="463"/>
                      <a:pt x="339" y="463"/>
                    </a:cubicBezTo>
                    <a:cubicBezTo>
                      <a:pt x="391" y="463"/>
                      <a:pt x="444" y="444"/>
                      <a:pt x="492" y="398"/>
                    </a:cubicBezTo>
                    <a:cubicBezTo>
                      <a:pt x="658" y="232"/>
                      <a:pt x="494" y="1"/>
                      <a:pt x="3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579" name="Google Shape;579;p29"/>
              <p:cNvSpPr/>
              <p:nvPr/>
            </p:nvSpPr>
            <p:spPr>
              <a:xfrm rot="-1802347">
                <a:off x="6008208" y="2286641"/>
                <a:ext cx="17477" cy="17835"/>
              </a:xfrm>
              <a:custGeom>
                <a:avLst/>
                <a:gdLst/>
                <a:ahLst/>
                <a:cxnLst/>
                <a:rect l="l" t="t" r="r" b="b"/>
                <a:pathLst>
                  <a:path w="537" h="548" extrusionOk="0">
                    <a:moveTo>
                      <a:pt x="250" y="0"/>
                    </a:moveTo>
                    <a:cubicBezTo>
                      <a:pt x="215" y="0"/>
                      <a:pt x="167" y="12"/>
                      <a:pt x="131" y="24"/>
                    </a:cubicBezTo>
                    <a:cubicBezTo>
                      <a:pt x="107" y="36"/>
                      <a:pt x="72" y="72"/>
                      <a:pt x="60" y="95"/>
                    </a:cubicBezTo>
                    <a:cubicBezTo>
                      <a:pt x="36" y="131"/>
                      <a:pt x="12" y="155"/>
                      <a:pt x="12" y="191"/>
                    </a:cubicBezTo>
                    <a:cubicBezTo>
                      <a:pt x="0" y="238"/>
                      <a:pt x="0" y="274"/>
                      <a:pt x="12" y="322"/>
                    </a:cubicBezTo>
                    <a:cubicBezTo>
                      <a:pt x="36" y="369"/>
                      <a:pt x="48" y="417"/>
                      <a:pt x="72" y="441"/>
                    </a:cubicBezTo>
                    <a:lnTo>
                      <a:pt x="107" y="476"/>
                    </a:lnTo>
                    <a:cubicBezTo>
                      <a:pt x="119" y="488"/>
                      <a:pt x="131" y="500"/>
                      <a:pt x="167" y="512"/>
                    </a:cubicBezTo>
                    <a:cubicBezTo>
                      <a:pt x="191" y="536"/>
                      <a:pt x="227" y="548"/>
                      <a:pt x="250" y="548"/>
                    </a:cubicBezTo>
                    <a:lnTo>
                      <a:pt x="310" y="548"/>
                    </a:lnTo>
                    <a:cubicBezTo>
                      <a:pt x="346" y="548"/>
                      <a:pt x="369" y="524"/>
                      <a:pt x="405" y="512"/>
                    </a:cubicBezTo>
                    <a:cubicBezTo>
                      <a:pt x="417" y="500"/>
                      <a:pt x="429" y="488"/>
                      <a:pt x="465" y="476"/>
                    </a:cubicBezTo>
                    <a:cubicBezTo>
                      <a:pt x="477" y="453"/>
                      <a:pt x="488" y="441"/>
                      <a:pt x="512" y="417"/>
                    </a:cubicBezTo>
                    <a:cubicBezTo>
                      <a:pt x="524" y="381"/>
                      <a:pt x="536" y="357"/>
                      <a:pt x="536" y="322"/>
                    </a:cubicBezTo>
                    <a:lnTo>
                      <a:pt x="536" y="226"/>
                    </a:lnTo>
                    <a:cubicBezTo>
                      <a:pt x="536" y="214"/>
                      <a:pt x="536" y="203"/>
                      <a:pt x="524" y="203"/>
                    </a:cubicBezTo>
                    <a:cubicBezTo>
                      <a:pt x="512" y="155"/>
                      <a:pt x="488" y="107"/>
                      <a:pt x="465" y="83"/>
                    </a:cubicBezTo>
                    <a:cubicBezTo>
                      <a:pt x="405" y="36"/>
                      <a:pt x="357" y="12"/>
                      <a:pt x="310" y="12"/>
                    </a:cubicBezTo>
                    <a:cubicBezTo>
                      <a:pt x="298" y="12"/>
                      <a:pt x="274" y="12"/>
                      <a:pt x="2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580" name="Google Shape;580;p29"/>
              <p:cNvSpPr/>
              <p:nvPr/>
            </p:nvSpPr>
            <p:spPr>
              <a:xfrm rot="-1802347">
                <a:off x="6046849" y="2346641"/>
                <a:ext cx="15134" cy="15069"/>
              </a:xfrm>
              <a:custGeom>
                <a:avLst/>
                <a:gdLst/>
                <a:ahLst/>
                <a:cxnLst/>
                <a:rect l="l" t="t" r="r" b="b"/>
                <a:pathLst>
                  <a:path w="465" h="463" extrusionOk="0">
                    <a:moveTo>
                      <a:pt x="262" y="1"/>
                    </a:moveTo>
                    <a:cubicBezTo>
                      <a:pt x="238" y="1"/>
                      <a:pt x="215" y="1"/>
                      <a:pt x="203" y="25"/>
                    </a:cubicBezTo>
                    <a:cubicBezTo>
                      <a:pt x="155" y="37"/>
                      <a:pt x="119" y="49"/>
                      <a:pt x="96" y="84"/>
                    </a:cubicBezTo>
                    <a:cubicBezTo>
                      <a:pt x="60" y="108"/>
                      <a:pt x="48" y="144"/>
                      <a:pt x="36" y="168"/>
                    </a:cubicBezTo>
                    <a:cubicBezTo>
                      <a:pt x="36" y="180"/>
                      <a:pt x="12" y="203"/>
                      <a:pt x="12" y="215"/>
                    </a:cubicBezTo>
                    <a:cubicBezTo>
                      <a:pt x="0" y="239"/>
                      <a:pt x="0" y="275"/>
                      <a:pt x="12" y="287"/>
                    </a:cubicBezTo>
                    <a:cubicBezTo>
                      <a:pt x="12" y="299"/>
                      <a:pt x="12" y="322"/>
                      <a:pt x="36" y="334"/>
                    </a:cubicBezTo>
                    <a:cubicBezTo>
                      <a:pt x="48" y="358"/>
                      <a:pt x="60" y="382"/>
                      <a:pt x="72" y="406"/>
                    </a:cubicBezTo>
                    <a:cubicBezTo>
                      <a:pt x="96" y="418"/>
                      <a:pt x="107" y="441"/>
                      <a:pt x="119" y="441"/>
                    </a:cubicBezTo>
                    <a:cubicBezTo>
                      <a:pt x="131" y="441"/>
                      <a:pt x="155" y="453"/>
                      <a:pt x="167" y="453"/>
                    </a:cubicBezTo>
                    <a:cubicBezTo>
                      <a:pt x="179" y="459"/>
                      <a:pt x="194" y="462"/>
                      <a:pt x="207" y="462"/>
                    </a:cubicBezTo>
                    <a:cubicBezTo>
                      <a:pt x="221" y="462"/>
                      <a:pt x="232" y="459"/>
                      <a:pt x="238" y="453"/>
                    </a:cubicBezTo>
                    <a:cubicBezTo>
                      <a:pt x="274" y="453"/>
                      <a:pt x="298" y="441"/>
                      <a:pt x="310" y="418"/>
                    </a:cubicBezTo>
                    <a:cubicBezTo>
                      <a:pt x="346" y="406"/>
                      <a:pt x="369" y="394"/>
                      <a:pt x="405" y="358"/>
                    </a:cubicBezTo>
                    <a:cubicBezTo>
                      <a:pt x="429" y="346"/>
                      <a:pt x="453" y="322"/>
                      <a:pt x="453" y="287"/>
                    </a:cubicBezTo>
                    <a:cubicBezTo>
                      <a:pt x="465" y="263"/>
                      <a:pt x="465" y="227"/>
                      <a:pt x="465" y="203"/>
                    </a:cubicBezTo>
                    <a:cubicBezTo>
                      <a:pt x="465" y="168"/>
                      <a:pt x="465" y="144"/>
                      <a:pt x="453" y="108"/>
                    </a:cubicBezTo>
                    <a:cubicBezTo>
                      <a:pt x="429" y="84"/>
                      <a:pt x="417" y="49"/>
                      <a:pt x="405" y="37"/>
                    </a:cubicBezTo>
                    <a:lnTo>
                      <a:pt x="357" y="37"/>
                    </a:lnTo>
                    <a:cubicBezTo>
                      <a:pt x="334" y="25"/>
                      <a:pt x="286" y="1"/>
                      <a:pt x="26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581" name="Google Shape;581;p29"/>
              <p:cNvSpPr/>
              <p:nvPr/>
            </p:nvSpPr>
            <p:spPr>
              <a:xfrm rot="-1802347">
                <a:off x="6050421" y="2310639"/>
                <a:ext cx="15525" cy="15720"/>
              </a:xfrm>
              <a:custGeom>
                <a:avLst/>
                <a:gdLst/>
                <a:ahLst/>
                <a:cxnLst/>
                <a:rect l="l" t="t" r="r" b="b"/>
                <a:pathLst>
                  <a:path w="477" h="483" extrusionOk="0">
                    <a:moveTo>
                      <a:pt x="238" y="0"/>
                    </a:moveTo>
                    <a:cubicBezTo>
                      <a:pt x="220" y="0"/>
                      <a:pt x="203" y="3"/>
                      <a:pt x="179" y="9"/>
                    </a:cubicBezTo>
                    <a:lnTo>
                      <a:pt x="119" y="45"/>
                    </a:lnTo>
                    <a:cubicBezTo>
                      <a:pt x="72" y="57"/>
                      <a:pt x="48" y="92"/>
                      <a:pt x="36" y="128"/>
                    </a:cubicBezTo>
                    <a:cubicBezTo>
                      <a:pt x="12" y="164"/>
                      <a:pt x="0" y="188"/>
                      <a:pt x="0" y="223"/>
                    </a:cubicBezTo>
                    <a:lnTo>
                      <a:pt x="0" y="307"/>
                    </a:lnTo>
                    <a:cubicBezTo>
                      <a:pt x="12" y="354"/>
                      <a:pt x="36" y="390"/>
                      <a:pt x="60" y="414"/>
                    </a:cubicBezTo>
                    <a:cubicBezTo>
                      <a:pt x="95" y="450"/>
                      <a:pt x="119" y="461"/>
                      <a:pt x="167" y="473"/>
                    </a:cubicBezTo>
                    <a:cubicBezTo>
                      <a:pt x="179" y="479"/>
                      <a:pt x="194" y="482"/>
                      <a:pt x="209" y="482"/>
                    </a:cubicBezTo>
                    <a:cubicBezTo>
                      <a:pt x="223" y="482"/>
                      <a:pt x="238" y="479"/>
                      <a:pt x="250" y="473"/>
                    </a:cubicBezTo>
                    <a:cubicBezTo>
                      <a:pt x="262" y="473"/>
                      <a:pt x="298" y="473"/>
                      <a:pt x="310" y="461"/>
                    </a:cubicBezTo>
                    <a:cubicBezTo>
                      <a:pt x="345" y="450"/>
                      <a:pt x="369" y="426"/>
                      <a:pt x="393" y="414"/>
                    </a:cubicBezTo>
                    <a:lnTo>
                      <a:pt x="429" y="366"/>
                    </a:lnTo>
                    <a:cubicBezTo>
                      <a:pt x="453" y="354"/>
                      <a:pt x="453" y="330"/>
                      <a:pt x="465" y="307"/>
                    </a:cubicBezTo>
                    <a:cubicBezTo>
                      <a:pt x="476" y="283"/>
                      <a:pt x="476" y="247"/>
                      <a:pt x="465" y="223"/>
                    </a:cubicBezTo>
                    <a:cubicBezTo>
                      <a:pt x="465" y="188"/>
                      <a:pt x="453" y="164"/>
                      <a:pt x="429" y="128"/>
                    </a:cubicBezTo>
                    <a:cubicBezTo>
                      <a:pt x="417" y="116"/>
                      <a:pt x="405" y="104"/>
                      <a:pt x="393" y="69"/>
                    </a:cubicBezTo>
                    <a:cubicBezTo>
                      <a:pt x="369" y="45"/>
                      <a:pt x="345" y="33"/>
                      <a:pt x="298" y="9"/>
                    </a:cubicBezTo>
                    <a:cubicBezTo>
                      <a:pt x="274" y="3"/>
                      <a:pt x="256" y="0"/>
                      <a:pt x="23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582" name="Google Shape;582;p29"/>
              <p:cNvSpPr/>
              <p:nvPr/>
            </p:nvSpPr>
            <p:spPr>
              <a:xfrm rot="-1802347">
                <a:off x="6088968" y="2331182"/>
                <a:ext cx="13995" cy="15525"/>
              </a:xfrm>
              <a:custGeom>
                <a:avLst/>
                <a:gdLst/>
                <a:ahLst/>
                <a:cxnLst/>
                <a:rect l="l" t="t" r="r" b="b"/>
                <a:pathLst>
                  <a:path w="430" h="477" extrusionOk="0">
                    <a:moveTo>
                      <a:pt x="179" y="0"/>
                    </a:moveTo>
                    <a:cubicBezTo>
                      <a:pt x="167" y="0"/>
                      <a:pt x="143" y="12"/>
                      <a:pt x="120" y="12"/>
                    </a:cubicBezTo>
                    <a:cubicBezTo>
                      <a:pt x="84" y="36"/>
                      <a:pt x="72" y="48"/>
                      <a:pt x="60" y="72"/>
                    </a:cubicBezTo>
                    <a:cubicBezTo>
                      <a:pt x="48" y="95"/>
                      <a:pt x="24" y="119"/>
                      <a:pt x="12" y="155"/>
                    </a:cubicBezTo>
                    <a:lnTo>
                      <a:pt x="12" y="179"/>
                    </a:lnTo>
                    <a:cubicBezTo>
                      <a:pt x="12" y="191"/>
                      <a:pt x="1" y="226"/>
                      <a:pt x="1" y="238"/>
                    </a:cubicBezTo>
                    <a:lnTo>
                      <a:pt x="1" y="262"/>
                    </a:lnTo>
                    <a:cubicBezTo>
                      <a:pt x="1" y="298"/>
                      <a:pt x="12" y="322"/>
                      <a:pt x="36" y="357"/>
                    </a:cubicBezTo>
                    <a:lnTo>
                      <a:pt x="48" y="369"/>
                    </a:lnTo>
                    <a:cubicBezTo>
                      <a:pt x="60" y="405"/>
                      <a:pt x="84" y="429"/>
                      <a:pt x="120" y="453"/>
                    </a:cubicBezTo>
                    <a:cubicBezTo>
                      <a:pt x="143" y="465"/>
                      <a:pt x="191" y="476"/>
                      <a:pt x="227" y="476"/>
                    </a:cubicBezTo>
                    <a:cubicBezTo>
                      <a:pt x="263" y="476"/>
                      <a:pt x="298" y="465"/>
                      <a:pt x="334" y="453"/>
                    </a:cubicBezTo>
                    <a:cubicBezTo>
                      <a:pt x="358" y="429"/>
                      <a:pt x="393" y="405"/>
                      <a:pt x="405" y="369"/>
                    </a:cubicBezTo>
                    <a:lnTo>
                      <a:pt x="405" y="357"/>
                    </a:lnTo>
                    <a:cubicBezTo>
                      <a:pt x="405" y="345"/>
                      <a:pt x="417" y="322"/>
                      <a:pt x="417" y="298"/>
                    </a:cubicBezTo>
                    <a:cubicBezTo>
                      <a:pt x="417" y="286"/>
                      <a:pt x="429" y="250"/>
                      <a:pt x="417" y="238"/>
                    </a:cubicBezTo>
                    <a:cubicBezTo>
                      <a:pt x="417" y="226"/>
                      <a:pt x="417" y="191"/>
                      <a:pt x="405" y="179"/>
                    </a:cubicBezTo>
                    <a:lnTo>
                      <a:pt x="405" y="155"/>
                    </a:lnTo>
                    <a:cubicBezTo>
                      <a:pt x="405" y="131"/>
                      <a:pt x="393" y="119"/>
                      <a:pt x="393" y="95"/>
                    </a:cubicBezTo>
                    <a:cubicBezTo>
                      <a:pt x="417" y="95"/>
                      <a:pt x="405" y="60"/>
                      <a:pt x="370" y="48"/>
                    </a:cubicBezTo>
                    <a:cubicBezTo>
                      <a:pt x="358" y="24"/>
                      <a:pt x="346" y="12"/>
                      <a:pt x="334" y="12"/>
                    </a:cubicBezTo>
                    <a:cubicBezTo>
                      <a:pt x="298" y="0"/>
                      <a:pt x="263" y="0"/>
                      <a:pt x="23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583" name="Google Shape;583;p29"/>
              <p:cNvSpPr/>
              <p:nvPr/>
            </p:nvSpPr>
            <p:spPr>
              <a:xfrm rot="-1802347">
                <a:off x="6054634" y="2269193"/>
                <a:ext cx="19788" cy="19202"/>
              </a:xfrm>
              <a:custGeom>
                <a:avLst/>
                <a:gdLst/>
                <a:ahLst/>
                <a:cxnLst/>
                <a:rect l="l" t="t" r="r" b="b"/>
                <a:pathLst>
                  <a:path w="608" h="590" extrusionOk="0">
                    <a:moveTo>
                      <a:pt x="307" y="0"/>
                    </a:moveTo>
                    <a:cubicBezTo>
                      <a:pt x="283" y="0"/>
                      <a:pt x="257" y="3"/>
                      <a:pt x="227" y="9"/>
                    </a:cubicBezTo>
                    <a:cubicBezTo>
                      <a:pt x="179" y="33"/>
                      <a:pt x="132" y="57"/>
                      <a:pt x="84" y="92"/>
                    </a:cubicBezTo>
                    <a:cubicBezTo>
                      <a:pt x="60" y="116"/>
                      <a:pt x="24" y="164"/>
                      <a:pt x="12" y="223"/>
                    </a:cubicBezTo>
                    <a:cubicBezTo>
                      <a:pt x="1" y="271"/>
                      <a:pt x="1" y="307"/>
                      <a:pt x="12" y="366"/>
                    </a:cubicBezTo>
                    <a:cubicBezTo>
                      <a:pt x="24" y="414"/>
                      <a:pt x="60" y="461"/>
                      <a:pt x="84" y="509"/>
                    </a:cubicBezTo>
                    <a:cubicBezTo>
                      <a:pt x="120" y="533"/>
                      <a:pt x="167" y="557"/>
                      <a:pt x="227" y="580"/>
                    </a:cubicBezTo>
                    <a:lnTo>
                      <a:pt x="239" y="580"/>
                    </a:lnTo>
                    <a:cubicBezTo>
                      <a:pt x="263" y="586"/>
                      <a:pt x="283" y="589"/>
                      <a:pt x="306" y="589"/>
                    </a:cubicBezTo>
                    <a:cubicBezTo>
                      <a:pt x="328" y="589"/>
                      <a:pt x="352" y="586"/>
                      <a:pt x="382" y="580"/>
                    </a:cubicBezTo>
                    <a:cubicBezTo>
                      <a:pt x="429" y="557"/>
                      <a:pt x="477" y="533"/>
                      <a:pt x="524" y="509"/>
                    </a:cubicBezTo>
                    <a:cubicBezTo>
                      <a:pt x="548" y="473"/>
                      <a:pt x="584" y="426"/>
                      <a:pt x="596" y="366"/>
                    </a:cubicBezTo>
                    <a:cubicBezTo>
                      <a:pt x="608" y="330"/>
                      <a:pt x="608" y="283"/>
                      <a:pt x="596" y="223"/>
                    </a:cubicBezTo>
                    <a:lnTo>
                      <a:pt x="596" y="211"/>
                    </a:lnTo>
                    <a:cubicBezTo>
                      <a:pt x="584" y="164"/>
                      <a:pt x="548" y="116"/>
                      <a:pt x="524" y="68"/>
                    </a:cubicBezTo>
                    <a:cubicBezTo>
                      <a:pt x="465" y="45"/>
                      <a:pt x="417" y="33"/>
                      <a:pt x="370" y="9"/>
                    </a:cubicBezTo>
                    <a:cubicBezTo>
                      <a:pt x="352" y="3"/>
                      <a:pt x="331" y="0"/>
                      <a:pt x="30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grpSp>
        <p:grpSp>
          <p:nvGrpSpPr>
            <p:cNvPr id="584" name="Google Shape;584;p29"/>
            <p:cNvGrpSpPr/>
            <p:nvPr/>
          </p:nvGrpSpPr>
          <p:grpSpPr>
            <a:xfrm>
              <a:off x="6228488" y="2101431"/>
              <a:ext cx="174787" cy="146300"/>
              <a:chOff x="6228488" y="2101431"/>
              <a:chExt cx="174787" cy="146300"/>
            </a:xfrm>
          </p:grpSpPr>
          <p:sp>
            <p:nvSpPr>
              <p:cNvPr id="585" name="Google Shape;585;p29"/>
              <p:cNvSpPr/>
              <p:nvPr/>
            </p:nvSpPr>
            <p:spPr>
              <a:xfrm rot="-1802347">
                <a:off x="6268447" y="2228246"/>
                <a:ext cx="20960" cy="15264"/>
              </a:xfrm>
              <a:custGeom>
                <a:avLst/>
                <a:gdLst/>
                <a:ahLst/>
                <a:cxnLst/>
                <a:rect l="l" t="t" r="r" b="b"/>
                <a:pathLst>
                  <a:path w="644" h="469" extrusionOk="0">
                    <a:moveTo>
                      <a:pt x="321" y="1"/>
                    </a:moveTo>
                    <a:cubicBezTo>
                      <a:pt x="266" y="1"/>
                      <a:pt x="208" y="24"/>
                      <a:pt x="156" y="78"/>
                    </a:cubicBezTo>
                    <a:cubicBezTo>
                      <a:pt x="0" y="234"/>
                      <a:pt x="156" y="469"/>
                      <a:pt x="334" y="469"/>
                    </a:cubicBezTo>
                    <a:cubicBezTo>
                      <a:pt x="387" y="469"/>
                      <a:pt x="441" y="448"/>
                      <a:pt x="490" y="399"/>
                    </a:cubicBezTo>
                    <a:cubicBezTo>
                      <a:pt x="643" y="228"/>
                      <a:pt x="495" y="1"/>
                      <a:pt x="32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586" name="Google Shape;586;p29"/>
              <p:cNvSpPr/>
              <p:nvPr/>
            </p:nvSpPr>
            <p:spPr>
              <a:xfrm rot="-1802347">
                <a:off x="6231448" y="2166591"/>
                <a:ext cx="16696" cy="16306"/>
              </a:xfrm>
              <a:custGeom>
                <a:avLst/>
                <a:gdLst/>
                <a:ahLst/>
                <a:cxnLst/>
                <a:rect l="l" t="t" r="r" b="b"/>
                <a:pathLst>
                  <a:path w="513" h="501" extrusionOk="0">
                    <a:moveTo>
                      <a:pt x="251" y="0"/>
                    </a:moveTo>
                    <a:lnTo>
                      <a:pt x="191" y="12"/>
                    </a:lnTo>
                    <a:cubicBezTo>
                      <a:pt x="156" y="24"/>
                      <a:pt x="120" y="36"/>
                      <a:pt x="72" y="72"/>
                    </a:cubicBezTo>
                    <a:cubicBezTo>
                      <a:pt x="49" y="95"/>
                      <a:pt x="37" y="119"/>
                      <a:pt x="13" y="155"/>
                    </a:cubicBezTo>
                    <a:cubicBezTo>
                      <a:pt x="1" y="191"/>
                      <a:pt x="1" y="215"/>
                      <a:pt x="1" y="250"/>
                    </a:cubicBezTo>
                    <a:cubicBezTo>
                      <a:pt x="1" y="274"/>
                      <a:pt x="1" y="310"/>
                      <a:pt x="13" y="334"/>
                    </a:cubicBezTo>
                    <a:cubicBezTo>
                      <a:pt x="25" y="369"/>
                      <a:pt x="49" y="393"/>
                      <a:pt x="72" y="429"/>
                    </a:cubicBezTo>
                    <a:cubicBezTo>
                      <a:pt x="84" y="441"/>
                      <a:pt x="108" y="453"/>
                      <a:pt x="132" y="476"/>
                    </a:cubicBezTo>
                    <a:cubicBezTo>
                      <a:pt x="179" y="488"/>
                      <a:pt x="215" y="500"/>
                      <a:pt x="251" y="500"/>
                    </a:cubicBezTo>
                    <a:cubicBezTo>
                      <a:pt x="275" y="500"/>
                      <a:pt x="299" y="500"/>
                      <a:pt x="310" y="488"/>
                    </a:cubicBezTo>
                    <a:cubicBezTo>
                      <a:pt x="358" y="476"/>
                      <a:pt x="394" y="453"/>
                      <a:pt x="430" y="429"/>
                    </a:cubicBezTo>
                    <a:cubicBezTo>
                      <a:pt x="465" y="393"/>
                      <a:pt x="477" y="381"/>
                      <a:pt x="489" y="334"/>
                    </a:cubicBezTo>
                    <a:cubicBezTo>
                      <a:pt x="513" y="310"/>
                      <a:pt x="513" y="274"/>
                      <a:pt x="513" y="250"/>
                    </a:cubicBezTo>
                    <a:cubicBezTo>
                      <a:pt x="513" y="215"/>
                      <a:pt x="513" y="191"/>
                      <a:pt x="489" y="155"/>
                    </a:cubicBezTo>
                    <a:cubicBezTo>
                      <a:pt x="477" y="131"/>
                      <a:pt x="465" y="95"/>
                      <a:pt x="430" y="72"/>
                    </a:cubicBezTo>
                    <a:cubicBezTo>
                      <a:pt x="406" y="36"/>
                      <a:pt x="382" y="36"/>
                      <a:pt x="370" y="24"/>
                    </a:cubicBezTo>
                    <a:cubicBezTo>
                      <a:pt x="334" y="12"/>
                      <a:pt x="299" y="0"/>
                      <a:pt x="2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587" name="Google Shape;587;p29"/>
              <p:cNvSpPr/>
              <p:nvPr/>
            </p:nvSpPr>
            <p:spPr>
              <a:xfrm rot="-1802347">
                <a:off x="6275278" y="2185931"/>
                <a:ext cx="15557" cy="15753"/>
              </a:xfrm>
              <a:custGeom>
                <a:avLst/>
                <a:gdLst/>
                <a:ahLst/>
                <a:cxnLst/>
                <a:rect l="l" t="t" r="r" b="b"/>
                <a:pathLst>
                  <a:path w="478" h="484" extrusionOk="0">
                    <a:moveTo>
                      <a:pt x="239" y="1"/>
                    </a:moveTo>
                    <a:cubicBezTo>
                      <a:pt x="120" y="1"/>
                      <a:pt x="1" y="75"/>
                      <a:pt x="7" y="224"/>
                    </a:cubicBezTo>
                    <a:lnTo>
                      <a:pt x="7" y="260"/>
                    </a:lnTo>
                    <a:cubicBezTo>
                      <a:pt x="13" y="409"/>
                      <a:pt x="123" y="483"/>
                      <a:pt x="235" y="483"/>
                    </a:cubicBezTo>
                    <a:cubicBezTo>
                      <a:pt x="346" y="483"/>
                      <a:pt x="459" y="409"/>
                      <a:pt x="471" y="260"/>
                    </a:cubicBezTo>
                    <a:lnTo>
                      <a:pt x="471" y="224"/>
                    </a:lnTo>
                    <a:cubicBezTo>
                      <a:pt x="477" y="75"/>
                      <a:pt x="358" y="1"/>
                      <a:pt x="23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588" name="Google Shape;588;p29"/>
              <p:cNvSpPr/>
              <p:nvPr/>
            </p:nvSpPr>
            <p:spPr>
              <a:xfrm rot="-1802347">
                <a:off x="6311776" y="2190778"/>
                <a:ext cx="27534" cy="19853"/>
              </a:xfrm>
              <a:custGeom>
                <a:avLst/>
                <a:gdLst/>
                <a:ahLst/>
                <a:cxnLst/>
                <a:rect l="l" t="t" r="r" b="b"/>
                <a:pathLst>
                  <a:path w="846" h="610" extrusionOk="0">
                    <a:moveTo>
                      <a:pt x="410" y="0"/>
                    </a:moveTo>
                    <a:cubicBezTo>
                      <a:pt x="340" y="0"/>
                      <a:pt x="268" y="28"/>
                      <a:pt x="203" y="93"/>
                    </a:cubicBezTo>
                    <a:cubicBezTo>
                      <a:pt x="0" y="305"/>
                      <a:pt x="204" y="610"/>
                      <a:pt x="439" y="610"/>
                    </a:cubicBezTo>
                    <a:cubicBezTo>
                      <a:pt x="507" y="610"/>
                      <a:pt x="579" y="584"/>
                      <a:pt x="643" y="522"/>
                    </a:cubicBezTo>
                    <a:cubicBezTo>
                      <a:pt x="845" y="311"/>
                      <a:pt x="644" y="0"/>
                      <a:pt x="41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589" name="Google Shape;589;p29"/>
              <p:cNvSpPr/>
              <p:nvPr/>
            </p:nvSpPr>
            <p:spPr>
              <a:xfrm rot="-1802347">
                <a:off x="6280146" y="2142329"/>
                <a:ext cx="18649" cy="19105"/>
              </a:xfrm>
              <a:custGeom>
                <a:avLst/>
                <a:gdLst/>
                <a:ahLst/>
                <a:cxnLst/>
                <a:rect l="l" t="t" r="r" b="b"/>
                <a:pathLst>
                  <a:path w="573" h="587" extrusionOk="0">
                    <a:moveTo>
                      <a:pt x="293" y="0"/>
                    </a:moveTo>
                    <a:cubicBezTo>
                      <a:pt x="266" y="0"/>
                      <a:pt x="239" y="6"/>
                      <a:pt x="215" y="18"/>
                    </a:cubicBezTo>
                    <a:cubicBezTo>
                      <a:pt x="180" y="30"/>
                      <a:pt x="132" y="66"/>
                      <a:pt x="84" y="90"/>
                    </a:cubicBezTo>
                    <a:lnTo>
                      <a:pt x="37" y="149"/>
                    </a:lnTo>
                    <a:cubicBezTo>
                      <a:pt x="25" y="161"/>
                      <a:pt x="25" y="197"/>
                      <a:pt x="13" y="221"/>
                    </a:cubicBezTo>
                    <a:cubicBezTo>
                      <a:pt x="13" y="256"/>
                      <a:pt x="1" y="268"/>
                      <a:pt x="1" y="292"/>
                    </a:cubicBezTo>
                    <a:cubicBezTo>
                      <a:pt x="1" y="328"/>
                      <a:pt x="1" y="340"/>
                      <a:pt x="13" y="375"/>
                    </a:cubicBezTo>
                    <a:cubicBezTo>
                      <a:pt x="25" y="399"/>
                      <a:pt x="25" y="423"/>
                      <a:pt x="37" y="447"/>
                    </a:cubicBezTo>
                    <a:lnTo>
                      <a:pt x="72" y="471"/>
                    </a:lnTo>
                    <a:lnTo>
                      <a:pt x="96" y="506"/>
                    </a:lnTo>
                    <a:cubicBezTo>
                      <a:pt x="120" y="518"/>
                      <a:pt x="144" y="530"/>
                      <a:pt x="156" y="554"/>
                    </a:cubicBezTo>
                    <a:cubicBezTo>
                      <a:pt x="180" y="566"/>
                      <a:pt x="203" y="578"/>
                      <a:pt x="239" y="578"/>
                    </a:cubicBezTo>
                    <a:cubicBezTo>
                      <a:pt x="251" y="584"/>
                      <a:pt x="269" y="587"/>
                      <a:pt x="287" y="587"/>
                    </a:cubicBezTo>
                    <a:cubicBezTo>
                      <a:pt x="305" y="587"/>
                      <a:pt x="322" y="584"/>
                      <a:pt x="334" y="578"/>
                    </a:cubicBezTo>
                    <a:cubicBezTo>
                      <a:pt x="370" y="578"/>
                      <a:pt x="418" y="566"/>
                      <a:pt x="441" y="554"/>
                    </a:cubicBezTo>
                    <a:cubicBezTo>
                      <a:pt x="453" y="530"/>
                      <a:pt x="489" y="518"/>
                      <a:pt x="501" y="506"/>
                    </a:cubicBezTo>
                    <a:cubicBezTo>
                      <a:pt x="537" y="471"/>
                      <a:pt x="549" y="447"/>
                      <a:pt x="561" y="411"/>
                    </a:cubicBezTo>
                    <a:cubicBezTo>
                      <a:pt x="572" y="399"/>
                      <a:pt x="572" y="375"/>
                      <a:pt x="572" y="340"/>
                    </a:cubicBezTo>
                    <a:lnTo>
                      <a:pt x="572" y="328"/>
                    </a:lnTo>
                    <a:lnTo>
                      <a:pt x="572" y="268"/>
                    </a:lnTo>
                    <a:cubicBezTo>
                      <a:pt x="572" y="221"/>
                      <a:pt x="561" y="161"/>
                      <a:pt x="537" y="113"/>
                    </a:cubicBezTo>
                    <a:lnTo>
                      <a:pt x="477" y="66"/>
                    </a:lnTo>
                    <a:cubicBezTo>
                      <a:pt x="441" y="30"/>
                      <a:pt x="418" y="18"/>
                      <a:pt x="370" y="18"/>
                    </a:cubicBezTo>
                    <a:cubicBezTo>
                      <a:pt x="346" y="6"/>
                      <a:pt x="319" y="0"/>
                      <a:pt x="29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590" name="Google Shape;590;p29"/>
              <p:cNvSpPr/>
              <p:nvPr/>
            </p:nvSpPr>
            <p:spPr>
              <a:xfrm rot="-1802347">
                <a:off x="6333215" y="2153945"/>
                <a:ext cx="13572" cy="9536"/>
              </a:xfrm>
              <a:custGeom>
                <a:avLst/>
                <a:gdLst/>
                <a:ahLst/>
                <a:cxnLst/>
                <a:rect l="l" t="t" r="r" b="b"/>
                <a:pathLst>
                  <a:path w="417" h="293" extrusionOk="0">
                    <a:moveTo>
                      <a:pt x="203" y="1"/>
                    </a:moveTo>
                    <a:cubicBezTo>
                      <a:pt x="169" y="1"/>
                      <a:pt x="133" y="13"/>
                      <a:pt x="101" y="43"/>
                    </a:cubicBezTo>
                    <a:cubicBezTo>
                      <a:pt x="0" y="144"/>
                      <a:pt x="103" y="293"/>
                      <a:pt x="215" y="293"/>
                    </a:cubicBezTo>
                    <a:cubicBezTo>
                      <a:pt x="249" y="293"/>
                      <a:pt x="284" y="279"/>
                      <a:pt x="315" y="246"/>
                    </a:cubicBezTo>
                    <a:cubicBezTo>
                      <a:pt x="416" y="145"/>
                      <a:pt x="319" y="1"/>
                      <a:pt x="20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591" name="Google Shape;591;p29"/>
              <p:cNvSpPr/>
              <p:nvPr/>
            </p:nvSpPr>
            <p:spPr>
              <a:xfrm rot="-1802347">
                <a:off x="6371012" y="2162807"/>
                <a:ext cx="19007" cy="18226"/>
              </a:xfrm>
              <a:custGeom>
                <a:avLst/>
                <a:gdLst/>
                <a:ahLst/>
                <a:cxnLst/>
                <a:rect l="l" t="t" r="r" b="b"/>
                <a:pathLst>
                  <a:path w="584" h="560" extrusionOk="0">
                    <a:moveTo>
                      <a:pt x="298" y="0"/>
                    </a:moveTo>
                    <a:cubicBezTo>
                      <a:pt x="262" y="0"/>
                      <a:pt x="250" y="0"/>
                      <a:pt x="227" y="24"/>
                    </a:cubicBezTo>
                    <a:cubicBezTo>
                      <a:pt x="179" y="36"/>
                      <a:pt x="131" y="60"/>
                      <a:pt x="84" y="95"/>
                    </a:cubicBezTo>
                    <a:cubicBezTo>
                      <a:pt x="60" y="119"/>
                      <a:pt x="48" y="155"/>
                      <a:pt x="24" y="179"/>
                    </a:cubicBezTo>
                    <a:cubicBezTo>
                      <a:pt x="12" y="214"/>
                      <a:pt x="0" y="262"/>
                      <a:pt x="0" y="286"/>
                    </a:cubicBezTo>
                    <a:cubicBezTo>
                      <a:pt x="0" y="333"/>
                      <a:pt x="0" y="357"/>
                      <a:pt x="24" y="393"/>
                    </a:cubicBezTo>
                    <a:cubicBezTo>
                      <a:pt x="48" y="417"/>
                      <a:pt x="60" y="464"/>
                      <a:pt x="84" y="476"/>
                    </a:cubicBezTo>
                    <a:cubicBezTo>
                      <a:pt x="108" y="500"/>
                      <a:pt x="131" y="512"/>
                      <a:pt x="143" y="524"/>
                    </a:cubicBezTo>
                    <a:cubicBezTo>
                      <a:pt x="191" y="560"/>
                      <a:pt x="238" y="560"/>
                      <a:pt x="286" y="560"/>
                    </a:cubicBezTo>
                    <a:cubicBezTo>
                      <a:pt x="310" y="560"/>
                      <a:pt x="322" y="560"/>
                      <a:pt x="358" y="536"/>
                    </a:cubicBezTo>
                    <a:cubicBezTo>
                      <a:pt x="405" y="524"/>
                      <a:pt x="441" y="500"/>
                      <a:pt x="489" y="464"/>
                    </a:cubicBezTo>
                    <a:cubicBezTo>
                      <a:pt x="524" y="441"/>
                      <a:pt x="536" y="405"/>
                      <a:pt x="548" y="381"/>
                    </a:cubicBezTo>
                    <a:cubicBezTo>
                      <a:pt x="572" y="345"/>
                      <a:pt x="584" y="298"/>
                      <a:pt x="584" y="274"/>
                    </a:cubicBezTo>
                    <a:cubicBezTo>
                      <a:pt x="584" y="226"/>
                      <a:pt x="584" y="202"/>
                      <a:pt x="548" y="167"/>
                    </a:cubicBezTo>
                    <a:cubicBezTo>
                      <a:pt x="536" y="143"/>
                      <a:pt x="524" y="95"/>
                      <a:pt x="489" y="83"/>
                    </a:cubicBezTo>
                    <a:cubicBezTo>
                      <a:pt x="477" y="60"/>
                      <a:pt x="465" y="48"/>
                      <a:pt x="429" y="36"/>
                    </a:cubicBezTo>
                    <a:cubicBezTo>
                      <a:pt x="393" y="0"/>
                      <a:pt x="346" y="0"/>
                      <a:pt x="29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592" name="Google Shape;592;p29"/>
              <p:cNvSpPr/>
              <p:nvPr/>
            </p:nvSpPr>
            <p:spPr>
              <a:xfrm rot="-1802347">
                <a:off x="6327574" y="2105849"/>
                <a:ext cx="23694" cy="22522"/>
              </a:xfrm>
              <a:custGeom>
                <a:avLst/>
                <a:gdLst/>
                <a:ahLst/>
                <a:cxnLst/>
                <a:rect l="l" t="t" r="r" b="b"/>
                <a:pathLst>
                  <a:path w="728" h="692" extrusionOk="0">
                    <a:moveTo>
                      <a:pt x="370" y="1"/>
                    </a:moveTo>
                    <a:cubicBezTo>
                      <a:pt x="310" y="1"/>
                      <a:pt x="251" y="13"/>
                      <a:pt x="191" y="49"/>
                    </a:cubicBezTo>
                    <a:lnTo>
                      <a:pt x="156" y="61"/>
                    </a:lnTo>
                    <a:cubicBezTo>
                      <a:pt x="96" y="96"/>
                      <a:pt x="72" y="132"/>
                      <a:pt x="37" y="180"/>
                    </a:cubicBezTo>
                    <a:cubicBezTo>
                      <a:pt x="13" y="227"/>
                      <a:pt x="1" y="287"/>
                      <a:pt x="1" y="346"/>
                    </a:cubicBezTo>
                    <a:cubicBezTo>
                      <a:pt x="1" y="406"/>
                      <a:pt x="13" y="465"/>
                      <a:pt x="37" y="513"/>
                    </a:cubicBezTo>
                    <a:cubicBezTo>
                      <a:pt x="72" y="572"/>
                      <a:pt x="120" y="596"/>
                      <a:pt x="156" y="632"/>
                    </a:cubicBezTo>
                    <a:lnTo>
                      <a:pt x="191" y="644"/>
                    </a:lnTo>
                    <a:cubicBezTo>
                      <a:pt x="251" y="668"/>
                      <a:pt x="299" y="692"/>
                      <a:pt x="370" y="692"/>
                    </a:cubicBezTo>
                    <a:cubicBezTo>
                      <a:pt x="418" y="692"/>
                      <a:pt x="453" y="668"/>
                      <a:pt x="501" y="656"/>
                    </a:cubicBezTo>
                    <a:cubicBezTo>
                      <a:pt x="549" y="644"/>
                      <a:pt x="596" y="608"/>
                      <a:pt x="620" y="584"/>
                    </a:cubicBezTo>
                    <a:cubicBezTo>
                      <a:pt x="668" y="537"/>
                      <a:pt x="691" y="477"/>
                      <a:pt x="715" y="418"/>
                    </a:cubicBezTo>
                    <a:cubicBezTo>
                      <a:pt x="727" y="358"/>
                      <a:pt x="727" y="299"/>
                      <a:pt x="715" y="239"/>
                    </a:cubicBezTo>
                    <a:cubicBezTo>
                      <a:pt x="691" y="180"/>
                      <a:pt x="668" y="120"/>
                      <a:pt x="620" y="72"/>
                    </a:cubicBezTo>
                    <a:cubicBezTo>
                      <a:pt x="572" y="72"/>
                      <a:pt x="549" y="49"/>
                      <a:pt x="501" y="37"/>
                    </a:cubicBezTo>
                    <a:cubicBezTo>
                      <a:pt x="453" y="13"/>
                      <a:pt x="418" y="1"/>
                      <a:pt x="37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593" name="Google Shape;593;p29"/>
              <p:cNvSpPr/>
              <p:nvPr/>
            </p:nvSpPr>
            <p:spPr>
              <a:xfrm rot="-1802347">
                <a:off x="6375712" y="2114461"/>
                <a:ext cx="23303" cy="23271"/>
              </a:xfrm>
              <a:custGeom>
                <a:avLst/>
                <a:gdLst/>
                <a:ahLst/>
                <a:cxnLst/>
                <a:rect l="l" t="t" r="r" b="b"/>
                <a:pathLst>
                  <a:path w="716" h="715" extrusionOk="0">
                    <a:moveTo>
                      <a:pt x="358" y="0"/>
                    </a:moveTo>
                    <a:cubicBezTo>
                      <a:pt x="322" y="0"/>
                      <a:pt x="299" y="24"/>
                      <a:pt x="263" y="24"/>
                    </a:cubicBezTo>
                    <a:cubicBezTo>
                      <a:pt x="203" y="36"/>
                      <a:pt x="144" y="60"/>
                      <a:pt x="108" y="108"/>
                    </a:cubicBezTo>
                    <a:cubicBezTo>
                      <a:pt x="72" y="143"/>
                      <a:pt x="49" y="179"/>
                      <a:pt x="25" y="227"/>
                    </a:cubicBezTo>
                    <a:cubicBezTo>
                      <a:pt x="13" y="274"/>
                      <a:pt x="1" y="322"/>
                      <a:pt x="1" y="358"/>
                    </a:cubicBezTo>
                    <a:cubicBezTo>
                      <a:pt x="1" y="405"/>
                      <a:pt x="13" y="453"/>
                      <a:pt x="25" y="500"/>
                    </a:cubicBezTo>
                    <a:cubicBezTo>
                      <a:pt x="49" y="536"/>
                      <a:pt x="72" y="584"/>
                      <a:pt x="108" y="620"/>
                    </a:cubicBezTo>
                    <a:cubicBezTo>
                      <a:pt x="132" y="631"/>
                      <a:pt x="144" y="655"/>
                      <a:pt x="179" y="679"/>
                    </a:cubicBezTo>
                    <a:cubicBezTo>
                      <a:pt x="239" y="703"/>
                      <a:pt x="287" y="715"/>
                      <a:pt x="358" y="715"/>
                    </a:cubicBezTo>
                    <a:cubicBezTo>
                      <a:pt x="382" y="715"/>
                      <a:pt x="418" y="703"/>
                      <a:pt x="441" y="703"/>
                    </a:cubicBezTo>
                    <a:cubicBezTo>
                      <a:pt x="501" y="691"/>
                      <a:pt x="560" y="655"/>
                      <a:pt x="608" y="608"/>
                    </a:cubicBezTo>
                    <a:cubicBezTo>
                      <a:pt x="644" y="584"/>
                      <a:pt x="668" y="536"/>
                      <a:pt x="680" y="489"/>
                    </a:cubicBezTo>
                    <a:cubicBezTo>
                      <a:pt x="691" y="453"/>
                      <a:pt x="715" y="405"/>
                      <a:pt x="715" y="358"/>
                    </a:cubicBezTo>
                    <a:cubicBezTo>
                      <a:pt x="715" y="322"/>
                      <a:pt x="703" y="274"/>
                      <a:pt x="680" y="227"/>
                    </a:cubicBezTo>
                    <a:cubicBezTo>
                      <a:pt x="668" y="179"/>
                      <a:pt x="644" y="131"/>
                      <a:pt x="608" y="108"/>
                    </a:cubicBezTo>
                    <a:cubicBezTo>
                      <a:pt x="596" y="84"/>
                      <a:pt x="560" y="60"/>
                      <a:pt x="537" y="48"/>
                    </a:cubicBezTo>
                    <a:cubicBezTo>
                      <a:pt x="477" y="24"/>
                      <a:pt x="430" y="0"/>
                      <a:pt x="35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grpSp>
        <p:sp>
          <p:nvSpPr>
            <p:cNvPr id="594" name="Google Shape;594;p29"/>
            <p:cNvSpPr/>
            <p:nvPr/>
          </p:nvSpPr>
          <p:spPr>
            <a:xfrm rot="-1802347">
              <a:off x="5848140" y="1985847"/>
              <a:ext cx="100764" cy="144116"/>
            </a:xfrm>
            <a:custGeom>
              <a:avLst/>
              <a:gdLst/>
              <a:ahLst/>
              <a:cxnLst/>
              <a:rect l="l" t="t" r="r" b="b"/>
              <a:pathLst>
                <a:path w="3096" h="4428" extrusionOk="0">
                  <a:moveTo>
                    <a:pt x="1262" y="701"/>
                  </a:moveTo>
                  <a:cubicBezTo>
                    <a:pt x="1298" y="713"/>
                    <a:pt x="1322" y="737"/>
                    <a:pt x="1322" y="749"/>
                  </a:cubicBezTo>
                  <a:cubicBezTo>
                    <a:pt x="1370" y="772"/>
                    <a:pt x="1429" y="856"/>
                    <a:pt x="1477" y="892"/>
                  </a:cubicBezTo>
                  <a:cubicBezTo>
                    <a:pt x="1596" y="1058"/>
                    <a:pt x="1643" y="1273"/>
                    <a:pt x="1620" y="1463"/>
                  </a:cubicBezTo>
                  <a:cubicBezTo>
                    <a:pt x="1596" y="1773"/>
                    <a:pt x="1358" y="2070"/>
                    <a:pt x="1060" y="2237"/>
                  </a:cubicBezTo>
                  <a:cubicBezTo>
                    <a:pt x="1012" y="2237"/>
                    <a:pt x="953" y="2249"/>
                    <a:pt x="905" y="2285"/>
                  </a:cubicBezTo>
                  <a:cubicBezTo>
                    <a:pt x="905" y="2237"/>
                    <a:pt x="929" y="2177"/>
                    <a:pt x="929" y="2130"/>
                  </a:cubicBezTo>
                  <a:cubicBezTo>
                    <a:pt x="953" y="1832"/>
                    <a:pt x="965" y="1534"/>
                    <a:pt x="1024" y="1249"/>
                  </a:cubicBezTo>
                  <a:cubicBezTo>
                    <a:pt x="1060" y="1070"/>
                    <a:pt x="1108" y="856"/>
                    <a:pt x="1239" y="713"/>
                  </a:cubicBezTo>
                  <a:cubicBezTo>
                    <a:pt x="1251" y="713"/>
                    <a:pt x="1251" y="701"/>
                    <a:pt x="1262" y="701"/>
                  </a:cubicBezTo>
                  <a:close/>
                  <a:moveTo>
                    <a:pt x="1271" y="1"/>
                  </a:moveTo>
                  <a:cubicBezTo>
                    <a:pt x="1070" y="1"/>
                    <a:pt x="886" y="107"/>
                    <a:pt x="750" y="260"/>
                  </a:cubicBezTo>
                  <a:cubicBezTo>
                    <a:pt x="723" y="241"/>
                    <a:pt x="694" y="231"/>
                    <a:pt x="665" y="231"/>
                  </a:cubicBezTo>
                  <a:cubicBezTo>
                    <a:pt x="609" y="231"/>
                    <a:pt x="556" y="268"/>
                    <a:pt x="524" y="332"/>
                  </a:cubicBezTo>
                  <a:cubicBezTo>
                    <a:pt x="405" y="606"/>
                    <a:pt x="358" y="939"/>
                    <a:pt x="310" y="1237"/>
                  </a:cubicBezTo>
                  <a:cubicBezTo>
                    <a:pt x="274" y="1546"/>
                    <a:pt x="227" y="1880"/>
                    <a:pt x="191" y="2189"/>
                  </a:cubicBezTo>
                  <a:cubicBezTo>
                    <a:pt x="131" y="2820"/>
                    <a:pt x="72" y="3451"/>
                    <a:pt x="12" y="4082"/>
                  </a:cubicBezTo>
                  <a:cubicBezTo>
                    <a:pt x="0" y="4273"/>
                    <a:pt x="179" y="4428"/>
                    <a:pt x="358" y="4428"/>
                  </a:cubicBezTo>
                  <a:cubicBezTo>
                    <a:pt x="572" y="4428"/>
                    <a:pt x="691" y="4261"/>
                    <a:pt x="703" y="4082"/>
                  </a:cubicBezTo>
                  <a:cubicBezTo>
                    <a:pt x="739" y="3725"/>
                    <a:pt x="774" y="3356"/>
                    <a:pt x="822" y="2987"/>
                  </a:cubicBezTo>
                  <a:cubicBezTo>
                    <a:pt x="852" y="3005"/>
                    <a:pt x="887" y="3014"/>
                    <a:pt x="928" y="3014"/>
                  </a:cubicBezTo>
                  <a:cubicBezTo>
                    <a:pt x="968" y="3014"/>
                    <a:pt x="1012" y="3005"/>
                    <a:pt x="1060" y="2987"/>
                  </a:cubicBezTo>
                  <a:cubicBezTo>
                    <a:pt x="1084" y="2975"/>
                    <a:pt x="1120" y="2963"/>
                    <a:pt x="1143" y="2963"/>
                  </a:cubicBezTo>
                  <a:cubicBezTo>
                    <a:pt x="1155" y="2987"/>
                    <a:pt x="1191" y="3023"/>
                    <a:pt x="1191" y="3023"/>
                  </a:cubicBezTo>
                  <a:cubicBezTo>
                    <a:pt x="1274" y="3166"/>
                    <a:pt x="1370" y="3320"/>
                    <a:pt x="1441" y="3487"/>
                  </a:cubicBezTo>
                  <a:cubicBezTo>
                    <a:pt x="1596" y="3737"/>
                    <a:pt x="1727" y="4035"/>
                    <a:pt x="1953" y="4225"/>
                  </a:cubicBezTo>
                  <a:cubicBezTo>
                    <a:pt x="2092" y="4345"/>
                    <a:pt x="2272" y="4420"/>
                    <a:pt x="2449" y="4420"/>
                  </a:cubicBezTo>
                  <a:cubicBezTo>
                    <a:pt x="2590" y="4420"/>
                    <a:pt x="2730" y="4372"/>
                    <a:pt x="2846" y="4261"/>
                  </a:cubicBezTo>
                  <a:cubicBezTo>
                    <a:pt x="3036" y="4070"/>
                    <a:pt x="3096" y="3666"/>
                    <a:pt x="2786" y="3570"/>
                  </a:cubicBezTo>
                  <a:cubicBezTo>
                    <a:pt x="2778" y="3569"/>
                    <a:pt x="2770" y="3568"/>
                    <a:pt x="2763" y="3568"/>
                  </a:cubicBezTo>
                  <a:cubicBezTo>
                    <a:pt x="2711" y="3568"/>
                    <a:pt x="2663" y="3599"/>
                    <a:pt x="2632" y="3630"/>
                  </a:cubicBezTo>
                  <a:cubicBezTo>
                    <a:pt x="2640" y="3618"/>
                    <a:pt x="2643" y="3614"/>
                    <a:pt x="2643" y="3614"/>
                  </a:cubicBezTo>
                  <a:lnTo>
                    <a:pt x="2643" y="3614"/>
                  </a:lnTo>
                  <a:cubicBezTo>
                    <a:pt x="2641" y="3614"/>
                    <a:pt x="2605" y="3657"/>
                    <a:pt x="2596" y="3666"/>
                  </a:cubicBezTo>
                  <a:cubicBezTo>
                    <a:pt x="2548" y="3689"/>
                    <a:pt x="2525" y="3678"/>
                    <a:pt x="2501" y="3689"/>
                  </a:cubicBezTo>
                  <a:cubicBezTo>
                    <a:pt x="2475" y="3703"/>
                    <a:pt x="2463" y="3712"/>
                    <a:pt x="2454" y="3712"/>
                  </a:cubicBezTo>
                  <a:cubicBezTo>
                    <a:pt x="2446" y="3712"/>
                    <a:pt x="2440" y="3706"/>
                    <a:pt x="2429" y="3689"/>
                  </a:cubicBezTo>
                  <a:cubicBezTo>
                    <a:pt x="2251" y="3511"/>
                    <a:pt x="2144" y="3273"/>
                    <a:pt x="2024" y="3070"/>
                  </a:cubicBezTo>
                  <a:cubicBezTo>
                    <a:pt x="1941" y="2916"/>
                    <a:pt x="1858" y="2737"/>
                    <a:pt x="1763" y="2594"/>
                  </a:cubicBezTo>
                  <a:cubicBezTo>
                    <a:pt x="1953" y="2415"/>
                    <a:pt x="2120" y="2201"/>
                    <a:pt x="2215" y="1951"/>
                  </a:cubicBezTo>
                  <a:cubicBezTo>
                    <a:pt x="2394" y="1487"/>
                    <a:pt x="2358" y="939"/>
                    <a:pt x="2072" y="534"/>
                  </a:cubicBezTo>
                  <a:cubicBezTo>
                    <a:pt x="1917" y="308"/>
                    <a:pt x="1715" y="118"/>
                    <a:pt x="1465" y="34"/>
                  </a:cubicBezTo>
                  <a:cubicBezTo>
                    <a:pt x="1399" y="11"/>
                    <a:pt x="1334" y="1"/>
                    <a:pt x="127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595" name="Google Shape;595;p29"/>
            <p:cNvSpPr/>
            <p:nvPr/>
          </p:nvSpPr>
          <p:spPr>
            <a:xfrm rot="-1802347">
              <a:off x="5926110" y="1940638"/>
              <a:ext cx="85272" cy="127517"/>
            </a:xfrm>
            <a:custGeom>
              <a:avLst/>
              <a:gdLst/>
              <a:ahLst/>
              <a:cxnLst/>
              <a:rect l="l" t="t" r="r" b="b"/>
              <a:pathLst>
                <a:path w="2620" h="3918" extrusionOk="0">
                  <a:moveTo>
                    <a:pt x="1486" y="713"/>
                  </a:moveTo>
                  <a:cubicBezTo>
                    <a:pt x="1507" y="713"/>
                    <a:pt x="1531" y="724"/>
                    <a:pt x="1548" y="741"/>
                  </a:cubicBezTo>
                  <a:cubicBezTo>
                    <a:pt x="1620" y="801"/>
                    <a:pt x="1679" y="920"/>
                    <a:pt x="1727" y="1015"/>
                  </a:cubicBezTo>
                  <a:cubicBezTo>
                    <a:pt x="1834" y="1218"/>
                    <a:pt x="1882" y="1456"/>
                    <a:pt x="1893" y="1694"/>
                  </a:cubicBezTo>
                  <a:cubicBezTo>
                    <a:pt x="1941" y="2158"/>
                    <a:pt x="1846" y="2706"/>
                    <a:pt x="1548" y="3099"/>
                  </a:cubicBezTo>
                  <a:cubicBezTo>
                    <a:pt x="1479" y="3196"/>
                    <a:pt x="1401" y="3245"/>
                    <a:pt x="1315" y="3245"/>
                  </a:cubicBezTo>
                  <a:cubicBezTo>
                    <a:pt x="1254" y="3245"/>
                    <a:pt x="1189" y="3220"/>
                    <a:pt x="1120" y="3170"/>
                  </a:cubicBezTo>
                  <a:cubicBezTo>
                    <a:pt x="929" y="3039"/>
                    <a:pt x="858" y="2801"/>
                    <a:pt x="810" y="2587"/>
                  </a:cubicBezTo>
                  <a:cubicBezTo>
                    <a:pt x="750" y="2325"/>
                    <a:pt x="750" y="2051"/>
                    <a:pt x="810" y="1789"/>
                  </a:cubicBezTo>
                  <a:cubicBezTo>
                    <a:pt x="834" y="1742"/>
                    <a:pt x="869" y="1718"/>
                    <a:pt x="881" y="1670"/>
                  </a:cubicBezTo>
                  <a:cubicBezTo>
                    <a:pt x="953" y="1539"/>
                    <a:pt x="1012" y="1396"/>
                    <a:pt x="1072" y="1265"/>
                  </a:cubicBezTo>
                  <a:cubicBezTo>
                    <a:pt x="1179" y="1087"/>
                    <a:pt x="1262" y="801"/>
                    <a:pt x="1465" y="718"/>
                  </a:cubicBezTo>
                  <a:cubicBezTo>
                    <a:pt x="1471" y="714"/>
                    <a:pt x="1478" y="713"/>
                    <a:pt x="1486" y="713"/>
                  </a:cubicBezTo>
                  <a:close/>
                  <a:moveTo>
                    <a:pt x="1469" y="0"/>
                  </a:moveTo>
                  <a:cubicBezTo>
                    <a:pt x="1120" y="0"/>
                    <a:pt x="847" y="260"/>
                    <a:pt x="679" y="551"/>
                  </a:cubicBezTo>
                  <a:lnTo>
                    <a:pt x="631" y="599"/>
                  </a:lnTo>
                  <a:cubicBezTo>
                    <a:pt x="167" y="1218"/>
                    <a:pt x="0" y="1992"/>
                    <a:pt x="143" y="2754"/>
                  </a:cubicBezTo>
                  <a:cubicBezTo>
                    <a:pt x="215" y="3146"/>
                    <a:pt x="393" y="3516"/>
                    <a:pt x="715" y="3742"/>
                  </a:cubicBezTo>
                  <a:cubicBezTo>
                    <a:pt x="891" y="3853"/>
                    <a:pt x="1100" y="3917"/>
                    <a:pt x="1306" y="3917"/>
                  </a:cubicBezTo>
                  <a:cubicBezTo>
                    <a:pt x="1475" y="3917"/>
                    <a:pt x="1641" y="3874"/>
                    <a:pt x="1786" y="3777"/>
                  </a:cubicBezTo>
                  <a:cubicBezTo>
                    <a:pt x="2120" y="3587"/>
                    <a:pt x="2298" y="3218"/>
                    <a:pt x="2429" y="2873"/>
                  </a:cubicBezTo>
                  <a:cubicBezTo>
                    <a:pt x="2560" y="2527"/>
                    <a:pt x="2620" y="2170"/>
                    <a:pt x="2608" y="1801"/>
                  </a:cubicBezTo>
                  <a:cubicBezTo>
                    <a:pt x="2596" y="1182"/>
                    <a:pt x="2346" y="75"/>
                    <a:pt x="1536" y="3"/>
                  </a:cubicBezTo>
                  <a:cubicBezTo>
                    <a:pt x="1514" y="1"/>
                    <a:pt x="1491" y="0"/>
                    <a:pt x="146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596" name="Google Shape;596;p29"/>
            <p:cNvSpPr/>
            <p:nvPr/>
          </p:nvSpPr>
          <p:spPr>
            <a:xfrm rot="-1802347">
              <a:off x="6014078" y="1897466"/>
              <a:ext cx="74434" cy="134059"/>
            </a:xfrm>
            <a:custGeom>
              <a:avLst/>
              <a:gdLst/>
              <a:ahLst/>
              <a:cxnLst/>
              <a:rect l="l" t="t" r="r" b="b"/>
              <a:pathLst>
                <a:path w="2287" h="4119" extrusionOk="0">
                  <a:moveTo>
                    <a:pt x="1942" y="0"/>
                  </a:moveTo>
                  <a:cubicBezTo>
                    <a:pt x="1930" y="0"/>
                    <a:pt x="1918" y="1"/>
                    <a:pt x="1906" y="2"/>
                  </a:cubicBezTo>
                  <a:cubicBezTo>
                    <a:pt x="1632" y="14"/>
                    <a:pt x="1358" y="14"/>
                    <a:pt x="1072" y="14"/>
                  </a:cubicBezTo>
                  <a:lnTo>
                    <a:pt x="453" y="14"/>
                  </a:lnTo>
                  <a:cubicBezTo>
                    <a:pt x="406" y="14"/>
                    <a:pt x="346" y="26"/>
                    <a:pt x="299" y="38"/>
                  </a:cubicBezTo>
                  <a:cubicBezTo>
                    <a:pt x="239" y="62"/>
                    <a:pt x="239" y="74"/>
                    <a:pt x="215" y="86"/>
                  </a:cubicBezTo>
                  <a:cubicBezTo>
                    <a:pt x="108" y="121"/>
                    <a:pt x="37" y="205"/>
                    <a:pt x="25" y="312"/>
                  </a:cubicBezTo>
                  <a:cubicBezTo>
                    <a:pt x="1" y="419"/>
                    <a:pt x="49" y="538"/>
                    <a:pt x="156" y="574"/>
                  </a:cubicBezTo>
                  <a:cubicBezTo>
                    <a:pt x="179" y="598"/>
                    <a:pt x="215" y="610"/>
                    <a:pt x="239" y="610"/>
                  </a:cubicBezTo>
                  <a:cubicBezTo>
                    <a:pt x="382" y="681"/>
                    <a:pt x="525" y="681"/>
                    <a:pt x="680" y="693"/>
                  </a:cubicBezTo>
                  <a:lnTo>
                    <a:pt x="775" y="693"/>
                  </a:lnTo>
                  <a:cubicBezTo>
                    <a:pt x="751" y="812"/>
                    <a:pt x="715" y="931"/>
                    <a:pt x="703" y="1074"/>
                  </a:cubicBezTo>
                  <a:cubicBezTo>
                    <a:pt x="656" y="1372"/>
                    <a:pt x="632" y="1669"/>
                    <a:pt x="596" y="1967"/>
                  </a:cubicBezTo>
                  <a:cubicBezTo>
                    <a:pt x="537" y="2562"/>
                    <a:pt x="453" y="3169"/>
                    <a:pt x="418" y="3765"/>
                  </a:cubicBezTo>
                  <a:cubicBezTo>
                    <a:pt x="418" y="3908"/>
                    <a:pt x="537" y="4062"/>
                    <a:pt x="691" y="4110"/>
                  </a:cubicBezTo>
                  <a:cubicBezTo>
                    <a:pt x="727" y="4116"/>
                    <a:pt x="757" y="4119"/>
                    <a:pt x="787" y="4119"/>
                  </a:cubicBezTo>
                  <a:cubicBezTo>
                    <a:pt x="816" y="4119"/>
                    <a:pt x="846" y="4116"/>
                    <a:pt x="882" y="4110"/>
                  </a:cubicBezTo>
                  <a:cubicBezTo>
                    <a:pt x="989" y="4086"/>
                    <a:pt x="1120" y="3955"/>
                    <a:pt x="1132" y="3848"/>
                  </a:cubicBezTo>
                  <a:cubicBezTo>
                    <a:pt x="1227" y="3241"/>
                    <a:pt x="1239" y="2634"/>
                    <a:pt x="1287" y="2026"/>
                  </a:cubicBezTo>
                  <a:cubicBezTo>
                    <a:pt x="1299" y="1741"/>
                    <a:pt x="1334" y="1443"/>
                    <a:pt x="1334" y="1145"/>
                  </a:cubicBezTo>
                  <a:cubicBezTo>
                    <a:pt x="1334" y="991"/>
                    <a:pt x="1334" y="848"/>
                    <a:pt x="1311" y="717"/>
                  </a:cubicBezTo>
                  <a:lnTo>
                    <a:pt x="1930" y="717"/>
                  </a:lnTo>
                  <a:cubicBezTo>
                    <a:pt x="2108" y="717"/>
                    <a:pt x="2287" y="550"/>
                    <a:pt x="2287" y="360"/>
                  </a:cubicBezTo>
                  <a:cubicBezTo>
                    <a:pt x="2253" y="169"/>
                    <a:pt x="2125" y="0"/>
                    <a:pt x="19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597" name="Google Shape;597;p29"/>
            <p:cNvSpPr/>
            <p:nvPr/>
          </p:nvSpPr>
          <p:spPr>
            <a:xfrm rot="-1802347">
              <a:off x="6066311" y="1874438"/>
              <a:ext cx="62034" cy="125630"/>
            </a:xfrm>
            <a:custGeom>
              <a:avLst/>
              <a:gdLst/>
              <a:ahLst/>
              <a:cxnLst/>
              <a:rect l="l" t="t" r="r" b="b"/>
              <a:pathLst>
                <a:path w="1906" h="3860" extrusionOk="0">
                  <a:moveTo>
                    <a:pt x="1305" y="1"/>
                  </a:moveTo>
                  <a:cubicBezTo>
                    <a:pt x="1211" y="1"/>
                    <a:pt x="1122" y="39"/>
                    <a:pt x="1024" y="92"/>
                  </a:cubicBezTo>
                  <a:cubicBezTo>
                    <a:pt x="643" y="389"/>
                    <a:pt x="370" y="794"/>
                    <a:pt x="215" y="1259"/>
                  </a:cubicBezTo>
                  <a:cubicBezTo>
                    <a:pt x="48" y="1699"/>
                    <a:pt x="0" y="2187"/>
                    <a:pt x="36" y="2663"/>
                  </a:cubicBezTo>
                  <a:cubicBezTo>
                    <a:pt x="60" y="3175"/>
                    <a:pt x="274" y="3699"/>
                    <a:pt x="810" y="3830"/>
                  </a:cubicBezTo>
                  <a:cubicBezTo>
                    <a:pt x="893" y="3850"/>
                    <a:pt x="978" y="3859"/>
                    <a:pt x="1062" y="3859"/>
                  </a:cubicBezTo>
                  <a:cubicBezTo>
                    <a:pt x="1231" y="3859"/>
                    <a:pt x="1397" y="3822"/>
                    <a:pt x="1548" y="3759"/>
                  </a:cubicBezTo>
                  <a:cubicBezTo>
                    <a:pt x="1667" y="3699"/>
                    <a:pt x="1774" y="3604"/>
                    <a:pt x="1834" y="3497"/>
                  </a:cubicBezTo>
                  <a:cubicBezTo>
                    <a:pt x="1882" y="3437"/>
                    <a:pt x="1894" y="3366"/>
                    <a:pt x="1905" y="3295"/>
                  </a:cubicBezTo>
                  <a:cubicBezTo>
                    <a:pt x="1882" y="3295"/>
                    <a:pt x="1882" y="3259"/>
                    <a:pt x="1858" y="3235"/>
                  </a:cubicBezTo>
                  <a:cubicBezTo>
                    <a:pt x="1846" y="3200"/>
                    <a:pt x="1846" y="3188"/>
                    <a:pt x="1834" y="3164"/>
                  </a:cubicBezTo>
                  <a:lnTo>
                    <a:pt x="1834" y="3164"/>
                  </a:lnTo>
                  <a:cubicBezTo>
                    <a:pt x="1841" y="3177"/>
                    <a:pt x="1844" y="3186"/>
                    <a:pt x="1845" y="3186"/>
                  </a:cubicBezTo>
                  <a:cubicBezTo>
                    <a:pt x="1846" y="3186"/>
                    <a:pt x="1846" y="3180"/>
                    <a:pt x="1846" y="3164"/>
                  </a:cubicBezTo>
                  <a:cubicBezTo>
                    <a:pt x="1813" y="3065"/>
                    <a:pt x="1731" y="3007"/>
                    <a:pt x="1635" y="3007"/>
                  </a:cubicBezTo>
                  <a:cubicBezTo>
                    <a:pt x="1626" y="3007"/>
                    <a:pt x="1617" y="3008"/>
                    <a:pt x="1608" y="3009"/>
                  </a:cubicBezTo>
                  <a:cubicBezTo>
                    <a:pt x="1601" y="3008"/>
                    <a:pt x="1594" y="3008"/>
                    <a:pt x="1588" y="3008"/>
                  </a:cubicBezTo>
                  <a:cubicBezTo>
                    <a:pt x="1451" y="3008"/>
                    <a:pt x="1316" y="3118"/>
                    <a:pt x="1191" y="3164"/>
                  </a:cubicBezTo>
                  <a:cubicBezTo>
                    <a:pt x="1200" y="3158"/>
                    <a:pt x="1196" y="3155"/>
                    <a:pt x="1186" y="3155"/>
                  </a:cubicBezTo>
                  <a:cubicBezTo>
                    <a:pt x="1155" y="3155"/>
                    <a:pt x="1066" y="3175"/>
                    <a:pt x="1084" y="3175"/>
                  </a:cubicBezTo>
                  <a:lnTo>
                    <a:pt x="1001" y="3175"/>
                  </a:lnTo>
                  <a:cubicBezTo>
                    <a:pt x="989" y="3175"/>
                    <a:pt x="965" y="3175"/>
                    <a:pt x="953" y="3164"/>
                  </a:cubicBezTo>
                  <a:cubicBezTo>
                    <a:pt x="941" y="3164"/>
                    <a:pt x="929" y="3140"/>
                    <a:pt x="929" y="3140"/>
                  </a:cubicBezTo>
                  <a:lnTo>
                    <a:pt x="905" y="3128"/>
                  </a:lnTo>
                  <a:cubicBezTo>
                    <a:pt x="893" y="3128"/>
                    <a:pt x="893" y="3116"/>
                    <a:pt x="893" y="3116"/>
                  </a:cubicBezTo>
                  <a:lnTo>
                    <a:pt x="882" y="3092"/>
                  </a:lnTo>
                  <a:cubicBezTo>
                    <a:pt x="846" y="3068"/>
                    <a:pt x="822" y="3021"/>
                    <a:pt x="786" y="2949"/>
                  </a:cubicBezTo>
                  <a:cubicBezTo>
                    <a:pt x="715" y="2771"/>
                    <a:pt x="715" y="2580"/>
                    <a:pt x="715" y="2402"/>
                  </a:cubicBezTo>
                  <a:lnTo>
                    <a:pt x="715" y="2342"/>
                  </a:lnTo>
                  <a:lnTo>
                    <a:pt x="893" y="2342"/>
                  </a:lnTo>
                  <a:cubicBezTo>
                    <a:pt x="1024" y="2342"/>
                    <a:pt x="1167" y="2318"/>
                    <a:pt x="1298" y="2282"/>
                  </a:cubicBezTo>
                  <a:cubicBezTo>
                    <a:pt x="1370" y="2259"/>
                    <a:pt x="1477" y="2211"/>
                    <a:pt x="1536" y="2152"/>
                  </a:cubicBezTo>
                  <a:cubicBezTo>
                    <a:pt x="1577" y="2111"/>
                    <a:pt x="1595" y="2087"/>
                    <a:pt x="1588" y="2087"/>
                  </a:cubicBezTo>
                  <a:cubicBezTo>
                    <a:pt x="1586" y="2087"/>
                    <a:pt x="1580" y="2090"/>
                    <a:pt x="1572" y="2095"/>
                  </a:cubicBezTo>
                  <a:lnTo>
                    <a:pt x="1572" y="2095"/>
                  </a:lnTo>
                  <a:cubicBezTo>
                    <a:pt x="1588" y="2080"/>
                    <a:pt x="1598" y="2054"/>
                    <a:pt x="1608" y="2044"/>
                  </a:cubicBezTo>
                  <a:cubicBezTo>
                    <a:pt x="1644" y="1997"/>
                    <a:pt x="1655" y="1949"/>
                    <a:pt x="1655" y="1913"/>
                  </a:cubicBezTo>
                  <a:cubicBezTo>
                    <a:pt x="1655" y="1818"/>
                    <a:pt x="1608" y="1747"/>
                    <a:pt x="1524" y="1711"/>
                  </a:cubicBezTo>
                  <a:lnTo>
                    <a:pt x="1465" y="1687"/>
                  </a:lnTo>
                  <a:cubicBezTo>
                    <a:pt x="1405" y="1651"/>
                    <a:pt x="1322" y="1640"/>
                    <a:pt x="1263" y="1640"/>
                  </a:cubicBezTo>
                  <a:cubicBezTo>
                    <a:pt x="1179" y="1640"/>
                    <a:pt x="1108" y="1651"/>
                    <a:pt x="1024" y="1675"/>
                  </a:cubicBezTo>
                  <a:cubicBezTo>
                    <a:pt x="1012" y="1675"/>
                    <a:pt x="989" y="1687"/>
                    <a:pt x="965" y="1687"/>
                  </a:cubicBezTo>
                  <a:lnTo>
                    <a:pt x="941" y="1687"/>
                  </a:lnTo>
                  <a:cubicBezTo>
                    <a:pt x="893" y="1687"/>
                    <a:pt x="834" y="1699"/>
                    <a:pt x="786" y="1699"/>
                  </a:cubicBezTo>
                  <a:cubicBezTo>
                    <a:pt x="882" y="1318"/>
                    <a:pt x="1060" y="961"/>
                    <a:pt x="1346" y="675"/>
                  </a:cubicBezTo>
                  <a:lnTo>
                    <a:pt x="1382" y="723"/>
                  </a:lnTo>
                  <a:cubicBezTo>
                    <a:pt x="1405" y="735"/>
                    <a:pt x="1417" y="735"/>
                    <a:pt x="1429" y="747"/>
                  </a:cubicBezTo>
                  <a:cubicBezTo>
                    <a:pt x="1423" y="744"/>
                    <a:pt x="1419" y="742"/>
                    <a:pt x="1416" y="742"/>
                  </a:cubicBezTo>
                  <a:cubicBezTo>
                    <a:pt x="1406" y="742"/>
                    <a:pt x="1408" y="756"/>
                    <a:pt x="1417" y="782"/>
                  </a:cubicBezTo>
                  <a:cubicBezTo>
                    <a:pt x="1417" y="840"/>
                    <a:pt x="1469" y="875"/>
                    <a:pt x="1520" y="875"/>
                  </a:cubicBezTo>
                  <a:cubicBezTo>
                    <a:pt x="1543" y="875"/>
                    <a:pt x="1566" y="868"/>
                    <a:pt x="1584" y="854"/>
                  </a:cubicBezTo>
                  <a:cubicBezTo>
                    <a:pt x="1739" y="723"/>
                    <a:pt x="1786" y="497"/>
                    <a:pt x="1715" y="318"/>
                  </a:cubicBezTo>
                  <a:cubicBezTo>
                    <a:pt x="1667" y="211"/>
                    <a:pt x="1584" y="104"/>
                    <a:pt x="1477" y="44"/>
                  </a:cubicBezTo>
                  <a:cubicBezTo>
                    <a:pt x="1416" y="14"/>
                    <a:pt x="1359" y="1"/>
                    <a:pt x="130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598" name="Google Shape;598;p29"/>
            <p:cNvSpPr/>
            <p:nvPr/>
          </p:nvSpPr>
          <p:spPr>
            <a:xfrm rot="-1802347">
              <a:off x="6126711" y="1839598"/>
              <a:ext cx="72872" cy="114857"/>
            </a:xfrm>
            <a:custGeom>
              <a:avLst/>
              <a:gdLst/>
              <a:ahLst/>
              <a:cxnLst/>
              <a:rect l="l" t="t" r="r" b="b"/>
              <a:pathLst>
                <a:path w="2239" h="3529" extrusionOk="0">
                  <a:moveTo>
                    <a:pt x="1142" y="1"/>
                  </a:moveTo>
                  <a:cubicBezTo>
                    <a:pt x="1056" y="1"/>
                    <a:pt x="969" y="14"/>
                    <a:pt x="881" y="43"/>
                  </a:cubicBezTo>
                  <a:cubicBezTo>
                    <a:pt x="572" y="150"/>
                    <a:pt x="405" y="400"/>
                    <a:pt x="286" y="651"/>
                  </a:cubicBezTo>
                  <a:cubicBezTo>
                    <a:pt x="48" y="1151"/>
                    <a:pt x="0" y="1686"/>
                    <a:pt x="36" y="2222"/>
                  </a:cubicBezTo>
                  <a:cubicBezTo>
                    <a:pt x="60" y="2663"/>
                    <a:pt x="60" y="3317"/>
                    <a:pt x="691" y="3496"/>
                  </a:cubicBezTo>
                  <a:cubicBezTo>
                    <a:pt x="770" y="3518"/>
                    <a:pt x="850" y="3528"/>
                    <a:pt x="929" y="3528"/>
                  </a:cubicBezTo>
                  <a:cubicBezTo>
                    <a:pt x="1230" y="3528"/>
                    <a:pt x="1522" y="3385"/>
                    <a:pt x="1738" y="3234"/>
                  </a:cubicBezTo>
                  <a:cubicBezTo>
                    <a:pt x="2012" y="3091"/>
                    <a:pt x="2238" y="2782"/>
                    <a:pt x="2084" y="2496"/>
                  </a:cubicBezTo>
                  <a:cubicBezTo>
                    <a:pt x="2063" y="2444"/>
                    <a:pt x="1979" y="2410"/>
                    <a:pt x="1911" y="2410"/>
                  </a:cubicBezTo>
                  <a:cubicBezTo>
                    <a:pt x="1900" y="2410"/>
                    <a:pt x="1891" y="2411"/>
                    <a:pt x="1881" y="2413"/>
                  </a:cubicBezTo>
                  <a:cubicBezTo>
                    <a:pt x="1596" y="2436"/>
                    <a:pt x="1393" y="2615"/>
                    <a:pt x="1191" y="2734"/>
                  </a:cubicBezTo>
                  <a:cubicBezTo>
                    <a:pt x="1143" y="2770"/>
                    <a:pt x="1048" y="2817"/>
                    <a:pt x="965" y="2841"/>
                  </a:cubicBezTo>
                  <a:cubicBezTo>
                    <a:pt x="958" y="2827"/>
                    <a:pt x="955" y="2822"/>
                    <a:pt x="953" y="2822"/>
                  </a:cubicBezTo>
                  <a:cubicBezTo>
                    <a:pt x="953" y="2822"/>
                    <a:pt x="953" y="2824"/>
                    <a:pt x="953" y="2829"/>
                  </a:cubicBezTo>
                  <a:lnTo>
                    <a:pt x="953" y="2794"/>
                  </a:lnTo>
                  <a:cubicBezTo>
                    <a:pt x="941" y="2746"/>
                    <a:pt x="929" y="2710"/>
                    <a:pt x="929" y="2663"/>
                  </a:cubicBezTo>
                  <a:lnTo>
                    <a:pt x="929" y="2651"/>
                  </a:lnTo>
                  <a:cubicBezTo>
                    <a:pt x="929" y="2615"/>
                    <a:pt x="929" y="2591"/>
                    <a:pt x="905" y="2544"/>
                  </a:cubicBezTo>
                  <a:cubicBezTo>
                    <a:pt x="905" y="2496"/>
                    <a:pt x="893" y="2436"/>
                    <a:pt x="893" y="2401"/>
                  </a:cubicBezTo>
                  <a:cubicBezTo>
                    <a:pt x="881" y="2139"/>
                    <a:pt x="869" y="1901"/>
                    <a:pt x="881" y="1651"/>
                  </a:cubicBezTo>
                  <a:cubicBezTo>
                    <a:pt x="893" y="1424"/>
                    <a:pt x="953" y="1210"/>
                    <a:pt x="1024" y="984"/>
                  </a:cubicBezTo>
                  <a:cubicBezTo>
                    <a:pt x="1060" y="889"/>
                    <a:pt x="1107" y="805"/>
                    <a:pt x="1167" y="734"/>
                  </a:cubicBezTo>
                  <a:cubicBezTo>
                    <a:pt x="1238" y="829"/>
                    <a:pt x="1310" y="1103"/>
                    <a:pt x="1322" y="1127"/>
                  </a:cubicBezTo>
                  <a:cubicBezTo>
                    <a:pt x="1369" y="1222"/>
                    <a:pt x="1405" y="1282"/>
                    <a:pt x="1417" y="1389"/>
                  </a:cubicBezTo>
                  <a:cubicBezTo>
                    <a:pt x="1417" y="1424"/>
                    <a:pt x="1429" y="1508"/>
                    <a:pt x="1500" y="1520"/>
                  </a:cubicBezTo>
                  <a:cubicBezTo>
                    <a:pt x="1504" y="1520"/>
                    <a:pt x="1509" y="1520"/>
                    <a:pt x="1513" y="1520"/>
                  </a:cubicBezTo>
                  <a:cubicBezTo>
                    <a:pt x="1724" y="1520"/>
                    <a:pt x="1966" y="1231"/>
                    <a:pt x="2024" y="1091"/>
                  </a:cubicBezTo>
                  <a:cubicBezTo>
                    <a:pt x="2119" y="829"/>
                    <a:pt x="2012" y="520"/>
                    <a:pt x="1822" y="317"/>
                  </a:cubicBezTo>
                  <a:cubicBezTo>
                    <a:pt x="1651" y="128"/>
                    <a:pt x="1406" y="1"/>
                    <a:pt x="114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599" name="Google Shape;599;p29"/>
            <p:cNvSpPr/>
            <p:nvPr/>
          </p:nvSpPr>
          <p:spPr>
            <a:xfrm rot="-1802347">
              <a:off x="6198229" y="1799881"/>
              <a:ext cx="70170" cy="123547"/>
            </a:xfrm>
            <a:custGeom>
              <a:avLst/>
              <a:gdLst/>
              <a:ahLst/>
              <a:cxnLst/>
              <a:rect l="l" t="t" r="r" b="b"/>
              <a:pathLst>
                <a:path w="2156" h="3796" extrusionOk="0">
                  <a:moveTo>
                    <a:pt x="691" y="14"/>
                  </a:moveTo>
                  <a:cubicBezTo>
                    <a:pt x="700" y="14"/>
                    <a:pt x="709" y="15"/>
                    <a:pt x="717" y="16"/>
                  </a:cubicBezTo>
                  <a:lnTo>
                    <a:pt x="717" y="16"/>
                  </a:lnTo>
                  <a:cubicBezTo>
                    <a:pt x="709" y="16"/>
                    <a:pt x="700" y="15"/>
                    <a:pt x="691" y="14"/>
                  </a:cubicBezTo>
                  <a:close/>
                  <a:moveTo>
                    <a:pt x="552" y="0"/>
                  </a:moveTo>
                  <a:cubicBezTo>
                    <a:pt x="439" y="0"/>
                    <a:pt x="329" y="20"/>
                    <a:pt x="227" y="74"/>
                  </a:cubicBezTo>
                  <a:cubicBezTo>
                    <a:pt x="60" y="145"/>
                    <a:pt x="1" y="336"/>
                    <a:pt x="108" y="467"/>
                  </a:cubicBezTo>
                  <a:cubicBezTo>
                    <a:pt x="239" y="646"/>
                    <a:pt x="465" y="705"/>
                    <a:pt x="703" y="741"/>
                  </a:cubicBezTo>
                  <a:cubicBezTo>
                    <a:pt x="668" y="848"/>
                    <a:pt x="668" y="931"/>
                    <a:pt x="656" y="1038"/>
                  </a:cubicBezTo>
                  <a:cubicBezTo>
                    <a:pt x="608" y="1324"/>
                    <a:pt x="596" y="1598"/>
                    <a:pt x="584" y="1872"/>
                  </a:cubicBezTo>
                  <a:cubicBezTo>
                    <a:pt x="572" y="2158"/>
                    <a:pt x="548" y="2431"/>
                    <a:pt x="525" y="2705"/>
                  </a:cubicBezTo>
                  <a:cubicBezTo>
                    <a:pt x="513" y="2991"/>
                    <a:pt x="394" y="3384"/>
                    <a:pt x="596" y="3646"/>
                  </a:cubicBezTo>
                  <a:cubicBezTo>
                    <a:pt x="674" y="3738"/>
                    <a:pt x="806" y="3796"/>
                    <a:pt x="938" y="3796"/>
                  </a:cubicBezTo>
                  <a:cubicBezTo>
                    <a:pt x="1028" y="3796"/>
                    <a:pt x="1119" y="3768"/>
                    <a:pt x="1191" y="3705"/>
                  </a:cubicBezTo>
                  <a:cubicBezTo>
                    <a:pt x="1465" y="3467"/>
                    <a:pt x="1418" y="3074"/>
                    <a:pt x="1441" y="2765"/>
                  </a:cubicBezTo>
                  <a:cubicBezTo>
                    <a:pt x="1465" y="2479"/>
                    <a:pt x="1489" y="2181"/>
                    <a:pt x="1501" y="1896"/>
                  </a:cubicBezTo>
                  <a:cubicBezTo>
                    <a:pt x="1525" y="1622"/>
                    <a:pt x="1537" y="1324"/>
                    <a:pt x="1525" y="1038"/>
                  </a:cubicBezTo>
                  <a:cubicBezTo>
                    <a:pt x="1525" y="943"/>
                    <a:pt x="1525" y="872"/>
                    <a:pt x="1501" y="788"/>
                  </a:cubicBezTo>
                  <a:cubicBezTo>
                    <a:pt x="1608" y="788"/>
                    <a:pt x="1727" y="765"/>
                    <a:pt x="1834" y="741"/>
                  </a:cubicBezTo>
                  <a:cubicBezTo>
                    <a:pt x="2013" y="693"/>
                    <a:pt x="2156" y="562"/>
                    <a:pt x="2144" y="395"/>
                  </a:cubicBezTo>
                  <a:cubicBezTo>
                    <a:pt x="2120" y="324"/>
                    <a:pt x="2108" y="265"/>
                    <a:pt x="2061" y="205"/>
                  </a:cubicBezTo>
                  <a:cubicBezTo>
                    <a:pt x="2013" y="134"/>
                    <a:pt x="1894" y="50"/>
                    <a:pt x="1811" y="38"/>
                  </a:cubicBezTo>
                  <a:cubicBezTo>
                    <a:pt x="1752" y="30"/>
                    <a:pt x="1699" y="21"/>
                    <a:pt x="1652" y="21"/>
                  </a:cubicBezTo>
                  <a:cubicBezTo>
                    <a:pt x="1632" y="21"/>
                    <a:pt x="1614" y="23"/>
                    <a:pt x="1596" y="26"/>
                  </a:cubicBezTo>
                  <a:cubicBezTo>
                    <a:pt x="1549" y="26"/>
                    <a:pt x="1513" y="26"/>
                    <a:pt x="1465" y="38"/>
                  </a:cubicBezTo>
                  <a:lnTo>
                    <a:pt x="1203" y="38"/>
                  </a:lnTo>
                  <a:cubicBezTo>
                    <a:pt x="1052" y="38"/>
                    <a:pt x="918" y="30"/>
                    <a:pt x="772" y="20"/>
                  </a:cubicBezTo>
                  <a:lnTo>
                    <a:pt x="772" y="20"/>
                  </a:lnTo>
                  <a:cubicBezTo>
                    <a:pt x="698" y="8"/>
                    <a:pt x="624" y="0"/>
                    <a:pt x="55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00" name="Google Shape;600;p29"/>
            <p:cNvSpPr/>
            <p:nvPr/>
          </p:nvSpPr>
          <p:spPr>
            <a:xfrm rot="-1802347">
              <a:off x="5825253" y="2179477"/>
              <a:ext cx="77558" cy="139136"/>
            </a:xfrm>
            <a:custGeom>
              <a:avLst/>
              <a:gdLst/>
              <a:ahLst/>
              <a:cxnLst/>
              <a:rect l="l" t="t" r="r" b="b"/>
              <a:pathLst>
                <a:path w="2383" h="4275" extrusionOk="0">
                  <a:moveTo>
                    <a:pt x="1775" y="0"/>
                  </a:moveTo>
                  <a:cubicBezTo>
                    <a:pt x="1596" y="0"/>
                    <a:pt x="1465" y="167"/>
                    <a:pt x="1513" y="345"/>
                  </a:cubicBezTo>
                  <a:lnTo>
                    <a:pt x="1513" y="357"/>
                  </a:lnTo>
                  <a:cubicBezTo>
                    <a:pt x="1513" y="405"/>
                    <a:pt x="1525" y="452"/>
                    <a:pt x="1537" y="488"/>
                  </a:cubicBezTo>
                  <a:lnTo>
                    <a:pt x="1537" y="512"/>
                  </a:lnTo>
                  <a:lnTo>
                    <a:pt x="1537" y="524"/>
                  </a:lnTo>
                  <a:lnTo>
                    <a:pt x="1537" y="583"/>
                  </a:lnTo>
                  <a:cubicBezTo>
                    <a:pt x="1513" y="714"/>
                    <a:pt x="1477" y="845"/>
                    <a:pt x="1430" y="988"/>
                  </a:cubicBezTo>
                  <a:cubicBezTo>
                    <a:pt x="1418" y="1048"/>
                    <a:pt x="1394" y="1119"/>
                    <a:pt x="1358" y="1179"/>
                  </a:cubicBezTo>
                  <a:cubicBezTo>
                    <a:pt x="1358" y="1191"/>
                    <a:pt x="1346" y="1226"/>
                    <a:pt x="1334" y="1238"/>
                  </a:cubicBezTo>
                  <a:cubicBezTo>
                    <a:pt x="1311" y="1286"/>
                    <a:pt x="1299" y="1310"/>
                    <a:pt x="1263" y="1357"/>
                  </a:cubicBezTo>
                  <a:cubicBezTo>
                    <a:pt x="1203" y="1488"/>
                    <a:pt x="1132" y="1619"/>
                    <a:pt x="1049" y="1738"/>
                  </a:cubicBezTo>
                  <a:cubicBezTo>
                    <a:pt x="1037" y="1774"/>
                    <a:pt x="1001" y="1798"/>
                    <a:pt x="989" y="1834"/>
                  </a:cubicBezTo>
                  <a:lnTo>
                    <a:pt x="942" y="1881"/>
                  </a:lnTo>
                  <a:cubicBezTo>
                    <a:pt x="930" y="1893"/>
                    <a:pt x="906" y="1905"/>
                    <a:pt x="894" y="1941"/>
                  </a:cubicBezTo>
                  <a:lnTo>
                    <a:pt x="882" y="1953"/>
                  </a:lnTo>
                  <a:lnTo>
                    <a:pt x="870" y="1941"/>
                  </a:lnTo>
                  <a:cubicBezTo>
                    <a:pt x="870" y="1917"/>
                    <a:pt x="858" y="1905"/>
                    <a:pt x="858" y="1905"/>
                  </a:cubicBezTo>
                  <a:cubicBezTo>
                    <a:pt x="822" y="1846"/>
                    <a:pt x="799" y="1786"/>
                    <a:pt x="763" y="1738"/>
                  </a:cubicBezTo>
                  <a:cubicBezTo>
                    <a:pt x="763" y="1738"/>
                    <a:pt x="751" y="1703"/>
                    <a:pt x="739" y="1679"/>
                  </a:cubicBezTo>
                  <a:cubicBezTo>
                    <a:pt x="715" y="1655"/>
                    <a:pt x="703" y="1607"/>
                    <a:pt x="703" y="1584"/>
                  </a:cubicBezTo>
                  <a:cubicBezTo>
                    <a:pt x="692" y="1500"/>
                    <a:pt x="656" y="1441"/>
                    <a:pt x="656" y="1369"/>
                  </a:cubicBezTo>
                  <a:cubicBezTo>
                    <a:pt x="656" y="1357"/>
                    <a:pt x="644" y="1322"/>
                    <a:pt x="644" y="1310"/>
                  </a:cubicBezTo>
                  <a:cubicBezTo>
                    <a:pt x="644" y="1286"/>
                    <a:pt x="644" y="1238"/>
                    <a:pt x="632" y="1203"/>
                  </a:cubicBezTo>
                  <a:cubicBezTo>
                    <a:pt x="620" y="1048"/>
                    <a:pt x="632" y="881"/>
                    <a:pt x="644" y="726"/>
                  </a:cubicBezTo>
                  <a:cubicBezTo>
                    <a:pt x="644" y="655"/>
                    <a:pt x="656" y="583"/>
                    <a:pt x="656" y="512"/>
                  </a:cubicBezTo>
                  <a:cubicBezTo>
                    <a:pt x="656" y="393"/>
                    <a:pt x="584" y="238"/>
                    <a:pt x="441" y="238"/>
                  </a:cubicBezTo>
                  <a:cubicBezTo>
                    <a:pt x="203" y="238"/>
                    <a:pt x="108" y="536"/>
                    <a:pt x="60" y="714"/>
                  </a:cubicBezTo>
                  <a:cubicBezTo>
                    <a:pt x="25" y="893"/>
                    <a:pt x="1" y="1107"/>
                    <a:pt x="25" y="1286"/>
                  </a:cubicBezTo>
                  <a:cubicBezTo>
                    <a:pt x="49" y="1667"/>
                    <a:pt x="156" y="2084"/>
                    <a:pt x="406" y="2381"/>
                  </a:cubicBezTo>
                  <a:cubicBezTo>
                    <a:pt x="465" y="2453"/>
                    <a:pt x="561" y="2512"/>
                    <a:pt x="644" y="2560"/>
                  </a:cubicBezTo>
                  <a:cubicBezTo>
                    <a:pt x="620" y="2715"/>
                    <a:pt x="596" y="2858"/>
                    <a:pt x="584" y="3012"/>
                  </a:cubicBezTo>
                  <a:cubicBezTo>
                    <a:pt x="549" y="3322"/>
                    <a:pt x="572" y="3620"/>
                    <a:pt x="596" y="3917"/>
                  </a:cubicBezTo>
                  <a:cubicBezTo>
                    <a:pt x="608" y="4096"/>
                    <a:pt x="751" y="4274"/>
                    <a:pt x="953" y="4274"/>
                  </a:cubicBezTo>
                  <a:cubicBezTo>
                    <a:pt x="1132" y="4262"/>
                    <a:pt x="1334" y="4108"/>
                    <a:pt x="1311" y="3917"/>
                  </a:cubicBezTo>
                  <a:cubicBezTo>
                    <a:pt x="1275" y="3608"/>
                    <a:pt x="1251" y="3286"/>
                    <a:pt x="1251" y="2965"/>
                  </a:cubicBezTo>
                  <a:lnTo>
                    <a:pt x="1251" y="2500"/>
                  </a:lnTo>
                  <a:lnTo>
                    <a:pt x="1251" y="2477"/>
                  </a:lnTo>
                  <a:cubicBezTo>
                    <a:pt x="1358" y="2393"/>
                    <a:pt x="1430" y="2310"/>
                    <a:pt x="1513" y="2203"/>
                  </a:cubicBezTo>
                  <a:cubicBezTo>
                    <a:pt x="1739" y="1893"/>
                    <a:pt x="1906" y="1548"/>
                    <a:pt x="2037" y="1191"/>
                  </a:cubicBezTo>
                  <a:cubicBezTo>
                    <a:pt x="2180" y="786"/>
                    <a:pt x="2382" y="12"/>
                    <a:pt x="177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01" name="Google Shape;601;p29"/>
            <p:cNvSpPr/>
            <p:nvPr/>
          </p:nvSpPr>
          <p:spPr>
            <a:xfrm rot="-1802347">
              <a:off x="5895229" y="2140473"/>
              <a:ext cx="81431" cy="143856"/>
            </a:xfrm>
            <a:custGeom>
              <a:avLst/>
              <a:gdLst/>
              <a:ahLst/>
              <a:cxnLst/>
              <a:rect l="l" t="t" r="r" b="b"/>
              <a:pathLst>
                <a:path w="2502" h="4420" extrusionOk="0">
                  <a:moveTo>
                    <a:pt x="1263" y="763"/>
                  </a:moveTo>
                  <a:cubicBezTo>
                    <a:pt x="1382" y="822"/>
                    <a:pt x="1477" y="1036"/>
                    <a:pt x="1525" y="1203"/>
                  </a:cubicBezTo>
                  <a:cubicBezTo>
                    <a:pt x="1680" y="1679"/>
                    <a:pt x="1775" y="2239"/>
                    <a:pt x="1680" y="2739"/>
                  </a:cubicBezTo>
                  <a:cubicBezTo>
                    <a:pt x="1632" y="2989"/>
                    <a:pt x="1549" y="3227"/>
                    <a:pt x="1394" y="3441"/>
                  </a:cubicBezTo>
                  <a:cubicBezTo>
                    <a:pt x="1321" y="3545"/>
                    <a:pt x="1150" y="3703"/>
                    <a:pt x="1028" y="3703"/>
                  </a:cubicBezTo>
                  <a:cubicBezTo>
                    <a:pt x="1010" y="3703"/>
                    <a:pt x="993" y="3699"/>
                    <a:pt x="977" y="3692"/>
                  </a:cubicBezTo>
                  <a:cubicBezTo>
                    <a:pt x="942" y="3668"/>
                    <a:pt x="906" y="3608"/>
                    <a:pt x="882" y="3525"/>
                  </a:cubicBezTo>
                  <a:cubicBezTo>
                    <a:pt x="834" y="3394"/>
                    <a:pt x="834" y="3311"/>
                    <a:pt x="811" y="3191"/>
                  </a:cubicBezTo>
                  <a:cubicBezTo>
                    <a:pt x="787" y="2870"/>
                    <a:pt x="799" y="2560"/>
                    <a:pt x="834" y="2263"/>
                  </a:cubicBezTo>
                  <a:cubicBezTo>
                    <a:pt x="858" y="1941"/>
                    <a:pt x="930" y="1608"/>
                    <a:pt x="1037" y="1298"/>
                  </a:cubicBezTo>
                  <a:cubicBezTo>
                    <a:pt x="1084" y="1144"/>
                    <a:pt x="1144" y="977"/>
                    <a:pt x="1215" y="846"/>
                  </a:cubicBezTo>
                  <a:lnTo>
                    <a:pt x="1263" y="763"/>
                  </a:lnTo>
                  <a:close/>
                  <a:moveTo>
                    <a:pt x="1201" y="0"/>
                  </a:moveTo>
                  <a:cubicBezTo>
                    <a:pt x="1194" y="0"/>
                    <a:pt x="1187" y="0"/>
                    <a:pt x="1180" y="1"/>
                  </a:cubicBezTo>
                  <a:cubicBezTo>
                    <a:pt x="965" y="1"/>
                    <a:pt x="739" y="96"/>
                    <a:pt x="608" y="286"/>
                  </a:cubicBezTo>
                  <a:cubicBezTo>
                    <a:pt x="525" y="405"/>
                    <a:pt x="525" y="524"/>
                    <a:pt x="561" y="632"/>
                  </a:cubicBezTo>
                  <a:cubicBezTo>
                    <a:pt x="477" y="810"/>
                    <a:pt x="418" y="989"/>
                    <a:pt x="370" y="1132"/>
                  </a:cubicBezTo>
                  <a:cubicBezTo>
                    <a:pt x="227" y="1525"/>
                    <a:pt x="132" y="1941"/>
                    <a:pt x="108" y="2334"/>
                  </a:cubicBezTo>
                  <a:cubicBezTo>
                    <a:pt x="49" y="3013"/>
                    <a:pt x="1" y="4180"/>
                    <a:pt x="834" y="4394"/>
                  </a:cubicBezTo>
                  <a:cubicBezTo>
                    <a:pt x="901" y="4412"/>
                    <a:pt x="969" y="4420"/>
                    <a:pt x="1036" y="4420"/>
                  </a:cubicBezTo>
                  <a:cubicBezTo>
                    <a:pt x="1376" y="4420"/>
                    <a:pt x="1709" y="4210"/>
                    <a:pt x="1918" y="3942"/>
                  </a:cubicBezTo>
                  <a:cubicBezTo>
                    <a:pt x="2156" y="3644"/>
                    <a:pt x="2323" y="3311"/>
                    <a:pt x="2382" y="2918"/>
                  </a:cubicBezTo>
                  <a:cubicBezTo>
                    <a:pt x="2501" y="2215"/>
                    <a:pt x="2406" y="1417"/>
                    <a:pt x="2108" y="727"/>
                  </a:cubicBezTo>
                  <a:cubicBezTo>
                    <a:pt x="1956" y="352"/>
                    <a:pt x="1631" y="0"/>
                    <a:pt x="120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02" name="Google Shape;602;p29"/>
            <p:cNvSpPr/>
            <p:nvPr/>
          </p:nvSpPr>
          <p:spPr>
            <a:xfrm rot="-1802347">
              <a:off x="5971720" y="2107079"/>
              <a:ext cx="63205" cy="133311"/>
            </a:xfrm>
            <a:custGeom>
              <a:avLst/>
              <a:gdLst/>
              <a:ahLst/>
              <a:cxnLst/>
              <a:rect l="l" t="t" r="r" b="b"/>
              <a:pathLst>
                <a:path w="1942" h="4096" extrusionOk="0">
                  <a:moveTo>
                    <a:pt x="1579" y="0"/>
                  </a:moveTo>
                  <a:cubicBezTo>
                    <a:pt x="1500" y="0"/>
                    <a:pt x="1422" y="30"/>
                    <a:pt x="1346" y="81"/>
                  </a:cubicBezTo>
                  <a:cubicBezTo>
                    <a:pt x="1120" y="259"/>
                    <a:pt x="1192" y="664"/>
                    <a:pt x="1168" y="914"/>
                  </a:cubicBezTo>
                  <a:cubicBezTo>
                    <a:pt x="1156" y="1176"/>
                    <a:pt x="1144" y="1438"/>
                    <a:pt x="1120" y="1688"/>
                  </a:cubicBezTo>
                  <a:cubicBezTo>
                    <a:pt x="1096" y="2212"/>
                    <a:pt x="1084" y="2748"/>
                    <a:pt x="1013" y="3271"/>
                  </a:cubicBezTo>
                  <a:cubicBezTo>
                    <a:pt x="1013" y="3319"/>
                    <a:pt x="989" y="3379"/>
                    <a:pt x="977" y="3379"/>
                  </a:cubicBezTo>
                  <a:cubicBezTo>
                    <a:pt x="973" y="3383"/>
                    <a:pt x="972" y="3384"/>
                    <a:pt x="971" y="3384"/>
                  </a:cubicBezTo>
                  <a:cubicBezTo>
                    <a:pt x="971" y="3384"/>
                    <a:pt x="973" y="3379"/>
                    <a:pt x="965" y="3379"/>
                  </a:cubicBezTo>
                  <a:lnTo>
                    <a:pt x="918" y="3379"/>
                  </a:lnTo>
                  <a:cubicBezTo>
                    <a:pt x="787" y="3319"/>
                    <a:pt x="739" y="3141"/>
                    <a:pt x="727" y="2998"/>
                  </a:cubicBezTo>
                  <a:cubicBezTo>
                    <a:pt x="656" y="2509"/>
                    <a:pt x="680" y="1974"/>
                    <a:pt x="727" y="1486"/>
                  </a:cubicBezTo>
                  <a:cubicBezTo>
                    <a:pt x="751" y="1212"/>
                    <a:pt x="799" y="938"/>
                    <a:pt x="834" y="664"/>
                  </a:cubicBezTo>
                  <a:cubicBezTo>
                    <a:pt x="846" y="430"/>
                    <a:pt x="720" y="116"/>
                    <a:pt x="445" y="116"/>
                  </a:cubicBezTo>
                  <a:cubicBezTo>
                    <a:pt x="440" y="116"/>
                    <a:pt x="435" y="116"/>
                    <a:pt x="430" y="116"/>
                  </a:cubicBezTo>
                  <a:cubicBezTo>
                    <a:pt x="275" y="116"/>
                    <a:pt x="191" y="223"/>
                    <a:pt x="180" y="366"/>
                  </a:cubicBezTo>
                  <a:cubicBezTo>
                    <a:pt x="156" y="474"/>
                    <a:pt x="191" y="485"/>
                    <a:pt x="180" y="593"/>
                  </a:cubicBezTo>
                  <a:cubicBezTo>
                    <a:pt x="156" y="664"/>
                    <a:pt x="132" y="819"/>
                    <a:pt x="120" y="914"/>
                  </a:cubicBezTo>
                  <a:cubicBezTo>
                    <a:pt x="49" y="1212"/>
                    <a:pt x="25" y="1509"/>
                    <a:pt x="13" y="1831"/>
                  </a:cubicBezTo>
                  <a:cubicBezTo>
                    <a:pt x="1" y="2128"/>
                    <a:pt x="1" y="2438"/>
                    <a:pt x="13" y="2736"/>
                  </a:cubicBezTo>
                  <a:cubicBezTo>
                    <a:pt x="25" y="3021"/>
                    <a:pt x="49" y="3283"/>
                    <a:pt x="168" y="3557"/>
                  </a:cubicBezTo>
                  <a:cubicBezTo>
                    <a:pt x="316" y="3870"/>
                    <a:pt x="655" y="4095"/>
                    <a:pt x="987" y="4095"/>
                  </a:cubicBezTo>
                  <a:cubicBezTo>
                    <a:pt x="1162" y="4095"/>
                    <a:pt x="1334" y="4034"/>
                    <a:pt x="1477" y="3891"/>
                  </a:cubicBezTo>
                  <a:cubicBezTo>
                    <a:pt x="1692" y="3688"/>
                    <a:pt x="1715" y="3391"/>
                    <a:pt x="1739" y="3105"/>
                  </a:cubicBezTo>
                  <a:lnTo>
                    <a:pt x="1823" y="2164"/>
                  </a:lnTo>
                  <a:cubicBezTo>
                    <a:pt x="1858" y="1843"/>
                    <a:pt x="1882" y="1497"/>
                    <a:pt x="1894" y="1176"/>
                  </a:cubicBezTo>
                  <a:cubicBezTo>
                    <a:pt x="1918" y="997"/>
                    <a:pt x="1918" y="819"/>
                    <a:pt x="1930" y="640"/>
                  </a:cubicBezTo>
                  <a:cubicBezTo>
                    <a:pt x="1930" y="438"/>
                    <a:pt x="1942" y="247"/>
                    <a:pt x="1787" y="81"/>
                  </a:cubicBezTo>
                  <a:cubicBezTo>
                    <a:pt x="1719" y="24"/>
                    <a:pt x="1649" y="0"/>
                    <a:pt x="157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03" name="Google Shape;603;p29"/>
            <p:cNvSpPr/>
            <p:nvPr/>
          </p:nvSpPr>
          <p:spPr>
            <a:xfrm rot="-1802347">
              <a:off x="6033783" y="2063360"/>
              <a:ext cx="71733" cy="129633"/>
            </a:xfrm>
            <a:custGeom>
              <a:avLst/>
              <a:gdLst/>
              <a:ahLst/>
              <a:cxnLst/>
              <a:rect l="l" t="t" r="r" b="b"/>
              <a:pathLst>
                <a:path w="2204" h="3983" extrusionOk="0">
                  <a:moveTo>
                    <a:pt x="816" y="613"/>
                  </a:moveTo>
                  <a:cubicBezTo>
                    <a:pt x="860" y="624"/>
                    <a:pt x="913" y="635"/>
                    <a:pt x="965" y="656"/>
                  </a:cubicBezTo>
                  <a:lnTo>
                    <a:pt x="1024" y="680"/>
                  </a:lnTo>
                  <a:cubicBezTo>
                    <a:pt x="1024" y="680"/>
                    <a:pt x="1072" y="716"/>
                    <a:pt x="1084" y="728"/>
                  </a:cubicBezTo>
                  <a:lnTo>
                    <a:pt x="1179" y="811"/>
                  </a:lnTo>
                  <a:lnTo>
                    <a:pt x="1203" y="847"/>
                  </a:lnTo>
                  <a:cubicBezTo>
                    <a:pt x="1251" y="906"/>
                    <a:pt x="1275" y="954"/>
                    <a:pt x="1310" y="1013"/>
                  </a:cubicBezTo>
                  <a:cubicBezTo>
                    <a:pt x="1310" y="1025"/>
                    <a:pt x="1322" y="1073"/>
                    <a:pt x="1334" y="1073"/>
                  </a:cubicBezTo>
                  <a:cubicBezTo>
                    <a:pt x="1358" y="1097"/>
                    <a:pt x="1358" y="1132"/>
                    <a:pt x="1370" y="1156"/>
                  </a:cubicBezTo>
                  <a:cubicBezTo>
                    <a:pt x="1370" y="1168"/>
                    <a:pt x="1382" y="1204"/>
                    <a:pt x="1382" y="1216"/>
                  </a:cubicBezTo>
                  <a:lnTo>
                    <a:pt x="1382" y="1228"/>
                  </a:lnTo>
                  <a:lnTo>
                    <a:pt x="1382" y="1311"/>
                  </a:lnTo>
                  <a:lnTo>
                    <a:pt x="1382" y="1430"/>
                  </a:lnTo>
                  <a:cubicBezTo>
                    <a:pt x="1382" y="1442"/>
                    <a:pt x="1382" y="1466"/>
                    <a:pt x="1370" y="1490"/>
                  </a:cubicBezTo>
                  <a:lnTo>
                    <a:pt x="1322" y="1668"/>
                  </a:lnTo>
                  <a:lnTo>
                    <a:pt x="1322" y="1692"/>
                  </a:lnTo>
                  <a:cubicBezTo>
                    <a:pt x="1322" y="1692"/>
                    <a:pt x="1322" y="1704"/>
                    <a:pt x="1310" y="1704"/>
                  </a:cubicBezTo>
                  <a:cubicBezTo>
                    <a:pt x="1298" y="1740"/>
                    <a:pt x="1275" y="1787"/>
                    <a:pt x="1251" y="1811"/>
                  </a:cubicBezTo>
                  <a:cubicBezTo>
                    <a:pt x="1251" y="1823"/>
                    <a:pt x="1203" y="1871"/>
                    <a:pt x="1203" y="1871"/>
                  </a:cubicBezTo>
                  <a:cubicBezTo>
                    <a:pt x="1191" y="1882"/>
                    <a:pt x="1179" y="1918"/>
                    <a:pt x="1144" y="1930"/>
                  </a:cubicBezTo>
                  <a:cubicBezTo>
                    <a:pt x="1096" y="1978"/>
                    <a:pt x="1060" y="2025"/>
                    <a:pt x="1013" y="2049"/>
                  </a:cubicBezTo>
                  <a:cubicBezTo>
                    <a:pt x="1001" y="2049"/>
                    <a:pt x="965" y="2085"/>
                    <a:pt x="965" y="2085"/>
                  </a:cubicBezTo>
                  <a:cubicBezTo>
                    <a:pt x="941" y="2097"/>
                    <a:pt x="905" y="2121"/>
                    <a:pt x="858" y="2133"/>
                  </a:cubicBezTo>
                  <a:cubicBezTo>
                    <a:pt x="858" y="2133"/>
                    <a:pt x="846" y="2156"/>
                    <a:pt x="834" y="2156"/>
                  </a:cubicBezTo>
                  <a:cubicBezTo>
                    <a:pt x="834" y="2085"/>
                    <a:pt x="846" y="2002"/>
                    <a:pt x="846" y="1930"/>
                  </a:cubicBezTo>
                  <a:cubicBezTo>
                    <a:pt x="858" y="1632"/>
                    <a:pt x="882" y="1347"/>
                    <a:pt x="858" y="1049"/>
                  </a:cubicBezTo>
                  <a:cubicBezTo>
                    <a:pt x="858" y="930"/>
                    <a:pt x="846" y="787"/>
                    <a:pt x="822" y="632"/>
                  </a:cubicBezTo>
                  <a:cubicBezTo>
                    <a:pt x="822" y="625"/>
                    <a:pt x="822" y="617"/>
                    <a:pt x="816" y="613"/>
                  </a:cubicBezTo>
                  <a:close/>
                  <a:moveTo>
                    <a:pt x="973" y="0"/>
                  </a:moveTo>
                  <a:cubicBezTo>
                    <a:pt x="820" y="0"/>
                    <a:pt x="674" y="45"/>
                    <a:pt x="584" y="144"/>
                  </a:cubicBezTo>
                  <a:cubicBezTo>
                    <a:pt x="566" y="142"/>
                    <a:pt x="548" y="140"/>
                    <a:pt x="531" y="140"/>
                  </a:cubicBezTo>
                  <a:cubicBezTo>
                    <a:pt x="467" y="140"/>
                    <a:pt x="410" y="160"/>
                    <a:pt x="382" y="216"/>
                  </a:cubicBezTo>
                  <a:cubicBezTo>
                    <a:pt x="322" y="358"/>
                    <a:pt x="262" y="478"/>
                    <a:pt x="251" y="609"/>
                  </a:cubicBezTo>
                  <a:cubicBezTo>
                    <a:pt x="239" y="751"/>
                    <a:pt x="227" y="894"/>
                    <a:pt x="227" y="1037"/>
                  </a:cubicBezTo>
                  <a:cubicBezTo>
                    <a:pt x="203" y="1323"/>
                    <a:pt x="203" y="1609"/>
                    <a:pt x="191" y="1871"/>
                  </a:cubicBezTo>
                  <a:cubicBezTo>
                    <a:pt x="167" y="2442"/>
                    <a:pt x="108" y="2990"/>
                    <a:pt x="24" y="3549"/>
                  </a:cubicBezTo>
                  <a:cubicBezTo>
                    <a:pt x="1" y="3728"/>
                    <a:pt x="72" y="3930"/>
                    <a:pt x="262" y="3966"/>
                  </a:cubicBezTo>
                  <a:cubicBezTo>
                    <a:pt x="289" y="3974"/>
                    <a:pt x="318" y="3977"/>
                    <a:pt x="346" y="3977"/>
                  </a:cubicBezTo>
                  <a:cubicBezTo>
                    <a:pt x="497" y="3977"/>
                    <a:pt x="659" y="3878"/>
                    <a:pt x="679" y="3728"/>
                  </a:cubicBezTo>
                  <a:cubicBezTo>
                    <a:pt x="727" y="3454"/>
                    <a:pt x="763" y="3180"/>
                    <a:pt x="786" y="2895"/>
                  </a:cubicBezTo>
                  <a:cubicBezTo>
                    <a:pt x="834" y="2883"/>
                    <a:pt x="882" y="2871"/>
                    <a:pt x="941" y="2859"/>
                  </a:cubicBezTo>
                  <a:cubicBezTo>
                    <a:pt x="953" y="2895"/>
                    <a:pt x="965" y="2930"/>
                    <a:pt x="977" y="2978"/>
                  </a:cubicBezTo>
                  <a:cubicBezTo>
                    <a:pt x="977" y="2978"/>
                    <a:pt x="1001" y="3002"/>
                    <a:pt x="1001" y="3014"/>
                  </a:cubicBezTo>
                  <a:cubicBezTo>
                    <a:pt x="1001" y="3037"/>
                    <a:pt x="1013" y="3049"/>
                    <a:pt x="1013" y="3061"/>
                  </a:cubicBezTo>
                  <a:cubicBezTo>
                    <a:pt x="1036" y="3121"/>
                    <a:pt x="1072" y="3180"/>
                    <a:pt x="1120" y="3240"/>
                  </a:cubicBezTo>
                  <a:cubicBezTo>
                    <a:pt x="1191" y="3371"/>
                    <a:pt x="1298" y="3490"/>
                    <a:pt x="1382" y="3609"/>
                  </a:cubicBezTo>
                  <a:cubicBezTo>
                    <a:pt x="1489" y="3728"/>
                    <a:pt x="1572" y="3871"/>
                    <a:pt x="1727" y="3942"/>
                  </a:cubicBezTo>
                  <a:cubicBezTo>
                    <a:pt x="1778" y="3968"/>
                    <a:pt x="1837" y="3982"/>
                    <a:pt x="1895" y="3982"/>
                  </a:cubicBezTo>
                  <a:cubicBezTo>
                    <a:pt x="1973" y="3982"/>
                    <a:pt x="2048" y="3956"/>
                    <a:pt x="2096" y="3895"/>
                  </a:cubicBezTo>
                  <a:cubicBezTo>
                    <a:pt x="2132" y="3847"/>
                    <a:pt x="2156" y="3811"/>
                    <a:pt x="2167" y="3764"/>
                  </a:cubicBezTo>
                  <a:cubicBezTo>
                    <a:pt x="2191" y="3692"/>
                    <a:pt x="2156" y="3597"/>
                    <a:pt x="2132" y="3526"/>
                  </a:cubicBezTo>
                  <a:cubicBezTo>
                    <a:pt x="2060" y="3395"/>
                    <a:pt x="1953" y="3287"/>
                    <a:pt x="1858" y="3168"/>
                  </a:cubicBezTo>
                  <a:cubicBezTo>
                    <a:pt x="1810" y="3121"/>
                    <a:pt x="1775" y="3061"/>
                    <a:pt x="1739" y="3014"/>
                  </a:cubicBezTo>
                  <a:cubicBezTo>
                    <a:pt x="1739" y="3014"/>
                    <a:pt x="1715" y="2990"/>
                    <a:pt x="1727" y="2990"/>
                  </a:cubicBezTo>
                  <a:cubicBezTo>
                    <a:pt x="1691" y="2942"/>
                    <a:pt x="1667" y="2895"/>
                    <a:pt x="1620" y="2871"/>
                  </a:cubicBezTo>
                  <a:cubicBezTo>
                    <a:pt x="1572" y="2823"/>
                    <a:pt x="1548" y="2775"/>
                    <a:pt x="1501" y="2740"/>
                  </a:cubicBezTo>
                  <a:cubicBezTo>
                    <a:pt x="1477" y="2704"/>
                    <a:pt x="1441" y="2656"/>
                    <a:pt x="1417" y="2633"/>
                  </a:cubicBezTo>
                  <a:cubicBezTo>
                    <a:pt x="1560" y="2514"/>
                    <a:pt x="1691" y="2383"/>
                    <a:pt x="1810" y="2216"/>
                  </a:cubicBezTo>
                  <a:cubicBezTo>
                    <a:pt x="2203" y="1644"/>
                    <a:pt x="2144" y="811"/>
                    <a:pt x="1667" y="323"/>
                  </a:cubicBezTo>
                  <a:cubicBezTo>
                    <a:pt x="1513" y="180"/>
                    <a:pt x="1322" y="61"/>
                    <a:pt x="1120" y="13"/>
                  </a:cubicBezTo>
                  <a:cubicBezTo>
                    <a:pt x="1071" y="5"/>
                    <a:pt x="1022" y="0"/>
                    <a:pt x="97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04" name="Google Shape;604;p29"/>
            <p:cNvSpPr/>
            <p:nvPr/>
          </p:nvSpPr>
          <p:spPr>
            <a:xfrm rot="-1802347">
              <a:off x="6103620" y="2014359"/>
              <a:ext cx="64344" cy="139852"/>
            </a:xfrm>
            <a:custGeom>
              <a:avLst/>
              <a:gdLst/>
              <a:ahLst/>
              <a:cxnLst/>
              <a:rect l="l" t="t" r="r" b="b"/>
              <a:pathLst>
                <a:path w="1977" h="4297" extrusionOk="0">
                  <a:moveTo>
                    <a:pt x="1091" y="0"/>
                  </a:moveTo>
                  <a:cubicBezTo>
                    <a:pt x="971" y="0"/>
                    <a:pt x="849" y="33"/>
                    <a:pt x="727" y="94"/>
                  </a:cubicBezTo>
                  <a:cubicBezTo>
                    <a:pt x="274" y="320"/>
                    <a:pt x="0" y="880"/>
                    <a:pt x="12" y="1380"/>
                  </a:cubicBezTo>
                  <a:cubicBezTo>
                    <a:pt x="24" y="1642"/>
                    <a:pt x="120" y="1892"/>
                    <a:pt x="334" y="2047"/>
                  </a:cubicBezTo>
                  <a:cubicBezTo>
                    <a:pt x="536" y="2178"/>
                    <a:pt x="786" y="2166"/>
                    <a:pt x="965" y="2309"/>
                  </a:cubicBezTo>
                  <a:cubicBezTo>
                    <a:pt x="1251" y="2535"/>
                    <a:pt x="1346" y="3023"/>
                    <a:pt x="1215" y="3368"/>
                  </a:cubicBezTo>
                  <a:cubicBezTo>
                    <a:pt x="1191" y="3463"/>
                    <a:pt x="1143" y="3535"/>
                    <a:pt x="1072" y="3594"/>
                  </a:cubicBezTo>
                  <a:cubicBezTo>
                    <a:pt x="1036" y="3618"/>
                    <a:pt x="965" y="3642"/>
                    <a:pt x="917" y="3642"/>
                  </a:cubicBezTo>
                  <a:cubicBezTo>
                    <a:pt x="810" y="3642"/>
                    <a:pt x="774" y="3642"/>
                    <a:pt x="679" y="3606"/>
                  </a:cubicBezTo>
                  <a:cubicBezTo>
                    <a:pt x="608" y="3583"/>
                    <a:pt x="501" y="3523"/>
                    <a:pt x="393" y="3523"/>
                  </a:cubicBezTo>
                  <a:cubicBezTo>
                    <a:pt x="334" y="3523"/>
                    <a:pt x="274" y="3559"/>
                    <a:pt x="239" y="3606"/>
                  </a:cubicBezTo>
                  <a:cubicBezTo>
                    <a:pt x="120" y="3797"/>
                    <a:pt x="274" y="4071"/>
                    <a:pt x="441" y="4178"/>
                  </a:cubicBezTo>
                  <a:cubicBezTo>
                    <a:pt x="571" y="4259"/>
                    <a:pt x="724" y="4296"/>
                    <a:pt x="879" y="4296"/>
                  </a:cubicBezTo>
                  <a:cubicBezTo>
                    <a:pt x="951" y="4296"/>
                    <a:pt x="1024" y="4288"/>
                    <a:pt x="1096" y="4273"/>
                  </a:cubicBezTo>
                  <a:cubicBezTo>
                    <a:pt x="1608" y="4178"/>
                    <a:pt x="1870" y="3666"/>
                    <a:pt x="1905" y="3178"/>
                  </a:cubicBezTo>
                  <a:cubicBezTo>
                    <a:pt x="1977" y="2701"/>
                    <a:pt x="1810" y="2178"/>
                    <a:pt x="1453" y="1868"/>
                  </a:cubicBezTo>
                  <a:cubicBezTo>
                    <a:pt x="1239" y="1689"/>
                    <a:pt x="1036" y="1630"/>
                    <a:pt x="786" y="1535"/>
                  </a:cubicBezTo>
                  <a:cubicBezTo>
                    <a:pt x="632" y="1499"/>
                    <a:pt x="643" y="1332"/>
                    <a:pt x="679" y="1177"/>
                  </a:cubicBezTo>
                  <a:cubicBezTo>
                    <a:pt x="727" y="975"/>
                    <a:pt x="822" y="737"/>
                    <a:pt x="1036" y="642"/>
                  </a:cubicBezTo>
                  <a:cubicBezTo>
                    <a:pt x="1108" y="618"/>
                    <a:pt x="1227" y="582"/>
                    <a:pt x="1322" y="570"/>
                  </a:cubicBezTo>
                  <a:cubicBezTo>
                    <a:pt x="1332" y="568"/>
                    <a:pt x="1346" y="567"/>
                    <a:pt x="1361" y="567"/>
                  </a:cubicBezTo>
                  <a:cubicBezTo>
                    <a:pt x="1435" y="567"/>
                    <a:pt x="1552" y="590"/>
                    <a:pt x="1572" y="630"/>
                  </a:cubicBezTo>
                  <a:cubicBezTo>
                    <a:pt x="1589" y="646"/>
                    <a:pt x="1609" y="654"/>
                    <a:pt x="1629" y="654"/>
                  </a:cubicBezTo>
                  <a:cubicBezTo>
                    <a:pt x="1682" y="654"/>
                    <a:pt x="1735" y="603"/>
                    <a:pt x="1727" y="535"/>
                  </a:cubicBezTo>
                  <a:cubicBezTo>
                    <a:pt x="1691" y="451"/>
                    <a:pt x="1703" y="356"/>
                    <a:pt x="1644" y="284"/>
                  </a:cubicBezTo>
                  <a:cubicBezTo>
                    <a:pt x="1584" y="213"/>
                    <a:pt x="1501" y="154"/>
                    <a:pt x="1429" y="94"/>
                  </a:cubicBezTo>
                  <a:cubicBezTo>
                    <a:pt x="1319" y="30"/>
                    <a:pt x="1206" y="0"/>
                    <a:pt x="10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05" name="Google Shape;605;p29"/>
            <p:cNvSpPr/>
            <p:nvPr/>
          </p:nvSpPr>
          <p:spPr>
            <a:xfrm rot="-1802347">
              <a:off x="6164914" y="1980391"/>
              <a:ext cx="75215" cy="133538"/>
            </a:xfrm>
            <a:custGeom>
              <a:avLst/>
              <a:gdLst/>
              <a:ahLst/>
              <a:cxnLst/>
              <a:rect l="l" t="t" r="r" b="b"/>
              <a:pathLst>
                <a:path w="2311" h="4103" extrusionOk="0">
                  <a:moveTo>
                    <a:pt x="1033" y="1"/>
                  </a:moveTo>
                  <a:cubicBezTo>
                    <a:pt x="770" y="1"/>
                    <a:pt x="495" y="187"/>
                    <a:pt x="346" y="410"/>
                  </a:cubicBezTo>
                  <a:cubicBezTo>
                    <a:pt x="72" y="803"/>
                    <a:pt x="60" y="1399"/>
                    <a:pt x="48" y="1863"/>
                  </a:cubicBezTo>
                  <a:cubicBezTo>
                    <a:pt x="36" y="2387"/>
                    <a:pt x="0" y="2982"/>
                    <a:pt x="215" y="3458"/>
                  </a:cubicBezTo>
                  <a:cubicBezTo>
                    <a:pt x="369" y="3816"/>
                    <a:pt x="712" y="4103"/>
                    <a:pt x="1097" y="4103"/>
                  </a:cubicBezTo>
                  <a:cubicBezTo>
                    <a:pt x="1186" y="4103"/>
                    <a:pt x="1278" y="4087"/>
                    <a:pt x="1370" y="4054"/>
                  </a:cubicBezTo>
                  <a:cubicBezTo>
                    <a:pt x="1774" y="3935"/>
                    <a:pt x="2310" y="3327"/>
                    <a:pt x="2012" y="2887"/>
                  </a:cubicBezTo>
                  <a:cubicBezTo>
                    <a:pt x="1976" y="2841"/>
                    <a:pt x="1946" y="2823"/>
                    <a:pt x="1895" y="2823"/>
                  </a:cubicBezTo>
                  <a:cubicBezTo>
                    <a:pt x="1881" y="2823"/>
                    <a:pt x="1865" y="2825"/>
                    <a:pt x="1846" y="2827"/>
                  </a:cubicBezTo>
                  <a:cubicBezTo>
                    <a:pt x="1655" y="2863"/>
                    <a:pt x="1536" y="3006"/>
                    <a:pt x="1417" y="3161"/>
                  </a:cubicBezTo>
                  <a:cubicBezTo>
                    <a:pt x="1370" y="3220"/>
                    <a:pt x="1310" y="3292"/>
                    <a:pt x="1239" y="3351"/>
                  </a:cubicBezTo>
                  <a:cubicBezTo>
                    <a:pt x="1227" y="3363"/>
                    <a:pt x="1179" y="3399"/>
                    <a:pt x="1131" y="3399"/>
                  </a:cubicBezTo>
                  <a:lnTo>
                    <a:pt x="1108" y="3399"/>
                  </a:lnTo>
                  <a:cubicBezTo>
                    <a:pt x="1060" y="3399"/>
                    <a:pt x="1060" y="3387"/>
                    <a:pt x="1024" y="3363"/>
                  </a:cubicBezTo>
                  <a:cubicBezTo>
                    <a:pt x="965" y="3339"/>
                    <a:pt x="929" y="3280"/>
                    <a:pt x="893" y="3220"/>
                  </a:cubicBezTo>
                  <a:cubicBezTo>
                    <a:pt x="786" y="3042"/>
                    <a:pt x="786" y="2804"/>
                    <a:pt x="774" y="2613"/>
                  </a:cubicBezTo>
                  <a:cubicBezTo>
                    <a:pt x="762" y="2494"/>
                    <a:pt x="762" y="2375"/>
                    <a:pt x="762" y="2256"/>
                  </a:cubicBezTo>
                  <a:cubicBezTo>
                    <a:pt x="846" y="2232"/>
                    <a:pt x="953" y="2220"/>
                    <a:pt x="1048" y="2208"/>
                  </a:cubicBezTo>
                  <a:cubicBezTo>
                    <a:pt x="1108" y="2196"/>
                    <a:pt x="1167" y="2196"/>
                    <a:pt x="1227" y="2173"/>
                  </a:cubicBezTo>
                  <a:cubicBezTo>
                    <a:pt x="1286" y="2173"/>
                    <a:pt x="1334" y="2161"/>
                    <a:pt x="1393" y="2149"/>
                  </a:cubicBezTo>
                  <a:cubicBezTo>
                    <a:pt x="1465" y="2137"/>
                    <a:pt x="1524" y="2077"/>
                    <a:pt x="1584" y="2030"/>
                  </a:cubicBezTo>
                  <a:cubicBezTo>
                    <a:pt x="1727" y="1899"/>
                    <a:pt x="1703" y="1613"/>
                    <a:pt x="1524" y="1518"/>
                  </a:cubicBezTo>
                  <a:cubicBezTo>
                    <a:pt x="1442" y="1487"/>
                    <a:pt x="1377" y="1456"/>
                    <a:pt x="1292" y="1456"/>
                  </a:cubicBezTo>
                  <a:cubicBezTo>
                    <a:pt x="1279" y="1456"/>
                    <a:pt x="1265" y="1457"/>
                    <a:pt x="1250" y="1458"/>
                  </a:cubicBezTo>
                  <a:cubicBezTo>
                    <a:pt x="1179" y="1458"/>
                    <a:pt x="1120" y="1482"/>
                    <a:pt x="1048" y="1494"/>
                  </a:cubicBezTo>
                  <a:cubicBezTo>
                    <a:pt x="953" y="1506"/>
                    <a:pt x="869" y="1518"/>
                    <a:pt x="762" y="1542"/>
                  </a:cubicBezTo>
                  <a:cubicBezTo>
                    <a:pt x="774" y="1387"/>
                    <a:pt x="774" y="1256"/>
                    <a:pt x="810" y="1101"/>
                  </a:cubicBezTo>
                  <a:cubicBezTo>
                    <a:pt x="822" y="958"/>
                    <a:pt x="869" y="780"/>
                    <a:pt x="965" y="672"/>
                  </a:cubicBezTo>
                  <a:cubicBezTo>
                    <a:pt x="1072" y="565"/>
                    <a:pt x="1227" y="529"/>
                    <a:pt x="1358" y="494"/>
                  </a:cubicBezTo>
                  <a:cubicBezTo>
                    <a:pt x="1465" y="470"/>
                    <a:pt x="1536" y="315"/>
                    <a:pt x="1465" y="232"/>
                  </a:cubicBezTo>
                  <a:cubicBezTo>
                    <a:pt x="1345" y="67"/>
                    <a:pt x="1191" y="1"/>
                    <a:pt x="103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06" name="Google Shape;606;p29"/>
            <p:cNvSpPr/>
            <p:nvPr/>
          </p:nvSpPr>
          <p:spPr>
            <a:xfrm rot="-1802347">
              <a:off x="6233771" y="1945827"/>
              <a:ext cx="58942" cy="138713"/>
            </a:xfrm>
            <a:custGeom>
              <a:avLst/>
              <a:gdLst/>
              <a:ahLst/>
              <a:cxnLst/>
              <a:rect l="l" t="t" r="r" b="b"/>
              <a:pathLst>
                <a:path w="1811" h="4262" extrusionOk="0">
                  <a:moveTo>
                    <a:pt x="663" y="1"/>
                  </a:moveTo>
                  <a:cubicBezTo>
                    <a:pt x="656" y="1"/>
                    <a:pt x="650" y="1"/>
                    <a:pt x="644" y="2"/>
                  </a:cubicBezTo>
                  <a:cubicBezTo>
                    <a:pt x="370" y="14"/>
                    <a:pt x="287" y="383"/>
                    <a:pt x="239" y="609"/>
                  </a:cubicBezTo>
                  <a:cubicBezTo>
                    <a:pt x="179" y="906"/>
                    <a:pt x="144" y="1204"/>
                    <a:pt x="108" y="1502"/>
                  </a:cubicBezTo>
                  <a:cubicBezTo>
                    <a:pt x="36" y="2073"/>
                    <a:pt x="1" y="2633"/>
                    <a:pt x="1" y="3192"/>
                  </a:cubicBezTo>
                  <a:cubicBezTo>
                    <a:pt x="1" y="3633"/>
                    <a:pt x="144" y="4169"/>
                    <a:pt x="632" y="4252"/>
                  </a:cubicBezTo>
                  <a:cubicBezTo>
                    <a:pt x="674" y="4259"/>
                    <a:pt x="715" y="4262"/>
                    <a:pt x="757" y="4262"/>
                  </a:cubicBezTo>
                  <a:cubicBezTo>
                    <a:pt x="1012" y="4262"/>
                    <a:pt x="1259" y="4144"/>
                    <a:pt x="1453" y="3990"/>
                  </a:cubicBezTo>
                  <a:cubicBezTo>
                    <a:pt x="1560" y="3895"/>
                    <a:pt x="1644" y="3812"/>
                    <a:pt x="1715" y="3704"/>
                  </a:cubicBezTo>
                  <a:cubicBezTo>
                    <a:pt x="1739" y="3657"/>
                    <a:pt x="1775" y="3597"/>
                    <a:pt x="1787" y="3562"/>
                  </a:cubicBezTo>
                  <a:cubicBezTo>
                    <a:pt x="1811" y="3443"/>
                    <a:pt x="1787" y="3383"/>
                    <a:pt x="1787" y="3300"/>
                  </a:cubicBezTo>
                  <a:cubicBezTo>
                    <a:pt x="1787" y="3234"/>
                    <a:pt x="1727" y="3179"/>
                    <a:pt x="1653" y="3179"/>
                  </a:cubicBezTo>
                  <a:cubicBezTo>
                    <a:pt x="1646" y="3179"/>
                    <a:pt x="1639" y="3180"/>
                    <a:pt x="1632" y="3181"/>
                  </a:cubicBezTo>
                  <a:cubicBezTo>
                    <a:pt x="1560" y="3192"/>
                    <a:pt x="1513" y="3181"/>
                    <a:pt x="1441" y="3216"/>
                  </a:cubicBezTo>
                  <a:cubicBezTo>
                    <a:pt x="1394" y="3228"/>
                    <a:pt x="1358" y="3264"/>
                    <a:pt x="1310" y="3276"/>
                  </a:cubicBezTo>
                  <a:cubicBezTo>
                    <a:pt x="1215" y="3323"/>
                    <a:pt x="1144" y="3359"/>
                    <a:pt x="1049" y="3407"/>
                  </a:cubicBezTo>
                  <a:cubicBezTo>
                    <a:pt x="977" y="3431"/>
                    <a:pt x="906" y="3478"/>
                    <a:pt x="834" y="3514"/>
                  </a:cubicBezTo>
                  <a:cubicBezTo>
                    <a:pt x="798" y="3526"/>
                    <a:pt x="787" y="3526"/>
                    <a:pt x="775" y="3526"/>
                  </a:cubicBezTo>
                  <a:cubicBezTo>
                    <a:pt x="775" y="3526"/>
                    <a:pt x="775" y="3514"/>
                    <a:pt x="751" y="3490"/>
                  </a:cubicBezTo>
                  <a:lnTo>
                    <a:pt x="739" y="3443"/>
                  </a:lnTo>
                  <a:cubicBezTo>
                    <a:pt x="727" y="3359"/>
                    <a:pt x="727" y="3359"/>
                    <a:pt x="727" y="3276"/>
                  </a:cubicBezTo>
                  <a:cubicBezTo>
                    <a:pt x="727" y="3050"/>
                    <a:pt x="739" y="2823"/>
                    <a:pt x="763" y="2621"/>
                  </a:cubicBezTo>
                  <a:cubicBezTo>
                    <a:pt x="787" y="2145"/>
                    <a:pt x="822" y="1668"/>
                    <a:pt x="858" y="1192"/>
                  </a:cubicBezTo>
                  <a:cubicBezTo>
                    <a:pt x="882" y="966"/>
                    <a:pt x="918" y="740"/>
                    <a:pt x="906" y="502"/>
                  </a:cubicBezTo>
                  <a:cubicBezTo>
                    <a:pt x="906" y="363"/>
                    <a:pt x="861" y="1"/>
                    <a:pt x="66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07" name="Google Shape;607;p29"/>
            <p:cNvSpPr/>
            <p:nvPr/>
          </p:nvSpPr>
          <p:spPr>
            <a:xfrm rot="-1802347">
              <a:off x="6285460" y="1914788"/>
              <a:ext cx="67436" cy="120227"/>
            </a:xfrm>
            <a:custGeom>
              <a:avLst/>
              <a:gdLst/>
              <a:ahLst/>
              <a:cxnLst/>
              <a:rect l="l" t="t" r="r" b="b"/>
              <a:pathLst>
                <a:path w="2072" h="3694" extrusionOk="0">
                  <a:moveTo>
                    <a:pt x="1060" y="0"/>
                  </a:moveTo>
                  <a:cubicBezTo>
                    <a:pt x="905" y="0"/>
                    <a:pt x="762" y="24"/>
                    <a:pt x="631" y="60"/>
                  </a:cubicBezTo>
                  <a:cubicBezTo>
                    <a:pt x="453" y="107"/>
                    <a:pt x="286" y="167"/>
                    <a:pt x="191" y="322"/>
                  </a:cubicBezTo>
                  <a:cubicBezTo>
                    <a:pt x="179" y="345"/>
                    <a:pt x="179" y="369"/>
                    <a:pt x="179" y="381"/>
                  </a:cubicBezTo>
                  <a:cubicBezTo>
                    <a:pt x="72" y="595"/>
                    <a:pt x="72" y="845"/>
                    <a:pt x="60" y="1060"/>
                  </a:cubicBezTo>
                  <a:cubicBezTo>
                    <a:pt x="48" y="1322"/>
                    <a:pt x="48" y="1572"/>
                    <a:pt x="48" y="1846"/>
                  </a:cubicBezTo>
                  <a:cubicBezTo>
                    <a:pt x="48" y="2096"/>
                    <a:pt x="48" y="2346"/>
                    <a:pt x="36" y="2608"/>
                  </a:cubicBezTo>
                  <a:cubicBezTo>
                    <a:pt x="36" y="2881"/>
                    <a:pt x="0" y="3167"/>
                    <a:pt x="48" y="3453"/>
                  </a:cubicBezTo>
                  <a:cubicBezTo>
                    <a:pt x="78" y="3614"/>
                    <a:pt x="226" y="3694"/>
                    <a:pt x="375" y="3694"/>
                  </a:cubicBezTo>
                  <a:cubicBezTo>
                    <a:pt x="524" y="3694"/>
                    <a:pt x="673" y="3614"/>
                    <a:pt x="703" y="3453"/>
                  </a:cubicBezTo>
                  <a:cubicBezTo>
                    <a:pt x="750" y="3179"/>
                    <a:pt x="726" y="2905"/>
                    <a:pt x="726" y="2631"/>
                  </a:cubicBezTo>
                  <a:lnTo>
                    <a:pt x="726" y="2310"/>
                  </a:lnTo>
                  <a:cubicBezTo>
                    <a:pt x="780" y="2298"/>
                    <a:pt x="834" y="2292"/>
                    <a:pt x="889" y="2292"/>
                  </a:cubicBezTo>
                  <a:cubicBezTo>
                    <a:pt x="944" y="2292"/>
                    <a:pt x="1000" y="2298"/>
                    <a:pt x="1060" y="2310"/>
                  </a:cubicBezTo>
                  <a:cubicBezTo>
                    <a:pt x="1131" y="2322"/>
                    <a:pt x="1203" y="2334"/>
                    <a:pt x="1286" y="2334"/>
                  </a:cubicBezTo>
                  <a:cubicBezTo>
                    <a:pt x="1381" y="2334"/>
                    <a:pt x="1524" y="2274"/>
                    <a:pt x="1560" y="2167"/>
                  </a:cubicBezTo>
                  <a:cubicBezTo>
                    <a:pt x="1560" y="2155"/>
                    <a:pt x="1584" y="2155"/>
                    <a:pt x="1584" y="2143"/>
                  </a:cubicBezTo>
                  <a:cubicBezTo>
                    <a:pt x="1596" y="2131"/>
                    <a:pt x="1596" y="2107"/>
                    <a:pt x="1596" y="2096"/>
                  </a:cubicBezTo>
                  <a:cubicBezTo>
                    <a:pt x="1619" y="1965"/>
                    <a:pt x="1584" y="1798"/>
                    <a:pt x="1441" y="1726"/>
                  </a:cubicBezTo>
                  <a:cubicBezTo>
                    <a:pt x="1317" y="1650"/>
                    <a:pt x="1155" y="1627"/>
                    <a:pt x="998" y="1627"/>
                  </a:cubicBezTo>
                  <a:cubicBezTo>
                    <a:pt x="958" y="1627"/>
                    <a:pt x="919" y="1629"/>
                    <a:pt x="881" y="1631"/>
                  </a:cubicBezTo>
                  <a:cubicBezTo>
                    <a:pt x="834" y="1631"/>
                    <a:pt x="774" y="1631"/>
                    <a:pt x="726" y="1655"/>
                  </a:cubicBezTo>
                  <a:lnTo>
                    <a:pt x="726" y="1095"/>
                  </a:lnTo>
                  <a:cubicBezTo>
                    <a:pt x="726" y="976"/>
                    <a:pt x="726" y="845"/>
                    <a:pt x="715" y="714"/>
                  </a:cubicBezTo>
                  <a:lnTo>
                    <a:pt x="846" y="714"/>
                  </a:lnTo>
                  <a:cubicBezTo>
                    <a:pt x="905" y="714"/>
                    <a:pt x="965" y="703"/>
                    <a:pt x="1048" y="703"/>
                  </a:cubicBezTo>
                  <a:cubicBezTo>
                    <a:pt x="1167" y="703"/>
                    <a:pt x="1262" y="703"/>
                    <a:pt x="1381" y="714"/>
                  </a:cubicBezTo>
                  <a:lnTo>
                    <a:pt x="1417" y="714"/>
                  </a:lnTo>
                  <a:cubicBezTo>
                    <a:pt x="1465" y="714"/>
                    <a:pt x="1488" y="726"/>
                    <a:pt x="1536" y="726"/>
                  </a:cubicBezTo>
                  <a:cubicBezTo>
                    <a:pt x="1573" y="730"/>
                    <a:pt x="1609" y="733"/>
                    <a:pt x="1643" y="733"/>
                  </a:cubicBezTo>
                  <a:cubicBezTo>
                    <a:pt x="1720" y="733"/>
                    <a:pt x="1792" y="720"/>
                    <a:pt x="1858" y="679"/>
                  </a:cubicBezTo>
                  <a:cubicBezTo>
                    <a:pt x="2012" y="595"/>
                    <a:pt x="2072" y="369"/>
                    <a:pt x="1977" y="250"/>
                  </a:cubicBezTo>
                  <a:cubicBezTo>
                    <a:pt x="1846" y="71"/>
                    <a:pt x="1655" y="48"/>
                    <a:pt x="1441" y="12"/>
                  </a:cubicBezTo>
                  <a:cubicBezTo>
                    <a:pt x="1310" y="0"/>
                    <a:pt x="1191" y="0"/>
                    <a:pt x="10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08" name="Google Shape;608;p29"/>
            <p:cNvSpPr/>
            <p:nvPr/>
          </p:nvSpPr>
          <p:spPr>
            <a:xfrm rot="-1802347">
              <a:off x="5869271" y="2064600"/>
              <a:ext cx="100764" cy="59690"/>
            </a:xfrm>
            <a:custGeom>
              <a:avLst/>
              <a:gdLst/>
              <a:ahLst/>
              <a:cxnLst/>
              <a:rect l="l" t="t" r="r" b="b"/>
              <a:pathLst>
                <a:path w="3096" h="1834" extrusionOk="0">
                  <a:moveTo>
                    <a:pt x="1763" y="0"/>
                  </a:moveTo>
                  <a:cubicBezTo>
                    <a:pt x="1227" y="0"/>
                    <a:pt x="691" y="12"/>
                    <a:pt x="155" y="12"/>
                  </a:cubicBezTo>
                  <a:lnTo>
                    <a:pt x="12" y="1488"/>
                  </a:lnTo>
                  <a:cubicBezTo>
                    <a:pt x="0" y="1679"/>
                    <a:pt x="179" y="1834"/>
                    <a:pt x="358" y="1834"/>
                  </a:cubicBezTo>
                  <a:cubicBezTo>
                    <a:pt x="572" y="1834"/>
                    <a:pt x="691" y="1667"/>
                    <a:pt x="703" y="1488"/>
                  </a:cubicBezTo>
                  <a:cubicBezTo>
                    <a:pt x="739" y="1131"/>
                    <a:pt x="774" y="762"/>
                    <a:pt x="822" y="393"/>
                  </a:cubicBezTo>
                  <a:cubicBezTo>
                    <a:pt x="852" y="411"/>
                    <a:pt x="887" y="420"/>
                    <a:pt x="928" y="420"/>
                  </a:cubicBezTo>
                  <a:cubicBezTo>
                    <a:pt x="968" y="420"/>
                    <a:pt x="1012" y="411"/>
                    <a:pt x="1060" y="393"/>
                  </a:cubicBezTo>
                  <a:cubicBezTo>
                    <a:pt x="1084" y="381"/>
                    <a:pt x="1120" y="369"/>
                    <a:pt x="1143" y="369"/>
                  </a:cubicBezTo>
                  <a:cubicBezTo>
                    <a:pt x="1155" y="393"/>
                    <a:pt x="1191" y="429"/>
                    <a:pt x="1191" y="429"/>
                  </a:cubicBezTo>
                  <a:cubicBezTo>
                    <a:pt x="1274" y="572"/>
                    <a:pt x="1370" y="726"/>
                    <a:pt x="1441" y="893"/>
                  </a:cubicBezTo>
                  <a:cubicBezTo>
                    <a:pt x="1596" y="1143"/>
                    <a:pt x="1727" y="1441"/>
                    <a:pt x="1953" y="1631"/>
                  </a:cubicBezTo>
                  <a:cubicBezTo>
                    <a:pt x="2092" y="1751"/>
                    <a:pt x="2272" y="1826"/>
                    <a:pt x="2449" y="1826"/>
                  </a:cubicBezTo>
                  <a:cubicBezTo>
                    <a:pt x="2590" y="1826"/>
                    <a:pt x="2730" y="1778"/>
                    <a:pt x="2846" y="1667"/>
                  </a:cubicBezTo>
                  <a:cubicBezTo>
                    <a:pt x="3036" y="1476"/>
                    <a:pt x="3096" y="1072"/>
                    <a:pt x="2786" y="976"/>
                  </a:cubicBezTo>
                  <a:cubicBezTo>
                    <a:pt x="2778" y="975"/>
                    <a:pt x="2770" y="974"/>
                    <a:pt x="2763" y="974"/>
                  </a:cubicBezTo>
                  <a:cubicBezTo>
                    <a:pt x="2711" y="974"/>
                    <a:pt x="2663" y="1005"/>
                    <a:pt x="2632" y="1036"/>
                  </a:cubicBezTo>
                  <a:cubicBezTo>
                    <a:pt x="2640" y="1024"/>
                    <a:pt x="2643" y="1020"/>
                    <a:pt x="2643" y="1020"/>
                  </a:cubicBezTo>
                  <a:lnTo>
                    <a:pt x="2643" y="1020"/>
                  </a:lnTo>
                  <a:cubicBezTo>
                    <a:pt x="2641" y="1020"/>
                    <a:pt x="2605" y="1063"/>
                    <a:pt x="2596" y="1072"/>
                  </a:cubicBezTo>
                  <a:cubicBezTo>
                    <a:pt x="2548" y="1095"/>
                    <a:pt x="2525" y="1084"/>
                    <a:pt x="2501" y="1095"/>
                  </a:cubicBezTo>
                  <a:cubicBezTo>
                    <a:pt x="2475" y="1109"/>
                    <a:pt x="2463" y="1118"/>
                    <a:pt x="2454" y="1118"/>
                  </a:cubicBezTo>
                  <a:cubicBezTo>
                    <a:pt x="2446" y="1118"/>
                    <a:pt x="2440" y="1112"/>
                    <a:pt x="2429" y="1095"/>
                  </a:cubicBezTo>
                  <a:cubicBezTo>
                    <a:pt x="2251" y="917"/>
                    <a:pt x="2144" y="679"/>
                    <a:pt x="2024" y="476"/>
                  </a:cubicBezTo>
                  <a:cubicBezTo>
                    <a:pt x="1941" y="322"/>
                    <a:pt x="1858" y="143"/>
                    <a:pt x="176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09" name="Google Shape;609;p29"/>
            <p:cNvSpPr/>
            <p:nvPr/>
          </p:nvSpPr>
          <p:spPr>
            <a:xfrm rot="-1802347">
              <a:off x="5951102" y="2020801"/>
              <a:ext cx="77526" cy="41790"/>
            </a:xfrm>
            <a:custGeom>
              <a:avLst/>
              <a:gdLst/>
              <a:ahLst/>
              <a:cxnLst/>
              <a:rect l="l" t="t" r="r" b="b"/>
              <a:pathLst>
                <a:path w="2382" h="1284" extrusionOk="0">
                  <a:moveTo>
                    <a:pt x="2382" y="0"/>
                  </a:moveTo>
                  <a:cubicBezTo>
                    <a:pt x="2156" y="12"/>
                    <a:pt x="1917" y="12"/>
                    <a:pt x="1667" y="12"/>
                  </a:cubicBezTo>
                  <a:cubicBezTo>
                    <a:pt x="1608" y="179"/>
                    <a:pt x="1536" y="334"/>
                    <a:pt x="1429" y="441"/>
                  </a:cubicBezTo>
                  <a:cubicBezTo>
                    <a:pt x="1357" y="542"/>
                    <a:pt x="1277" y="594"/>
                    <a:pt x="1188" y="594"/>
                  </a:cubicBezTo>
                  <a:cubicBezTo>
                    <a:pt x="1129" y="594"/>
                    <a:pt x="1067" y="572"/>
                    <a:pt x="1001" y="524"/>
                  </a:cubicBezTo>
                  <a:cubicBezTo>
                    <a:pt x="834" y="405"/>
                    <a:pt x="751" y="203"/>
                    <a:pt x="703" y="12"/>
                  </a:cubicBezTo>
                  <a:lnTo>
                    <a:pt x="0" y="12"/>
                  </a:lnTo>
                  <a:cubicBezTo>
                    <a:pt x="0" y="48"/>
                    <a:pt x="0" y="96"/>
                    <a:pt x="12" y="120"/>
                  </a:cubicBezTo>
                  <a:cubicBezTo>
                    <a:pt x="84" y="512"/>
                    <a:pt x="262" y="882"/>
                    <a:pt x="596" y="1108"/>
                  </a:cubicBezTo>
                  <a:cubicBezTo>
                    <a:pt x="766" y="1219"/>
                    <a:pt x="975" y="1283"/>
                    <a:pt x="1183" y="1283"/>
                  </a:cubicBezTo>
                  <a:cubicBezTo>
                    <a:pt x="1353" y="1283"/>
                    <a:pt x="1522" y="1240"/>
                    <a:pt x="1667" y="1143"/>
                  </a:cubicBezTo>
                  <a:cubicBezTo>
                    <a:pt x="2001" y="953"/>
                    <a:pt x="2179" y="584"/>
                    <a:pt x="2310" y="239"/>
                  </a:cubicBezTo>
                  <a:cubicBezTo>
                    <a:pt x="2334" y="167"/>
                    <a:pt x="2370" y="96"/>
                    <a:pt x="238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10" name="Google Shape;610;p29"/>
            <p:cNvSpPr/>
            <p:nvPr/>
          </p:nvSpPr>
          <p:spPr>
            <a:xfrm rot="-1802347">
              <a:off x="6049463" y="1979220"/>
              <a:ext cx="27176" cy="51391"/>
            </a:xfrm>
            <a:custGeom>
              <a:avLst/>
              <a:gdLst/>
              <a:ahLst/>
              <a:cxnLst/>
              <a:rect l="l" t="t" r="r" b="b"/>
              <a:pathLst>
                <a:path w="835" h="1579" extrusionOk="0">
                  <a:moveTo>
                    <a:pt x="834" y="0"/>
                  </a:moveTo>
                  <a:cubicBezTo>
                    <a:pt x="584" y="12"/>
                    <a:pt x="346" y="12"/>
                    <a:pt x="108" y="12"/>
                  </a:cubicBezTo>
                  <a:cubicBezTo>
                    <a:pt x="60" y="417"/>
                    <a:pt x="24" y="822"/>
                    <a:pt x="1" y="1227"/>
                  </a:cubicBezTo>
                  <a:cubicBezTo>
                    <a:pt x="1" y="1370"/>
                    <a:pt x="120" y="1524"/>
                    <a:pt x="274" y="1560"/>
                  </a:cubicBezTo>
                  <a:cubicBezTo>
                    <a:pt x="310" y="1572"/>
                    <a:pt x="340" y="1578"/>
                    <a:pt x="370" y="1578"/>
                  </a:cubicBezTo>
                  <a:cubicBezTo>
                    <a:pt x="399" y="1578"/>
                    <a:pt x="429" y="1572"/>
                    <a:pt x="465" y="1560"/>
                  </a:cubicBezTo>
                  <a:cubicBezTo>
                    <a:pt x="572" y="1548"/>
                    <a:pt x="703" y="1417"/>
                    <a:pt x="715" y="1310"/>
                  </a:cubicBezTo>
                  <a:cubicBezTo>
                    <a:pt x="775" y="882"/>
                    <a:pt x="810" y="453"/>
                    <a:pt x="83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11" name="Google Shape;611;p29"/>
            <p:cNvSpPr/>
            <p:nvPr/>
          </p:nvSpPr>
          <p:spPr>
            <a:xfrm rot="-1802347">
              <a:off x="6087034" y="1946915"/>
              <a:ext cx="61253" cy="47876"/>
            </a:xfrm>
            <a:custGeom>
              <a:avLst/>
              <a:gdLst/>
              <a:ahLst/>
              <a:cxnLst/>
              <a:rect l="l" t="t" r="r" b="b"/>
              <a:pathLst>
                <a:path w="1882" h="1471" extrusionOk="0">
                  <a:moveTo>
                    <a:pt x="0" y="1"/>
                  </a:moveTo>
                  <a:cubicBezTo>
                    <a:pt x="0" y="84"/>
                    <a:pt x="0" y="191"/>
                    <a:pt x="12" y="274"/>
                  </a:cubicBezTo>
                  <a:cubicBezTo>
                    <a:pt x="36" y="786"/>
                    <a:pt x="250" y="1310"/>
                    <a:pt x="786" y="1441"/>
                  </a:cubicBezTo>
                  <a:cubicBezTo>
                    <a:pt x="869" y="1461"/>
                    <a:pt x="955" y="1470"/>
                    <a:pt x="1041" y="1470"/>
                  </a:cubicBezTo>
                  <a:cubicBezTo>
                    <a:pt x="1212" y="1470"/>
                    <a:pt x="1381" y="1433"/>
                    <a:pt x="1524" y="1370"/>
                  </a:cubicBezTo>
                  <a:cubicBezTo>
                    <a:pt x="1643" y="1310"/>
                    <a:pt x="1750" y="1215"/>
                    <a:pt x="1810" y="1108"/>
                  </a:cubicBezTo>
                  <a:cubicBezTo>
                    <a:pt x="1858" y="1048"/>
                    <a:pt x="1869" y="977"/>
                    <a:pt x="1881" y="905"/>
                  </a:cubicBezTo>
                  <a:cubicBezTo>
                    <a:pt x="1881" y="882"/>
                    <a:pt x="1881" y="834"/>
                    <a:pt x="1869" y="798"/>
                  </a:cubicBezTo>
                  <a:cubicBezTo>
                    <a:pt x="1822" y="798"/>
                    <a:pt x="1810" y="786"/>
                    <a:pt x="1810" y="763"/>
                  </a:cubicBezTo>
                  <a:cubicBezTo>
                    <a:pt x="1799" y="666"/>
                    <a:pt x="1711" y="618"/>
                    <a:pt x="1616" y="618"/>
                  </a:cubicBezTo>
                  <a:cubicBezTo>
                    <a:pt x="1605" y="618"/>
                    <a:pt x="1594" y="618"/>
                    <a:pt x="1584" y="620"/>
                  </a:cubicBezTo>
                  <a:cubicBezTo>
                    <a:pt x="1577" y="619"/>
                    <a:pt x="1570" y="619"/>
                    <a:pt x="1563" y="619"/>
                  </a:cubicBezTo>
                  <a:cubicBezTo>
                    <a:pt x="1428" y="619"/>
                    <a:pt x="1294" y="727"/>
                    <a:pt x="1170" y="773"/>
                  </a:cubicBezTo>
                  <a:lnTo>
                    <a:pt x="1170" y="773"/>
                  </a:lnTo>
                  <a:cubicBezTo>
                    <a:pt x="1174" y="772"/>
                    <a:pt x="1172" y="771"/>
                    <a:pt x="1167" y="771"/>
                  </a:cubicBezTo>
                  <a:cubicBezTo>
                    <a:pt x="1144" y="771"/>
                    <a:pt x="1043" y="786"/>
                    <a:pt x="1072" y="786"/>
                  </a:cubicBezTo>
                  <a:lnTo>
                    <a:pt x="976" y="786"/>
                  </a:lnTo>
                  <a:cubicBezTo>
                    <a:pt x="965" y="786"/>
                    <a:pt x="953" y="786"/>
                    <a:pt x="929" y="774"/>
                  </a:cubicBezTo>
                  <a:cubicBezTo>
                    <a:pt x="917" y="774"/>
                    <a:pt x="905" y="763"/>
                    <a:pt x="905" y="763"/>
                  </a:cubicBezTo>
                  <a:lnTo>
                    <a:pt x="893" y="739"/>
                  </a:lnTo>
                  <a:cubicBezTo>
                    <a:pt x="869" y="739"/>
                    <a:pt x="869" y="727"/>
                    <a:pt x="869" y="727"/>
                  </a:cubicBezTo>
                  <a:lnTo>
                    <a:pt x="857" y="715"/>
                  </a:lnTo>
                  <a:cubicBezTo>
                    <a:pt x="834" y="679"/>
                    <a:pt x="798" y="632"/>
                    <a:pt x="774" y="560"/>
                  </a:cubicBezTo>
                  <a:cubicBezTo>
                    <a:pt x="691" y="382"/>
                    <a:pt x="691" y="191"/>
                    <a:pt x="691" y="12"/>
                  </a:cubicBezTo>
                  <a:lnTo>
                    <a:pt x="69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12" name="Google Shape;612;p29"/>
            <p:cNvSpPr/>
            <p:nvPr/>
          </p:nvSpPr>
          <p:spPr>
            <a:xfrm rot="-1802347">
              <a:off x="6147155" y="1908635"/>
              <a:ext cx="71342" cy="40228"/>
            </a:xfrm>
            <a:custGeom>
              <a:avLst/>
              <a:gdLst/>
              <a:ahLst/>
              <a:cxnLst/>
              <a:rect l="l" t="t" r="r" b="b"/>
              <a:pathLst>
                <a:path w="2192" h="1236" extrusionOk="0">
                  <a:moveTo>
                    <a:pt x="1" y="1"/>
                  </a:moveTo>
                  <a:cubicBezTo>
                    <a:pt x="36" y="441"/>
                    <a:pt x="60" y="1024"/>
                    <a:pt x="644" y="1203"/>
                  </a:cubicBezTo>
                  <a:cubicBezTo>
                    <a:pt x="723" y="1225"/>
                    <a:pt x="803" y="1235"/>
                    <a:pt x="882" y="1235"/>
                  </a:cubicBezTo>
                  <a:cubicBezTo>
                    <a:pt x="1184" y="1235"/>
                    <a:pt x="1477" y="1092"/>
                    <a:pt x="1703" y="941"/>
                  </a:cubicBezTo>
                  <a:cubicBezTo>
                    <a:pt x="1965" y="763"/>
                    <a:pt x="2191" y="465"/>
                    <a:pt x="2037" y="179"/>
                  </a:cubicBezTo>
                  <a:cubicBezTo>
                    <a:pt x="2001" y="143"/>
                    <a:pt x="1894" y="108"/>
                    <a:pt x="1834" y="108"/>
                  </a:cubicBezTo>
                  <a:cubicBezTo>
                    <a:pt x="1548" y="132"/>
                    <a:pt x="1358" y="310"/>
                    <a:pt x="1144" y="429"/>
                  </a:cubicBezTo>
                  <a:cubicBezTo>
                    <a:pt x="1108" y="453"/>
                    <a:pt x="1001" y="501"/>
                    <a:pt x="929" y="536"/>
                  </a:cubicBezTo>
                  <a:cubicBezTo>
                    <a:pt x="914" y="514"/>
                    <a:pt x="909" y="505"/>
                    <a:pt x="907" y="505"/>
                  </a:cubicBezTo>
                  <a:cubicBezTo>
                    <a:pt x="906" y="505"/>
                    <a:pt x="906" y="508"/>
                    <a:pt x="906" y="513"/>
                  </a:cubicBezTo>
                  <a:lnTo>
                    <a:pt x="906" y="489"/>
                  </a:lnTo>
                  <a:cubicBezTo>
                    <a:pt x="894" y="441"/>
                    <a:pt x="882" y="393"/>
                    <a:pt x="882" y="358"/>
                  </a:cubicBezTo>
                  <a:lnTo>
                    <a:pt x="882" y="346"/>
                  </a:lnTo>
                  <a:cubicBezTo>
                    <a:pt x="882" y="310"/>
                    <a:pt x="882" y="286"/>
                    <a:pt x="870" y="239"/>
                  </a:cubicBezTo>
                  <a:cubicBezTo>
                    <a:pt x="870" y="191"/>
                    <a:pt x="846" y="132"/>
                    <a:pt x="846" y="84"/>
                  </a:cubicBezTo>
                  <a:lnTo>
                    <a:pt x="84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13" name="Google Shape;613;p29"/>
            <p:cNvSpPr/>
            <p:nvPr/>
          </p:nvSpPr>
          <p:spPr>
            <a:xfrm rot="-1802347">
              <a:off x="6229435" y="1872883"/>
              <a:ext cx="35704" cy="48299"/>
            </a:xfrm>
            <a:custGeom>
              <a:avLst/>
              <a:gdLst/>
              <a:ahLst/>
              <a:cxnLst/>
              <a:rect l="l" t="t" r="r" b="b"/>
              <a:pathLst>
                <a:path w="1097" h="1484" extrusionOk="0">
                  <a:moveTo>
                    <a:pt x="168" y="0"/>
                  </a:moveTo>
                  <a:cubicBezTo>
                    <a:pt x="156" y="131"/>
                    <a:pt x="156" y="262"/>
                    <a:pt x="144" y="393"/>
                  </a:cubicBezTo>
                  <a:cubicBezTo>
                    <a:pt x="120" y="679"/>
                    <a:pt x="1" y="1072"/>
                    <a:pt x="215" y="1334"/>
                  </a:cubicBezTo>
                  <a:cubicBezTo>
                    <a:pt x="293" y="1426"/>
                    <a:pt x="425" y="1484"/>
                    <a:pt x="557" y="1484"/>
                  </a:cubicBezTo>
                  <a:cubicBezTo>
                    <a:pt x="647" y="1484"/>
                    <a:pt x="738" y="1456"/>
                    <a:pt x="811" y="1393"/>
                  </a:cubicBezTo>
                  <a:cubicBezTo>
                    <a:pt x="1073" y="1155"/>
                    <a:pt x="1037" y="762"/>
                    <a:pt x="1061" y="453"/>
                  </a:cubicBezTo>
                  <a:cubicBezTo>
                    <a:pt x="1073" y="298"/>
                    <a:pt x="1073" y="155"/>
                    <a:pt x="109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14" name="Google Shape;614;p29"/>
            <p:cNvSpPr/>
            <p:nvPr/>
          </p:nvSpPr>
          <p:spPr>
            <a:xfrm rot="-1802347">
              <a:off x="5910559" y="2197215"/>
              <a:ext cx="79869" cy="83807"/>
            </a:xfrm>
            <a:custGeom>
              <a:avLst/>
              <a:gdLst/>
              <a:ahLst/>
              <a:cxnLst/>
              <a:rect l="l" t="t" r="r" b="b"/>
              <a:pathLst>
                <a:path w="2454" h="2575" extrusionOk="0">
                  <a:moveTo>
                    <a:pt x="1680" y="1"/>
                  </a:moveTo>
                  <a:cubicBezTo>
                    <a:pt x="1727" y="299"/>
                    <a:pt x="1739" y="596"/>
                    <a:pt x="1680" y="882"/>
                  </a:cubicBezTo>
                  <a:cubicBezTo>
                    <a:pt x="1632" y="1132"/>
                    <a:pt x="1549" y="1370"/>
                    <a:pt x="1394" y="1584"/>
                  </a:cubicBezTo>
                  <a:cubicBezTo>
                    <a:pt x="1321" y="1688"/>
                    <a:pt x="1150" y="1846"/>
                    <a:pt x="1028" y="1846"/>
                  </a:cubicBezTo>
                  <a:cubicBezTo>
                    <a:pt x="1010" y="1846"/>
                    <a:pt x="993" y="1842"/>
                    <a:pt x="977" y="1835"/>
                  </a:cubicBezTo>
                  <a:cubicBezTo>
                    <a:pt x="942" y="1799"/>
                    <a:pt x="906" y="1739"/>
                    <a:pt x="882" y="1668"/>
                  </a:cubicBezTo>
                  <a:cubicBezTo>
                    <a:pt x="834" y="1537"/>
                    <a:pt x="834" y="1442"/>
                    <a:pt x="811" y="1323"/>
                  </a:cubicBezTo>
                  <a:cubicBezTo>
                    <a:pt x="787" y="1013"/>
                    <a:pt x="799" y="703"/>
                    <a:pt x="834" y="406"/>
                  </a:cubicBezTo>
                  <a:cubicBezTo>
                    <a:pt x="846" y="275"/>
                    <a:pt x="858" y="132"/>
                    <a:pt x="894" y="13"/>
                  </a:cubicBezTo>
                  <a:lnTo>
                    <a:pt x="180" y="13"/>
                  </a:lnTo>
                  <a:cubicBezTo>
                    <a:pt x="144" y="180"/>
                    <a:pt x="120" y="334"/>
                    <a:pt x="108" y="489"/>
                  </a:cubicBezTo>
                  <a:cubicBezTo>
                    <a:pt x="37" y="1168"/>
                    <a:pt x="1" y="2335"/>
                    <a:pt x="834" y="2549"/>
                  </a:cubicBezTo>
                  <a:cubicBezTo>
                    <a:pt x="901" y="2567"/>
                    <a:pt x="969" y="2575"/>
                    <a:pt x="1036" y="2575"/>
                  </a:cubicBezTo>
                  <a:cubicBezTo>
                    <a:pt x="1376" y="2575"/>
                    <a:pt x="1709" y="2365"/>
                    <a:pt x="1918" y="2096"/>
                  </a:cubicBezTo>
                  <a:cubicBezTo>
                    <a:pt x="2156" y="1799"/>
                    <a:pt x="2323" y="1465"/>
                    <a:pt x="2382" y="1073"/>
                  </a:cubicBezTo>
                  <a:cubicBezTo>
                    <a:pt x="2442" y="727"/>
                    <a:pt x="2454" y="370"/>
                    <a:pt x="240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15" name="Google Shape;615;p29"/>
            <p:cNvSpPr/>
            <p:nvPr/>
          </p:nvSpPr>
          <p:spPr>
            <a:xfrm rot="-1802347">
              <a:off x="5986119" y="2158635"/>
              <a:ext cx="60895" cy="79056"/>
            </a:xfrm>
            <a:custGeom>
              <a:avLst/>
              <a:gdLst/>
              <a:ahLst/>
              <a:cxnLst/>
              <a:rect l="l" t="t" r="r" b="b"/>
              <a:pathLst>
                <a:path w="1871" h="2429" extrusionOk="0">
                  <a:moveTo>
                    <a:pt x="1132" y="1"/>
                  </a:moveTo>
                  <a:cubicBezTo>
                    <a:pt x="1116" y="1"/>
                    <a:pt x="1111" y="12"/>
                    <a:pt x="1116" y="12"/>
                  </a:cubicBezTo>
                  <a:cubicBezTo>
                    <a:pt x="1119" y="12"/>
                    <a:pt x="1124" y="9"/>
                    <a:pt x="1132" y="1"/>
                  </a:cubicBezTo>
                  <a:lnTo>
                    <a:pt x="1132" y="1"/>
                  </a:lnTo>
                  <a:cubicBezTo>
                    <a:pt x="1096" y="537"/>
                    <a:pt x="1084" y="1073"/>
                    <a:pt x="1013" y="1596"/>
                  </a:cubicBezTo>
                  <a:cubicBezTo>
                    <a:pt x="1013" y="1644"/>
                    <a:pt x="1001" y="1704"/>
                    <a:pt x="977" y="1704"/>
                  </a:cubicBezTo>
                  <a:cubicBezTo>
                    <a:pt x="973" y="1708"/>
                    <a:pt x="972" y="1709"/>
                    <a:pt x="971" y="1709"/>
                  </a:cubicBezTo>
                  <a:cubicBezTo>
                    <a:pt x="971" y="1709"/>
                    <a:pt x="973" y="1704"/>
                    <a:pt x="965" y="1704"/>
                  </a:cubicBezTo>
                  <a:lnTo>
                    <a:pt x="918" y="1704"/>
                  </a:lnTo>
                  <a:cubicBezTo>
                    <a:pt x="787" y="1644"/>
                    <a:pt x="739" y="1465"/>
                    <a:pt x="727" y="1334"/>
                  </a:cubicBezTo>
                  <a:cubicBezTo>
                    <a:pt x="668" y="894"/>
                    <a:pt x="668" y="453"/>
                    <a:pt x="715" y="13"/>
                  </a:cubicBezTo>
                  <a:lnTo>
                    <a:pt x="25" y="13"/>
                  </a:lnTo>
                  <a:cubicBezTo>
                    <a:pt x="25" y="60"/>
                    <a:pt x="25" y="108"/>
                    <a:pt x="13" y="156"/>
                  </a:cubicBezTo>
                  <a:cubicBezTo>
                    <a:pt x="1" y="453"/>
                    <a:pt x="1" y="763"/>
                    <a:pt x="13" y="1061"/>
                  </a:cubicBezTo>
                  <a:cubicBezTo>
                    <a:pt x="25" y="1346"/>
                    <a:pt x="60" y="1608"/>
                    <a:pt x="179" y="1882"/>
                  </a:cubicBezTo>
                  <a:cubicBezTo>
                    <a:pt x="329" y="2197"/>
                    <a:pt x="672" y="2429"/>
                    <a:pt x="1007" y="2429"/>
                  </a:cubicBezTo>
                  <a:cubicBezTo>
                    <a:pt x="1179" y="2429"/>
                    <a:pt x="1348" y="2368"/>
                    <a:pt x="1489" y="2227"/>
                  </a:cubicBezTo>
                  <a:cubicBezTo>
                    <a:pt x="1692" y="2013"/>
                    <a:pt x="1727" y="1715"/>
                    <a:pt x="1739" y="1430"/>
                  </a:cubicBezTo>
                  <a:lnTo>
                    <a:pt x="1834" y="489"/>
                  </a:lnTo>
                  <a:lnTo>
                    <a:pt x="187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16" name="Google Shape;616;p29"/>
            <p:cNvSpPr/>
            <p:nvPr/>
          </p:nvSpPr>
          <p:spPr>
            <a:xfrm rot="-1802347">
              <a:off x="6048658" y="2118309"/>
              <a:ext cx="71733" cy="71179"/>
            </a:xfrm>
            <a:custGeom>
              <a:avLst/>
              <a:gdLst/>
              <a:ahLst/>
              <a:cxnLst/>
              <a:rect l="l" t="t" r="r" b="b"/>
              <a:pathLst>
                <a:path w="2204" h="2187" extrusionOk="0">
                  <a:moveTo>
                    <a:pt x="191" y="0"/>
                  </a:moveTo>
                  <a:lnTo>
                    <a:pt x="191" y="71"/>
                  </a:lnTo>
                  <a:cubicBezTo>
                    <a:pt x="167" y="643"/>
                    <a:pt x="108" y="1191"/>
                    <a:pt x="24" y="1762"/>
                  </a:cubicBezTo>
                  <a:cubicBezTo>
                    <a:pt x="1" y="1941"/>
                    <a:pt x="72" y="2131"/>
                    <a:pt x="262" y="2179"/>
                  </a:cubicBezTo>
                  <a:cubicBezTo>
                    <a:pt x="286" y="2184"/>
                    <a:pt x="310" y="2186"/>
                    <a:pt x="335" y="2186"/>
                  </a:cubicBezTo>
                  <a:cubicBezTo>
                    <a:pt x="489" y="2186"/>
                    <a:pt x="659" y="2094"/>
                    <a:pt x="679" y="1941"/>
                  </a:cubicBezTo>
                  <a:cubicBezTo>
                    <a:pt x="727" y="1655"/>
                    <a:pt x="763" y="1381"/>
                    <a:pt x="786" y="1095"/>
                  </a:cubicBezTo>
                  <a:cubicBezTo>
                    <a:pt x="834" y="1084"/>
                    <a:pt x="870" y="1072"/>
                    <a:pt x="941" y="1060"/>
                  </a:cubicBezTo>
                  <a:cubicBezTo>
                    <a:pt x="953" y="1095"/>
                    <a:pt x="965" y="1131"/>
                    <a:pt x="977" y="1179"/>
                  </a:cubicBezTo>
                  <a:cubicBezTo>
                    <a:pt x="977" y="1179"/>
                    <a:pt x="989" y="1203"/>
                    <a:pt x="989" y="1214"/>
                  </a:cubicBezTo>
                  <a:cubicBezTo>
                    <a:pt x="989" y="1238"/>
                    <a:pt x="1013" y="1250"/>
                    <a:pt x="1013" y="1262"/>
                  </a:cubicBezTo>
                  <a:cubicBezTo>
                    <a:pt x="1036" y="1322"/>
                    <a:pt x="1072" y="1381"/>
                    <a:pt x="1108" y="1441"/>
                  </a:cubicBezTo>
                  <a:cubicBezTo>
                    <a:pt x="1191" y="1572"/>
                    <a:pt x="1286" y="1691"/>
                    <a:pt x="1382" y="1810"/>
                  </a:cubicBezTo>
                  <a:cubicBezTo>
                    <a:pt x="1489" y="1941"/>
                    <a:pt x="1572" y="2072"/>
                    <a:pt x="1727" y="2143"/>
                  </a:cubicBezTo>
                  <a:cubicBezTo>
                    <a:pt x="1778" y="2169"/>
                    <a:pt x="1835" y="2183"/>
                    <a:pt x="1892" y="2183"/>
                  </a:cubicBezTo>
                  <a:cubicBezTo>
                    <a:pt x="1967" y="2183"/>
                    <a:pt x="2041" y="2157"/>
                    <a:pt x="2096" y="2096"/>
                  </a:cubicBezTo>
                  <a:cubicBezTo>
                    <a:pt x="2120" y="2048"/>
                    <a:pt x="2156" y="2012"/>
                    <a:pt x="2167" y="1965"/>
                  </a:cubicBezTo>
                  <a:cubicBezTo>
                    <a:pt x="2203" y="1869"/>
                    <a:pt x="2167" y="1798"/>
                    <a:pt x="2144" y="1726"/>
                  </a:cubicBezTo>
                  <a:cubicBezTo>
                    <a:pt x="2060" y="1584"/>
                    <a:pt x="1953" y="1476"/>
                    <a:pt x="1858" y="1357"/>
                  </a:cubicBezTo>
                  <a:cubicBezTo>
                    <a:pt x="1810" y="1310"/>
                    <a:pt x="1775" y="1250"/>
                    <a:pt x="1739" y="1203"/>
                  </a:cubicBezTo>
                  <a:cubicBezTo>
                    <a:pt x="1739" y="1203"/>
                    <a:pt x="1715" y="1179"/>
                    <a:pt x="1727" y="1179"/>
                  </a:cubicBezTo>
                  <a:cubicBezTo>
                    <a:pt x="1691" y="1131"/>
                    <a:pt x="1667" y="1084"/>
                    <a:pt x="1620" y="1060"/>
                  </a:cubicBezTo>
                  <a:cubicBezTo>
                    <a:pt x="1572" y="1012"/>
                    <a:pt x="1548" y="964"/>
                    <a:pt x="1501" y="929"/>
                  </a:cubicBezTo>
                  <a:cubicBezTo>
                    <a:pt x="1477" y="893"/>
                    <a:pt x="1441" y="845"/>
                    <a:pt x="1417" y="822"/>
                  </a:cubicBezTo>
                  <a:cubicBezTo>
                    <a:pt x="1560" y="703"/>
                    <a:pt x="1691" y="572"/>
                    <a:pt x="1810" y="405"/>
                  </a:cubicBezTo>
                  <a:cubicBezTo>
                    <a:pt x="1906" y="286"/>
                    <a:pt x="1965" y="155"/>
                    <a:pt x="1989" y="12"/>
                  </a:cubicBezTo>
                  <a:lnTo>
                    <a:pt x="1251" y="12"/>
                  </a:lnTo>
                  <a:cubicBezTo>
                    <a:pt x="1239" y="36"/>
                    <a:pt x="1215" y="60"/>
                    <a:pt x="1215" y="71"/>
                  </a:cubicBezTo>
                  <a:cubicBezTo>
                    <a:pt x="1203" y="95"/>
                    <a:pt x="1191" y="119"/>
                    <a:pt x="1155" y="131"/>
                  </a:cubicBezTo>
                  <a:cubicBezTo>
                    <a:pt x="1120" y="179"/>
                    <a:pt x="1072" y="226"/>
                    <a:pt x="1024" y="250"/>
                  </a:cubicBezTo>
                  <a:cubicBezTo>
                    <a:pt x="1013" y="250"/>
                    <a:pt x="977" y="286"/>
                    <a:pt x="977" y="286"/>
                  </a:cubicBezTo>
                  <a:cubicBezTo>
                    <a:pt x="953" y="298"/>
                    <a:pt x="917" y="322"/>
                    <a:pt x="882" y="345"/>
                  </a:cubicBezTo>
                  <a:cubicBezTo>
                    <a:pt x="882" y="345"/>
                    <a:pt x="858" y="357"/>
                    <a:pt x="846" y="357"/>
                  </a:cubicBezTo>
                  <a:cubicBezTo>
                    <a:pt x="846" y="286"/>
                    <a:pt x="858" y="202"/>
                    <a:pt x="858" y="131"/>
                  </a:cubicBezTo>
                  <a:lnTo>
                    <a:pt x="858"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17" name="Google Shape;617;p29"/>
            <p:cNvSpPr/>
            <p:nvPr/>
          </p:nvSpPr>
          <p:spPr>
            <a:xfrm rot="-1802347">
              <a:off x="6124679" y="2078408"/>
              <a:ext cx="58942" cy="70561"/>
            </a:xfrm>
            <a:custGeom>
              <a:avLst/>
              <a:gdLst/>
              <a:ahLst/>
              <a:cxnLst/>
              <a:rect l="l" t="t" r="r" b="b"/>
              <a:pathLst>
                <a:path w="1811" h="2168" extrusionOk="0">
                  <a:moveTo>
                    <a:pt x="417" y="1"/>
                  </a:moveTo>
                  <a:cubicBezTo>
                    <a:pt x="560" y="49"/>
                    <a:pt x="727" y="84"/>
                    <a:pt x="846" y="180"/>
                  </a:cubicBezTo>
                  <a:cubicBezTo>
                    <a:pt x="1132" y="406"/>
                    <a:pt x="1227" y="894"/>
                    <a:pt x="1096" y="1239"/>
                  </a:cubicBezTo>
                  <a:cubicBezTo>
                    <a:pt x="1072" y="1334"/>
                    <a:pt x="1024" y="1406"/>
                    <a:pt x="953" y="1465"/>
                  </a:cubicBezTo>
                  <a:cubicBezTo>
                    <a:pt x="917" y="1489"/>
                    <a:pt x="846" y="1513"/>
                    <a:pt x="798" y="1513"/>
                  </a:cubicBezTo>
                  <a:cubicBezTo>
                    <a:pt x="691" y="1513"/>
                    <a:pt x="655" y="1513"/>
                    <a:pt x="560" y="1477"/>
                  </a:cubicBezTo>
                  <a:cubicBezTo>
                    <a:pt x="489" y="1454"/>
                    <a:pt x="382" y="1394"/>
                    <a:pt x="274" y="1394"/>
                  </a:cubicBezTo>
                  <a:cubicBezTo>
                    <a:pt x="215" y="1394"/>
                    <a:pt x="155" y="1430"/>
                    <a:pt x="120" y="1477"/>
                  </a:cubicBezTo>
                  <a:cubicBezTo>
                    <a:pt x="1" y="1668"/>
                    <a:pt x="155" y="1942"/>
                    <a:pt x="322" y="2049"/>
                  </a:cubicBezTo>
                  <a:cubicBezTo>
                    <a:pt x="452" y="2130"/>
                    <a:pt x="605" y="2167"/>
                    <a:pt x="760" y="2167"/>
                  </a:cubicBezTo>
                  <a:cubicBezTo>
                    <a:pt x="832" y="2167"/>
                    <a:pt x="905" y="2159"/>
                    <a:pt x="977" y="2144"/>
                  </a:cubicBezTo>
                  <a:cubicBezTo>
                    <a:pt x="1489" y="2049"/>
                    <a:pt x="1751" y="1537"/>
                    <a:pt x="1786" y="1049"/>
                  </a:cubicBezTo>
                  <a:cubicBezTo>
                    <a:pt x="1810" y="703"/>
                    <a:pt x="1727" y="322"/>
                    <a:pt x="1525" y="25"/>
                  </a:cubicBezTo>
                  <a:cubicBezTo>
                    <a:pt x="1548" y="1"/>
                    <a:pt x="1501" y="1"/>
                    <a:pt x="146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18" name="Google Shape;618;p29"/>
            <p:cNvSpPr/>
            <p:nvPr/>
          </p:nvSpPr>
          <p:spPr>
            <a:xfrm rot="-1802347">
              <a:off x="6182944" y="2040006"/>
              <a:ext cx="74824" cy="69096"/>
            </a:xfrm>
            <a:custGeom>
              <a:avLst/>
              <a:gdLst/>
              <a:ahLst/>
              <a:cxnLst/>
              <a:rect l="l" t="t" r="r" b="b"/>
              <a:pathLst>
                <a:path w="2299" h="2123" extrusionOk="0">
                  <a:moveTo>
                    <a:pt x="25" y="1"/>
                  </a:moveTo>
                  <a:cubicBezTo>
                    <a:pt x="1" y="501"/>
                    <a:pt x="1" y="1037"/>
                    <a:pt x="203" y="1477"/>
                  </a:cubicBezTo>
                  <a:cubicBezTo>
                    <a:pt x="357" y="1843"/>
                    <a:pt x="697" y="2123"/>
                    <a:pt x="1080" y="2123"/>
                  </a:cubicBezTo>
                  <a:cubicBezTo>
                    <a:pt x="1171" y="2123"/>
                    <a:pt x="1264" y="2107"/>
                    <a:pt x="1358" y="2073"/>
                  </a:cubicBezTo>
                  <a:cubicBezTo>
                    <a:pt x="1763" y="1942"/>
                    <a:pt x="2299" y="1334"/>
                    <a:pt x="1989" y="918"/>
                  </a:cubicBezTo>
                  <a:cubicBezTo>
                    <a:pt x="1917" y="866"/>
                    <a:pt x="1880" y="832"/>
                    <a:pt x="1817" y="832"/>
                  </a:cubicBezTo>
                  <a:cubicBezTo>
                    <a:pt x="1808" y="832"/>
                    <a:pt x="1798" y="833"/>
                    <a:pt x="1787" y="834"/>
                  </a:cubicBezTo>
                  <a:cubicBezTo>
                    <a:pt x="1596" y="870"/>
                    <a:pt x="1477" y="1013"/>
                    <a:pt x="1358" y="1168"/>
                  </a:cubicBezTo>
                  <a:cubicBezTo>
                    <a:pt x="1311" y="1227"/>
                    <a:pt x="1251" y="1299"/>
                    <a:pt x="1180" y="1358"/>
                  </a:cubicBezTo>
                  <a:cubicBezTo>
                    <a:pt x="1168" y="1370"/>
                    <a:pt x="1120" y="1406"/>
                    <a:pt x="1072" y="1406"/>
                  </a:cubicBezTo>
                  <a:lnTo>
                    <a:pt x="1049" y="1406"/>
                  </a:lnTo>
                  <a:cubicBezTo>
                    <a:pt x="1001" y="1406"/>
                    <a:pt x="1001" y="1394"/>
                    <a:pt x="965" y="1370"/>
                  </a:cubicBezTo>
                  <a:cubicBezTo>
                    <a:pt x="906" y="1346"/>
                    <a:pt x="870" y="1287"/>
                    <a:pt x="834" y="1227"/>
                  </a:cubicBezTo>
                  <a:cubicBezTo>
                    <a:pt x="727" y="1049"/>
                    <a:pt x="727" y="811"/>
                    <a:pt x="715" y="620"/>
                  </a:cubicBezTo>
                  <a:cubicBezTo>
                    <a:pt x="703" y="501"/>
                    <a:pt x="703" y="382"/>
                    <a:pt x="703" y="263"/>
                  </a:cubicBezTo>
                  <a:cubicBezTo>
                    <a:pt x="787" y="239"/>
                    <a:pt x="894" y="227"/>
                    <a:pt x="989" y="215"/>
                  </a:cubicBezTo>
                  <a:cubicBezTo>
                    <a:pt x="1049" y="203"/>
                    <a:pt x="1108" y="203"/>
                    <a:pt x="1168" y="180"/>
                  </a:cubicBezTo>
                  <a:cubicBezTo>
                    <a:pt x="1227" y="180"/>
                    <a:pt x="1275" y="168"/>
                    <a:pt x="1334" y="156"/>
                  </a:cubicBezTo>
                  <a:cubicBezTo>
                    <a:pt x="1406" y="144"/>
                    <a:pt x="1465" y="84"/>
                    <a:pt x="1525" y="37"/>
                  </a:cubicBezTo>
                  <a:lnTo>
                    <a:pt x="1549"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19" name="Google Shape;619;p29"/>
            <p:cNvSpPr/>
            <p:nvPr/>
          </p:nvSpPr>
          <p:spPr>
            <a:xfrm rot="-1802347">
              <a:off x="6250071" y="2006577"/>
              <a:ext cx="58942" cy="73588"/>
            </a:xfrm>
            <a:custGeom>
              <a:avLst/>
              <a:gdLst/>
              <a:ahLst/>
              <a:cxnLst/>
              <a:rect l="l" t="t" r="r" b="b"/>
              <a:pathLst>
                <a:path w="1811" h="2261" extrusionOk="0">
                  <a:moveTo>
                    <a:pt x="60" y="1"/>
                  </a:moveTo>
                  <a:cubicBezTo>
                    <a:pt x="25" y="406"/>
                    <a:pt x="1" y="799"/>
                    <a:pt x="1" y="1191"/>
                  </a:cubicBezTo>
                  <a:cubicBezTo>
                    <a:pt x="1" y="1632"/>
                    <a:pt x="144" y="2168"/>
                    <a:pt x="632" y="2251"/>
                  </a:cubicBezTo>
                  <a:cubicBezTo>
                    <a:pt x="674" y="2258"/>
                    <a:pt x="715" y="2261"/>
                    <a:pt x="757" y="2261"/>
                  </a:cubicBezTo>
                  <a:cubicBezTo>
                    <a:pt x="1012" y="2261"/>
                    <a:pt x="1259" y="2143"/>
                    <a:pt x="1453" y="1989"/>
                  </a:cubicBezTo>
                  <a:cubicBezTo>
                    <a:pt x="1560" y="1894"/>
                    <a:pt x="1644" y="1811"/>
                    <a:pt x="1715" y="1703"/>
                  </a:cubicBezTo>
                  <a:cubicBezTo>
                    <a:pt x="1739" y="1656"/>
                    <a:pt x="1775" y="1596"/>
                    <a:pt x="1787" y="1561"/>
                  </a:cubicBezTo>
                  <a:cubicBezTo>
                    <a:pt x="1811" y="1465"/>
                    <a:pt x="1787" y="1406"/>
                    <a:pt x="1787" y="1334"/>
                  </a:cubicBezTo>
                  <a:cubicBezTo>
                    <a:pt x="1777" y="1233"/>
                    <a:pt x="1714" y="1174"/>
                    <a:pt x="1652" y="1174"/>
                  </a:cubicBezTo>
                  <a:cubicBezTo>
                    <a:pt x="1641" y="1174"/>
                    <a:pt x="1630" y="1176"/>
                    <a:pt x="1620" y="1180"/>
                  </a:cubicBezTo>
                  <a:cubicBezTo>
                    <a:pt x="1549" y="1203"/>
                    <a:pt x="1501" y="1180"/>
                    <a:pt x="1430" y="1215"/>
                  </a:cubicBezTo>
                  <a:cubicBezTo>
                    <a:pt x="1382" y="1227"/>
                    <a:pt x="1334" y="1263"/>
                    <a:pt x="1299" y="1275"/>
                  </a:cubicBezTo>
                  <a:cubicBezTo>
                    <a:pt x="1203" y="1322"/>
                    <a:pt x="1132" y="1358"/>
                    <a:pt x="1037" y="1406"/>
                  </a:cubicBezTo>
                  <a:cubicBezTo>
                    <a:pt x="965" y="1430"/>
                    <a:pt x="894" y="1477"/>
                    <a:pt x="822" y="1513"/>
                  </a:cubicBezTo>
                  <a:cubicBezTo>
                    <a:pt x="787" y="1525"/>
                    <a:pt x="775" y="1525"/>
                    <a:pt x="751" y="1525"/>
                  </a:cubicBezTo>
                  <a:cubicBezTo>
                    <a:pt x="751" y="1525"/>
                    <a:pt x="751" y="1513"/>
                    <a:pt x="739" y="1489"/>
                  </a:cubicBezTo>
                  <a:lnTo>
                    <a:pt x="727" y="1442"/>
                  </a:lnTo>
                  <a:cubicBezTo>
                    <a:pt x="715" y="1358"/>
                    <a:pt x="715" y="1358"/>
                    <a:pt x="715" y="1275"/>
                  </a:cubicBezTo>
                  <a:cubicBezTo>
                    <a:pt x="715" y="1049"/>
                    <a:pt x="727" y="822"/>
                    <a:pt x="739" y="620"/>
                  </a:cubicBezTo>
                  <a:cubicBezTo>
                    <a:pt x="763" y="406"/>
                    <a:pt x="775" y="215"/>
                    <a:pt x="78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20" name="Google Shape;620;p29"/>
            <p:cNvSpPr/>
            <p:nvPr/>
          </p:nvSpPr>
          <p:spPr>
            <a:xfrm rot="-1802347">
              <a:off x="6302404" y="1977641"/>
              <a:ext cx="51554" cy="57380"/>
            </a:xfrm>
            <a:custGeom>
              <a:avLst/>
              <a:gdLst/>
              <a:ahLst/>
              <a:cxnLst/>
              <a:rect l="l" t="t" r="r" b="b"/>
              <a:pathLst>
                <a:path w="1584" h="1763" extrusionOk="0">
                  <a:moveTo>
                    <a:pt x="48" y="1"/>
                  </a:moveTo>
                  <a:cubicBezTo>
                    <a:pt x="48" y="215"/>
                    <a:pt x="48" y="441"/>
                    <a:pt x="36" y="668"/>
                  </a:cubicBezTo>
                  <a:cubicBezTo>
                    <a:pt x="36" y="953"/>
                    <a:pt x="0" y="1227"/>
                    <a:pt x="48" y="1513"/>
                  </a:cubicBezTo>
                  <a:cubicBezTo>
                    <a:pt x="78" y="1680"/>
                    <a:pt x="226" y="1763"/>
                    <a:pt x="375" y="1763"/>
                  </a:cubicBezTo>
                  <a:cubicBezTo>
                    <a:pt x="524" y="1763"/>
                    <a:pt x="673" y="1680"/>
                    <a:pt x="703" y="1513"/>
                  </a:cubicBezTo>
                  <a:cubicBezTo>
                    <a:pt x="750" y="1251"/>
                    <a:pt x="726" y="965"/>
                    <a:pt x="726" y="691"/>
                  </a:cubicBezTo>
                  <a:lnTo>
                    <a:pt x="726" y="370"/>
                  </a:lnTo>
                  <a:cubicBezTo>
                    <a:pt x="780" y="364"/>
                    <a:pt x="834" y="361"/>
                    <a:pt x="889" y="361"/>
                  </a:cubicBezTo>
                  <a:cubicBezTo>
                    <a:pt x="944" y="361"/>
                    <a:pt x="1000" y="364"/>
                    <a:pt x="1060" y="370"/>
                  </a:cubicBezTo>
                  <a:cubicBezTo>
                    <a:pt x="1131" y="382"/>
                    <a:pt x="1203" y="394"/>
                    <a:pt x="1286" y="394"/>
                  </a:cubicBezTo>
                  <a:cubicBezTo>
                    <a:pt x="1381" y="394"/>
                    <a:pt x="1524" y="334"/>
                    <a:pt x="1560" y="239"/>
                  </a:cubicBezTo>
                  <a:cubicBezTo>
                    <a:pt x="1560" y="215"/>
                    <a:pt x="1584" y="215"/>
                    <a:pt x="1584" y="203"/>
                  </a:cubicBezTo>
                  <a:cubicBezTo>
                    <a:pt x="1524" y="144"/>
                    <a:pt x="1488" y="72"/>
                    <a:pt x="14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21" name="Google Shape;621;p29"/>
            <p:cNvSpPr/>
            <p:nvPr/>
          </p:nvSpPr>
          <p:spPr>
            <a:xfrm rot="-1802347">
              <a:off x="5767410" y="2032680"/>
              <a:ext cx="89763" cy="138909"/>
            </a:xfrm>
            <a:custGeom>
              <a:avLst/>
              <a:gdLst/>
              <a:ahLst/>
              <a:cxnLst/>
              <a:rect l="l" t="t" r="r" b="b"/>
              <a:pathLst>
                <a:path w="2758" h="4268" extrusionOk="0">
                  <a:moveTo>
                    <a:pt x="1376" y="662"/>
                  </a:moveTo>
                  <a:cubicBezTo>
                    <a:pt x="1392" y="662"/>
                    <a:pt x="1408" y="663"/>
                    <a:pt x="1424" y="664"/>
                  </a:cubicBezTo>
                  <a:cubicBezTo>
                    <a:pt x="1555" y="688"/>
                    <a:pt x="1722" y="771"/>
                    <a:pt x="1817" y="890"/>
                  </a:cubicBezTo>
                  <a:cubicBezTo>
                    <a:pt x="2043" y="1188"/>
                    <a:pt x="1936" y="1664"/>
                    <a:pt x="1674" y="1914"/>
                  </a:cubicBezTo>
                  <a:cubicBezTo>
                    <a:pt x="1496" y="2093"/>
                    <a:pt x="1258" y="2200"/>
                    <a:pt x="1019" y="2235"/>
                  </a:cubicBezTo>
                  <a:cubicBezTo>
                    <a:pt x="948" y="2247"/>
                    <a:pt x="865" y="2247"/>
                    <a:pt x="805" y="2247"/>
                  </a:cubicBezTo>
                  <a:cubicBezTo>
                    <a:pt x="829" y="1974"/>
                    <a:pt x="805" y="1712"/>
                    <a:pt x="781" y="1438"/>
                  </a:cubicBezTo>
                  <a:cubicBezTo>
                    <a:pt x="805" y="1223"/>
                    <a:pt x="865" y="997"/>
                    <a:pt x="1008" y="831"/>
                  </a:cubicBezTo>
                  <a:cubicBezTo>
                    <a:pt x="1115" y="712"/>
                    <a:pt x="1232" y="662"/>
                    <a:pt x="1376" y="662"/>
                  </a:cubicBezTo>
                  <a:close/>
                  <a:moveTo>
                    <a:pt x="1341" y="1"/>
                  </a:moveTo>
                  <a:cubicBezTo>
                    <a:pt x="1250" y="1"/>
                    <a:pt x="1158" y="11"/>
                    <a:pt x="1067" y="33"/>
                  </a:cubicBezTo>
                  <a:cubicBezTo>
                    <a:pt x="412" y="188"/>
                    <a:pt x="174" y="866"/>
                    <a:pt x="103" y="1462"/>
                  </a:cubicBezTo>
                  <a:cubicBezTo>
                    <a:pt x="55" y="1831"/>
                    <a:pt x="55" y="2212"/>
                    <a:pt x="43" y="2593"/>
                  </a:cubicBezTo>
                  <a:cubicBezTo>
                    <a:pt x="19" y="3045"/>
                    <a:pt x="19" y="3498"/>
                    <a:pt x="7" y="3962"/>
                  </a:cubicBezTo>
                  <a:cubicBezTo>
                    <a:pt x="1" y="4151"/>
                    <a:pt x="182" y="4267"/>
                    <a:pt x="353" y="4267"/>
                  </a:cubicBezTo>
                  <a:cubicBezTo>
                    <a:pt x="483" y="4267"/>
                    <a:pt x="608" y="4200"/>
                    <a:pt x="638" y="4045"/>
                  </a:cubicBezTo>
                  <a:cubicBezTo>
                    <a:pt x="698" y="3676"/>
                    <a:pt x="734" y="3319"/>
                    <a:pt x="769" y="2950"/>
                  </a:cubicBezTo>
                  <a:cubicBezTo>
                    <a:pt x="900" y="2950"/>
                    <a:pt x="1019" y="2926"/>
                    <a:pt x="1127" y="2914"/>
                  </a:cubicBezTo>
                  <a:cubicBezTo>
                    <a:pt x="1448" y="2866"/>
                    <a:pt x="1770" y="2736"/>
                    <a:pt x="2031" y="2533"/>
                  </a:cubicBezTo>
                  <a:cubicBezTo>
                    <a:pt x="2520" y="2116"/>
                    <a:pt x="2758" y="1402"/>
                    <a:pt x="2520" y="807"/>
                  </a:cubicBezTo>
                  <a:cubicBezTo>
                    <a:pt x="2338" y="322"/>
                    <a:pt x="1849" y="1"/>
                    <a:pt x="13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22" name="Google Shape;622;p29"/>
            <p:cNvSpPr/>
            <p:nvPr/>
          </p:nvSpPr>
          <p:spPr>
            <a:xfrm rot="-1802347">
              <a:off x="5791566" y="2121676"/>
              <a:ext cx="57998" cy="51424"/>
            </a:xfrm>
            <a:custGeom>
              <a:avLst/>
              <a:gdLst/>
              <a:ahLst/>
              <a:cxnLst/>
              <a:rect l="l" t="t" r="r" b="b"/>
              <a:pathLst>
                <a:path w="1782" h="1580" extrusionOk="0">
                  <a:moveTo>
                    <a:pt x="43" y="1"/>
                  </a:moveTo>
                  <a:cubicBezTo>
                    <a:pt x="31" y="418"/>
                    <a:pt x="31" y="846"/>
                    <a:pt x="7" y="1263"/>
                  </a:cubicBezTo>
                  <a:cubicBezTo>
                    <a:pt x="1" y="1460"/>
                    <a:pt x="187" y="1579"/>
                    <a:pt x="360" y="1579"/>
                  </a:cubicBezTo>
                  <a:cubicBezTo>
                    <a:pt x="491" y="1579"/>
                    <a:pt x="613" y="1512"/>
                    <a:pt x="638" y="1358"/>
                  </a:cubicBezTo>
                  <a:cubicBezTo>
                    <a:pt x="698" y="989"/>
                    <a:pt x="746" y="632"/>
                    <a:pt x="769" y="251"/>
                  </a:cubicBezTo>
                  <a:cubicBezTo>
                    <a:pt x="900" y="251"/>
                    <a:pt x="1019" y="239"/>
                    <a:pt x="1127" y="227"/>
                  </a:cubicBezTo>
                  <a:cubicBezTo>
                    <a:pt x="1353" y="191"/>
                    <a:pt x="1579" y="120"/>
                    <a:pt x="178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23" name="Google Shape;623;p29"/>
            <p:cNvSpPr/>
            <p:nvPr/>
          </p:nvSpPr>
          <p:spPr>
            <a:xfrm rot="-1802347">
              <a:off x="5804465" y="2206529"/>
              <a:ext cx="15134" cy="8169"/>
            </a:xfrm>
            <a:custGeom>
              <a:avLst/>
              <a:gdLst/>
              <a:ahLst/>
              <a:cxnLst/>
              <a:rect l="l" t="t" r="r" b="b"/>
              <a:pathLst>
                <a:path w="465" h="251" extrusionOk="0">
                  <a:moveTo>
                    <a:pt x="298" y="1"/>
                  </a:moveTo>
                  <a:cubicBezTo>
                    <a:pt x="155" y="1"/>
                    <a:pt x="60" y="120"/>
                    <a:pt x="1" y="251"/>
                  </a:cubicBezTo>
                  <a:cubicBezTo>
                    <a:pt x="120" y="203"/>
                    <a:pt x="227" y="179"/>
                    <a:pt x="346" y="167"/>
                  </a:cubicBezTo>
                  <a:cubicBezTo>
                    <a:pt x="382" y="143"/>
                    <a:pt x="417" y="108"/>
                    <a:pt x="465" y="84"/>
                  </a:cubicBezTo>
                  <a:cubicBezTo>
                    <a:pt x="417" y="36"/>
                    <a:pt x="370" y="1"/>
                    <a:pt x="298" y="1"/>
                  </a:cubicBezTo>
                  <a:close/>
                </a:path>
              </a:pathLst>
            </a:custGeom>
            <a:solidFill>
              <a:srgbClr val="043B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24" name="Google Shape;624;p29"/>
            <p:cNvSpPr/>
            <p:nvPr/>
          </p:nvSpPr>
          <p:spPr>
            <a:xfrm rot="-1802347">
              <a:off x="5848027" y="2241294"/>
              <a:ext cx="48852" cy="75573"/>
            </a:xfrm>
            <a:custGeom>
              <a:avLst/>
              <a:gdLst/>
              <a:ahLst/>
              <a:cxnLst/>
              <a:rect l="l" t="t" r="r" b="b"/>
              <a:pathLst>
                <a:path w="1501" h="2322" extrusionOk="0">
                  <a:moveTo>
                    <a:pt x="1501" y="0"/>
                  </a:moveTo>
                  <a:lnTo>
                    <a:pt x="1501" y="0"/>
                  </a:lnTo>
                  <a:cubicBezTo>
                    <a:pt x="989" y="12"/>
                    <a:pt x="500" y="12"/>
                    <a:pt x="0" y="12"/>
                  </a:cubicBezTo>
                  <a:cubicBezTo>
                    <a:pt x="60" y="167"/>
                    <a:pt x="131" y="310"/>
                    <a:pt x="238" y="429"/>
                  </a:cubicBezTo>
                  <a:cubicBezTo>
                    <a:pt x="298" y="512"/>
                    <a:pt x="381" y="572"/>
                    <a:pt x="465" y="607"/>
                  </a:cubicBezTo>
                  <a:cubicBezTo>
                    <a:pt x="441" y="762"/>
                    <a:pt x="429" y="905"/>
                    <a:pt x="405" y="1060"/>
                  </a:cubicBezTo>
                  <a:cubicBezTo>
                    <a:pt x="381" y="1369"/>
                    <a:pt x="393" y="1667"/>
                    <a:pt x="429" y="1965"/>
                  </a:cubicBezTo>
                  <a:cubicBezTo>
                    <a:pt x="441" y="2143"/>
                    <a:pt x="572" y="2322"/>
                    <a:pt x="786" y="2322"/>
                  </a:cubicBezTo>
                  <a:cubicBezTo>
                    <a:pt x="965" y="2310"/>
                    <a:pt x="1155" y="2155"/>
                    <a:pt x="1143" y="1965"/>
                  </a:cubicBezTo>
                  <a:cubicBezTo>
                    <a:pt x="1096" y="1655"/>
                    <a:pt x="1084" y="1345"/>
                    <a:pt x="1084" y="1012"/>
                  </a:cubicBezTo>
                  <a:lnTo>
                    <a:pt x="1084" y="548"/>
                  </a:lnTo>
                  <a:lnTo>
                    <a:pt x="1084" y="524"/>
                  </a:lnTo>
                  <a:cubicBezTo>
                    <a:pt x="1179" y="452"/>
                    <a:pt x="1262" y="357"/>
                    <a:pt x="1334" y="250"/>
                  </a:cubicBezTo>
                  <a:cubicBezTo>
                    <a:pt x="1393" y="179"/>
                    <a:pt x="1453" y="95"/>
                    <a:pt x="150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grpSp>
      <p:grpSp>
        <p:nvGrpSpPr>
          <p:cNvPr id="625" name="Google Shape;625;p29" descr="n26 fb Tran Phu"/>
          <p:cNvGrpSpPr/>
          <p:nvPr/>
        </p:nvGrpSpPr>
        <p:grpSpPr>
          <a:xfrm>
            <a:off x="7715975" y="539488"/>
            <a:ext cx="1493588" cy="217350"/>
            <a:chOff x="7683975" y="539488"/>
            <a:chExt cx="1493588" cy="217350"/>
          </a:xfrm>
        </p:grpSpPr>
        <p:sp>
          <p:nvSpPr>
            <p:cNvPr id="626" name="Google Shape;626;p29"/>
            <p:cNvSpPr/>
            <p:nvPr/>
          </p:nvSpPr>
          <p:spPr>
            <a:xfrm>
              <a:off x="7684363" y="541563"/>
              <a:ext cx="223425" cy="214875"/>
            </a:xfrm>
            <a:custGeom>
              <a:avLst/>
              <a:gdLst/>
              <a:ahLst/>
              <a:cxnLst/>
              <a:rect l="l" t="t" r="r" b="b"/>
              <a:pathLst>
                <a:path w="8937" h="8595" extrusionOk="0">
                  <a:moveTo>
                    <a:pt x="1904" y="1"/>
                  </a:moveTo>
                  <a:cubicBezTo>
                    <a:pt x="1467" y="1"/>
                    <a:pt x="1034" y="175"/>
                    <a:pt x="699" y="525"/>
                  </a:cubicBezTo>
                  <a:cubicBezTo>
                    <a:pt x="0" y="1163"/>
                    <a:pt x="0" y="2258"/>
                    <a:pt x="669" y="2896"/>
                  </a:cubicBezTo>
                  <a:lnTo>
                    <a:pt x="5836" y="8093"/>
                  </a:lnTo>
                  <a:cubicBezTo>
                    <a:pt x="6170" y="8428"/>
                    <a:pt x="6604" y="8595"/>
                    <a:pt x="7040" y="8595"/>
                  </a:cubicBezTo>
                  <a:cubicBezTo>
                    <a:pt x="7477" y="8595"/>
                    <a:pt x="7918" y="8428"/>
                    <a:pt x="8268" y="8093"/>
                  </a:cubicBezTo>
                  <a:cubicBezTo>
                    <a:pt x="8936" y="7394"/>
                    <a:pt x="8936" y="6331"/>
                    <a:pt x="8268" y="5662"/>
                  </a:cubicBezTo>
                  <a:lnTo>
                    <a:pt x="3131" y="525"/>
                  </a:lnTo>
                  <a:cubicBezTo>
                    <a:pt x="2781" y="175"/>
                    <a:pt x="2341" y="1"/>
                    <a:pt x="1904"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27" name="Google Shape;627;p29"/>
            <p:cNvSpPr/>
            <p:nvPr/>
          </p:nvSpPr>
          <p:spPr>
            <a:xfrm>
              <a:off x="7683975" y="541175"/>
              <a:ext cx="224200" cy="215650"/>
            </a:xfrm>
            <a:custGeom>
              <a:avLst/>
              <a:gdLst/>
              <a:ahLst/>
              <a:cxnLst/>
              <a:rect l="l" t="t" r="r" b="b"/>
              <a:pathLst>
                <a:path w="8968" h="8626" extrusionOk="0">
                  <a:moveTo>
                    <a:pt x="7071" y="1"/>
                  </a:moveTo>
                  <a:cubicBezTo>
                    <a:pt x="6635" y="1"/>
                    <a:pt x="6201" y="175"/>
                    <a:pt x="5867" y="525"/>
                  </a:cubicBezTo>
                  <a:lnTo>
                    <a:pt x="700" y="5692"/>
                  </a:lnTo>
                  <a:cubicBezTo>
                    <a:pt x="1" y="6361"/>
                    <a:pt x="1" y="7425"/>
                    <a:pt x="700" y="8124"/>
                  </a:cubicBezTo>
                  <a:cubicBezTo>
                    <a:pt x="1034" y="8458"/>
                    <a:pt x="1467" y="8625"/>
                    <a:pt x="1904" y="8625"/>
                  </a:cubicBezTo>
                  <a:cubicBezTo>
                    <a:pt x="2341" y="8625"/>
                    <a:pt x="2782" y="8458"/>
                    <a:pt x="3131" y="8124"/>
                  </a:cubicBezTo>
                  <a:lnTo>
                    <a:pt x="8299" y="2957"/>
                  </a:lnTo>
                  <a:cubicBezTo>
                    <a:pt x="8967" y="2258"/>
                    <a:pt x="8967" y="1194"/>
                    <a:pt x="8299" y="525"/>
                  </a:cubicBezTo>
                  <a:cubicBezTo>
                    <a:pt x="7949" y="175"/>
                    <a:pt x="7508" y="1"/>
                    <a:pt x="707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28" name="Google Shape;628;p29"/>
            <p:cNvSpPr/>
            <p:nvPr/>
          </p:nvSpPr>
          <p:spPr>
            <a:xfrm>
              <a:off x="8348488" y="539488"/>
              <a:ext cx="60825" cy="60800"/>
            </a:xfrm>
            <a:custGeom>
              <a:avLst/>
              <a:gdLst/>
              <a:ahLst/>
              <a:cxnLst/>
              <a:rect l="l" t="t" r="r" b="b"/>
              <a:pathLst>
                <a:path w="2433" h="2432" extrusionOk="0">
                  <a:moveTo>
                    <a:pt x="1217" y="0"/>
                  </a:moveTo>
                  <a:cubicBezTo>
                    <a:pt x="548" y="0"/>
                    <a:pt x="1" y="547"/>
                    <a:pt x="1" y="1216"/>
                  </a:cubicBezTo>
                  <a:cubicBezTo>
                    <a:pt x="1" y="1885"/>
                    <a:pt x="548" y="2432"/>
                    <a:pt x="1217" y="2432"/>
                  </a:cubicBezTo>
                  <a:cubicBezTo>
                    <a:pt x="1885" y="2432"/>
                    <a:pt x="2433" y="1885"/>
                    <a:pt x="2433" y="1216"/>
                  </a:cubicBezTo>
                  <a:cubicBezTo>
                    <a:pt x="2433" y="547"/>
                    <a:pt x="1885" y="0"/>
                    <a:pt x="121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29" name="Google Shape;629;p29"/>
            <p:cNvSpPr/>
            <p:nvPr/>
          </p:nvSpPr>
          <p:spPr>
            <a:xfrm>
              <a:off x="8347738" y="696013"/>
              <a:ext cx="60825" cy="60825"/>
            </a:xfrm>
            <a:custGeom>
              <a:avLst/>
              <a:gdLst/>
              <a:ahLst/>
              <a:cxnLst/>
              <a:rect l="l" t="t" r="r" b="b"/>
              <a:pathLst>
                <a:path w="2433" h="2433" extrusionOk="0">
                  <a:moveTo>
                    <a:pt x="1216" y="1"/>
                  </a:moveTo>
                  <a:cubicBezTo>
                    <a:pt x="517" y="1"/>
                    <a:pt x="1" y="578"/>
                    <a:pt x="1" y="1216"/>
                  </a:cubicBezTo>
                  <a:cubicBezTo>
                    <a:pt x="1" y="1915"/>
                    <a:pt x="548" y="2432"/>
                    <a:pt x="1216" y="2432"/>
                  </a:cubicBezTo>
                  <a:cubicBezTo>
                    <a:pt x="1885" y="2432"/>
                    <a:pt x="2432" y="1855"/>
                    <a:pt x="2432" y="1216"/>
                  </a:cubicBezTo>
                  <a:cubicBezTo>
                    <a:pt x="2432" y="548"/>
                    <a:pt x="1885" y="1"/>
                    <a:pt x="121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30" name="Google Shape;630;p29"/>
            <p:cNvSpPr/>
            <p:nvPr/>
          </p:nvSpPr>
          <p:spPr>
            <a:xfrm>
              <a:off x="8500488" y="539488"/>
              <a:ext cx="60800" cy="60800"/>
            </a:xfrm>
            <a:custGeom>
              <a:avLst/>
              <a:gdLst/>
              <a:ahLst/>
              <a:cxnLst/>
              <a:rect l="l" t="t" r="r" b="b"/>
              <a:pathLst>
                <a:path w="2432" h="2432" extrusionOk="0">
                  <a:moveTo>
                    <a:pt x="1216" y="0"/>
                  </a:moveTo>
                  <a:cubicBezTo>
                    <a:pt x="547" y="0"/>
                    <a:pt x="0" y="547"/>
                    <a:pt x="0" y="1216"/>
                  </a:cubicBezTo>
                  <a:cubicBezTo>
                    <a:pt x="0" y="1885"/>
                    <a:pt x="547" y="2432"/>
                    <a:pt x="1216" y="2432"/>
                  </a:cubicBezTo>
                  <a:cubicBezTo>
                    <a:pt x="1885" y="2432"/>
                    <a:pt x="2432" y="1885"/>
                    <a:pt x="2432" y="1216"/>
                  </a:cubicBezTo>
                  <a:cubicBezTo>
                    <a:pt x="2432" y="547"/>
                    <a:pt x="1885" y="0"/>
                    <a:pt x="121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31" name="Google Shape;631;p29"/>
            <p:cNvSpPr/>
            <p:nvPr/>
          </p:nvSpPr>
          <p:spPr>
            <a:xfrm>
              <a:off x="8500488" y="696013"/>
              <a:ext cx="60800" cy="60825"/>
            </a:xfrm>
            <a:custGeom>
              <a:avLst/>
              <a:gdLst/>
              <a:ahLst/>
              <a:cxnLst/>
              <a:rect l="l" t="t" r="r" b="b"/>
              <a:pathLst>
                <a:path w="2432" h="2433" extrusionOk="0">
                  <a:moveTo>
                    <a:pt x="1216" y="1"/>
                  </a:moveTo>
                  <a:cubicBezTo>
                    <a:pt x="517" y="1"/>
                    <a:pt x="0" y="578"/>
                    <a:pt x="0" y="1216"/>
                  </a:cubicBezTo>
                  <a:cubicBezTo>
                    <a:pt x="0" y="1915"/>
                    <a:pt x="578" y="2432"/>
                    <a:pt x="1216" y="2432"/>
                  </a:cubicBezTo>
                  <a:cubicBezTo>
                    <a:pt x="1915" y="2432"/>
                    <a:pt x="2432" y="1855"/>
                    <a:pt x="2432" y="1216"/>
                  </a:cubicBezTo>
                  <a:cubicBezTo>
                    <a:pt x="2432" y="548"/>
                    <a:pt x="1915" y="1"/>
                    <a:pt x="121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32" name="Google Shape;632;p29"/>
            <p:cNvSpPr/>
            <p:nvPr/>
          </p:nvSpPr>
          <p:spPr>
            <a:xfrm>
              <a:off x="8039988" y="539488"/>
              <a:ext cx="60800" cy="60800"/>
            </a:xfrm>
            <a:custGeom>
              <a:avLst/>
              <a:gdLst/>
              <a:ahLst/>
              <a:cxnLst/>
              <a:rect l="l" t="t" r="r" b="b"/>
              <a:pathLst>
                <a:path w="2432" h="2432" extrusionOk="0">
                  <a:moveTo>
                    <a:pt x="1216" y="0"/>
                  </a:moveTo>
                  <a:cubicBezTo>
                    <a:pt x="547" y="0"/>
                    <a:pt x="0" y="547"/>
                    <a:pt x="0" y="1216"/>
                  </a:cubicBezTo>
                  <a:cubicBezTo>
                    <a:pt x="0" y="1885"/>
                    <a:pt x="547" y="2432"/>
                    <a:pt x="1216" y="2432"/>
                  </a:cubicBezTo>
                  <a:cubicBezTo>
                    <a:pt x="1885" y="2432"/>
                    <a:pt x="2432" y="1885"/>
                    <a:pt x="2432" y="1216"/>
                  </a:cubicBezTo>
                  <a:cubicBezTo>
                    <a:pt x="2432" y="547"/>
                    <a:pt x="1885" y="0"/>
                    <a:pt x="121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33" name="Google Shape;633;p29"/>
            <p:cNvSpPr/>
            <p:nvPr/>
          </p:nvSpPr>
          <p:spPr>
            <a:xfrm>
              <a:off x="8038463" y="696013"/>
              <a:ext cx="61575" cy="60825"/>
            </a:xfrm>
            <a:custGeom>
              <a:avLst/>
              <a:gdLst/>
              <a:ahLst/>
              <a:cxnLst/>
              <a:rect l="l" t="t" r="r" b="b"/>
              <a:pathLst>
                <a:path w="2463" h="2433" extrusionOk="0">
                  <a:moveTo>
                    <a:pt x="1216" y="1"/>
                  </a:moveTo>
                  <a:cubicBezTo>
                    <a:pt x="548" y="1"/>
                    <a:pt x="0" y="578"/>
                    <a:pt x="0" y="1216"/>
                  </a:cubicBezTo>
                  <a:cubicBezTo>
                    <a:pt x="0" y="1915"/>
                    <a:pt x="578" y="2432"/>
                    <a:pt x="1216" y="2432"/>
                  </a:cubicBezTo>
                  <a:cubicBezTo>
                    <a:pt x="1915" y="2432"/>
                    <a:pt x="2463" y="1855"/>
                    <a:pt x="2463" y="1216"/>
                  </a:cubicBezTo>
                  <a:cubicBezTo>
                    <a:pt x="2463" y="548"/>
                    <a:pt x="1915" y="1"/>
                    <a:pt x="121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34" name="Google Shape;634;p29"/>
            <p:cNvSpPr/>
            <p:nvPr/>
          </p:nvSpPr>
          <p:spPr>
            <a:xfrm>
              <a:off x="8191963" y="539488"/>
              <a:ext cx="60825" cy="60800"/>
            </a:xfrm>
            <a:custGeom>
              <a:avLst/>
              <a:gdLst/>
              <a:ahLst/>
              <a:cxnLst/>
              <a:rect l="l" t="t" r="r" b="b"/>
              <a:pathLst>
                <a:path w="2433" h="2432" extrusionOk="0">
                  <a:moveTo>
                    <a:pt x="1216" y="0"/>
                  </a:moveTo>
                  <a:cubicBezTo>
                    <a:pt x="548" y="0"/>
                    <a:pt x="0" y="547"/>
                    <a:pt x="0" y="1216"/>
                  </a:cubicBezTo>
                  <a:cubicBezTo>
                    <a:pt x="0" y="1885"/>
                    <a:pt x="548" y="2432"/>
                    <a:pt x="1216" y="2432"/>
                  </a:cubicBezTo>
                  <a:cubicBezTo>
                    <a:pt x="1885" y="2432"/>
                    <a:pt x="2432" y="1885"/>
                    <a:pt x="2432" y="1216"/>
                  </a:cubicBezTo>
                  <a:cubicBezTo>
                    <a:pt x="2432" y="547"/>
                    <a:pt x="1885" y="0"/>
                    <a:pt x="121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35" name="Google Shape;635;p29"/>
            <p:cNvSpPr/>
            <p:nvPr/>
          </p:nvSpPr>
          <p:spPr>
            <a:xfrm>
              <a:off x="8191963" y="696013"/>
              <a:ext cx="60825" cy="60825"/>
            </a:xfrm>
            <a:custGeom>
              <a:avLst/>
              <a:gdLst/>
              <a:ahLst/>
              <a:cxnLst/>
              <a:rect l="l" t="t" r="r" b="b"/>
              <a:pathLst>
                <a:path w="2433" h="2433" extrusionOk="0">
                  <a:moveTo>
                    <a:pt x="1216" y="1"/>
                  </a:moveTo>
                  <a:cubicBezTo>
                    <a:pt x="517" y="1"/>
                    <a:pt x="0" y="578"/>
                    <a:pt x="0" y="1216"/>
                  </a:cubicBezTo>
                  <a:cubicBezTo>
                    <a:pt x="0" y="1915"/>
                    <a:pt x="548" y="2432"/>
                    <a:pt x="1216" y="2432"/>
                  </a:cubicBezTo>
                  <a:cubicBezTo>
                    <a:pt x="1885" y="2432"/>
                    <a:pt x="2432" y="1855"/>
                    <a:pt x="2432" y="1216"/>
                  </a:cubicBezTo>
                  <a:cubicBezTo>
                    <a:pt x="2432" y="548"/>
                    <a:pt x="1885" y="1"/>
                    <a:pt x="121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36" name="Google Shape;636;p29"/>
            <p:cNvSpPr/>
            <p:nvPr/>
          </p:nvSpPr>
          <p:spPr>
            <a:xfrm>
              <a:off x="8964763" y="539488"/>
              <a:ext cx="60825" cy="60800"/>
            </a:xfrm>
            <a:custGeom>
              <a:avLst/>
              <a:gdLst/>
              <a:ahLst/>
              <a:cxnLst/>
              <a:rect l="l" t="t" r="r" b="b"/>
              <a:pathLst>
                <a:path w="2433" h="2432" extrusionOk="0">
                  <a:moveTo>
                    <a:pt x="1217" y="0"/>
                  </a:moveTo>
                  <a:cubicBezTo>
                    <a:pt x="548" y="0"/>
                    <a:pt x="1" y="547"/>
                    <a:pt x="1" y="1216"/>
                  </a:cubicBezTo>
                  <a:cubicBezTo>
                    <a:pt x="1" y="1885"/>
                    <a:pt x="548" y="2432"/>
                    <a:pt x="1217" y="2432"/>
                  </a:cubicBezTo>
                  <a:cubicBezTo>
                    <a:pt x="1885" y="2432"/>
                    <a:pt x="2432" y="1885"/>
                    <a:pt x="2432" y="1216"/>
                  </a:cubicBezTo>
                  <a:cubicBezTo>
                    <a:pt x="2432" y="547"/>
                    <a:pt x="1885" y="0"/>
                    <a:pt x="121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37" name="Google Shape;637;p29"/>
            <p:cNvSpPr/>
            <p:nvPr/>
          </p:nvSpPr>
          <p:spPr>
            <a:xfrm>
              <a:off x="8964763" y="696013"/>
              <a:ext cx="60825" cy="60825"/>
            </a:xfrm>
            <a:custGeom>
              <a:avLst/>
              <a:gdLst/>
              <a:ahLst/>
              <a:cxnLst/>
              <a:rect l="l" t="t" r="r" b="b"/>
              <a:pathLst>
                <a:path w="2433" h="2433" extrusionOk="0">
                  <a:moveTo>
                    <a:pt x="1217" y="1"/>
                  </a:moveTo>
                  <a:cubicBezTo>
                    <a:pt x="548" y="1"/>
                    <a:pt x="1" y="578"/>
                    <a:pt x="1" y="1216"/>
                  </a:cubicBezTo>
                  <a:cubicBezTo>
                    <a:pt x="1" y="1915"/>
                    <a:pt x="578" y="2432"/>
                    <a:pt x="1217" y="2432"/>
                  </a:cubicBezTo>
                  <a:cubicBezTo>
                    <a:pt x="1916" y="2432"/>
                    <a:pt x="2432" y="1855"/>
                    <a:pt x="2432" y="1216"/>
                  </a:cubicBezTo>
                  <a:cubicBezTo>
                    <a:pt x="2432" y="548"/>
                    <a:pt x="1916" y="1"/>
                    <a:pt x="121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38" name="Google Shape;638;p29"/>
            <p:cNvSpPr/>
            <p:nvPr/>
          </p:nvSpPr>
          <p:spPr>
            <a:xfrm>
              <a:off x="9116738" y="539488"/>
              <a:ext cx="60825" cy="60800"/>
            </a:xfrm>
            <a:custGeom>
              <a:avLst/>
              <a:gdLst/>
              <a:ahLst/>
              <a:cxnLst/>
              <a:rect l="l" t="t" r="r" b="b"/>
              <a:pathLst>
                <a:path w="2433" h="2432" extrusionOk="0">
                  <a:moveTo>
                    <a:pt x="1217" y="0"/>
                  </a:moveTo>
                  <a:cubicBezTo>
                    <a:pt x="548" y="0"/>
                    <a:pt x="1" y="578"/>
                    <a:pt x="1" y="1216"/>
                  </a:cubicBezTo>
                  <a:cubicBezTo>
                    <a:pt x="1" y="1885"/>
                    <a:pt x="579" y="2432"/>
                    <a:pt x="1217" y="2432"/>
                  </a:cubicBezTo>
                  <a:cubicBezTo>
                    <a:pt x="1916" y="2432"/>
                    <a:pt x="2433" y="1854"/>
                    <a:pt x="2433" y="1216"/>
                  </a:cubicBezTo>
                  <a:cubicBezTo>
                    <a:pt x="2433" y="517"/>
                    <a:pt x="1916" y="0"/>
                    <a:pt x="121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39" name="Google Shape;639;p29"/>
            <p:cNvSpPr/>
            <p:nvPr/>
          </p:nvSpPr>
          <p:spPr>
            <a:xfrm>
              <a:off x="9116738" y="696013"/>
              <a:ext cx="60825" cy="60825"/>
            </a:xfrm>
            <a:custGeom>
              <a:avLst/>
              <a:gdLst/>
              <a:ahLst/>
              <a:cxnLst/>
              <a:rect l="l" t="t" r="r" b="b"/>
              <a:pathLst>
                <a:path w="2433" h="2433" extrusionOk="0">
                  <a:moveTo>
                    <a:pt x="1217" y="1"/>
                  </a:moveTo>
                  <a:cubicBezTo>
                    <a:pt x="548" y="1"/>
                    <a:pt x="1" y="578"/>
                    <a:pt x="1" y="1216"/>
                  </a:cubicBezTo>
                  <a:cubicBezTo>
                    <a:pt x="1" y="1915"/>
                    <a:pt x="579" y="2432"/>
                    <a:pt x="1217" y="2432"/>
                  </a:cubicBezTo>
                  <a:cubicBezTo>
                    <a:pt x="1916" y="2432"/>
                    <a:pt x="2433" y="1855"/>
                    <a:pt x="2433" y="1216"/>
                  </a:cubicBezTo>
                  <a:cubicBezTo>
                    <a:pt x="2433" y="548"/>
                    <a:pt x="1916" y="1"/>
                    <a:pt x="121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40" name="Google Shape;640;p29"/>
            <p:cNvSpPr/>
            <p:nvPr/>
          </p:nvSpPr>
          <p:spPr>
            <a:xfrm>
              <a:off x="8656263" y="539488"/>
              <a:ext cx="60800" cy="60800"/>
            </a:xfrm>
            <a:custGeom>
              <a:avLst/>
              <a:gdLst/>
              <a:ahLst/>
              <a:cxnLst/>
              <a:rect l="l" t="t" r="r" b="b"/>
              <a:pathLst>
                <a:path w="2432" h="2432" extrusionOk="0">
                  <a:moveTo>
                    <a:pt x="1216" y="0"/>
                  </a:moveTo>
                  <a:cubicBezTo>
                    <a:pt x="547" y="0"/>
                    <a:pt x="0" y="547"/>
                    <a:pt x="0" y="1216"/>
                  </a:cubicBezTo>
                  <a:cubicBezTo>
                    <a:pt x="0" y="1885"/>
                    <a:pt x="547" y="2432"/>
                    <a:pt x="1216" y="2432"/>
                  </a:cubicBezTo>
                  <a:cubicBezTo>
                    <a:pt x="1885" y="2432"/>
                    <a:pt x="2432" y="1885"/>
                    <a:pt x="2432" y="1216"/>
                  </a:cubicBezTo>
                  <a:cubicBezTo>
                    <a:pt x="2432" y="547"/>
                    <a:pt x="1885" y="0"/>
                    <a:pt x="121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41" name="Google Shape;641;p29"/>
            <p:cNvSpPr/>
            <p:nvPr/>
          </p:nvSpPr>
          <p:spPr>
            <a:xfrm>
              <a:off x="8656263" y="696013"/>
              <a:ext cx="60800" cy="60825"/>
            </a:xfrm>
            <a:custGeom>
              <a:avLst/>
              <a:gdLst/>
              <a:ahLst/>
              <a:cxnLst/>
              <a:rect l="l" t="t" r="r" b="b"/>
              <a:pathLst>
                <a:path w="2432" h="2433" extrusionOk="0">
                  <a:moveTo>
                    <a:pt x="1216" y="1"/>
                  </a:moveTo>
                  <a:cubicBezTo>
                    <a:pt x="517" y="1"/>
                    <a:pt x="0" y="578"/>
                    <a:pt x="0" y="1216"/>
                  </a:cubicBezTo>
                  <a:cubicBezTo>
                    <a:pt x="0" y="1915"/>
                    <a:pt x="578" y="2432"/>
                    <a:pt x="1216" y="2432"/>
                  </a:cubicBezTo>
                  <a:cubicBezTo>
                    <a:pt x="1915" y="2432"/>
                    <a:pt x="2432" y="1855"/>
                    <a:pt x="2432" y="1216"/>
                  </a:cubicBezTo>
                  <a:cubicBezTo>
                    <a:pt x="2432" y="548"/>
                    <a:pt x="1915" y="1"/>
                    <a:pt x="121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42" name="Google Shape;642;p29"/>
            <p:cNvSpPr/>
            <p:nvPr/>
          </p:nvSpPr>
          <p:spPr>
            <a:xfrm>
              <a:off x="8808988" y="539488"/>
              <a:ext cx="60825" cy="60800"/>
            </a:xfrm>
            <a:custGeom>
              <a:avLst/>
              <a:gdLst/>
              <a:ahLst/>
              <a:cxnLst/>
              <a:rect l="l" t="t" r="r" b="b"/>
              <a:pathLst>
                <a:path w="2433" h="2432" extrusionOk="0">
                  <a:moveTo>
                    <a:pt x="1217" y="0"/>
                  </a:moveTo>
                  <a:cubicBezTo>
                    <a:pt x="548" y="0"/>
                    <a:pt x="1" y="547"/>
                    <a:pt x="1" y="1216"/>
                  </a:cubicBezTo>
                  <a:cubicBezTo>
                    <a:pt x="1" y="1885"/>
                    <a:pt x="548" y="2432"/>
                    <a:pt x="1217" y="2432"/>
                  </a:cubicBezTo>
                  <a:cubicBezTo>
                    <a:pt x="1885" y="2432"/>
                    <a:pt x="2432" y="1885"/>
                    <a:pt x="2432" y="1216"/>
                  </a:cubicBezTo>
                  <a:cubicBezTo>
                    <a:pt x="2432" y="547"/>
                    <a:pt x="1885" y="0"/>
                    <a:pt x="121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43" name="Google Shape;643;p29"/>
            <p:cNvSpPr/>
            <p:nvPr/>
          </p:nvSpPr>
          <p:spPr>
            <a:xfrm>
              <a:off x="8808238" y="696013"/>
              <a:ext cx="60800" cy="60825"/>
            </a:xfrm>
            <a:custGeom>
              <a:avLst/>
              <a:gdLst/>
              <a:ahLst/>
              <a:cxnLst/>
              <a:rect l="l" t="t" r="r" b="b"/>
              <a:pathLst>
                <a:path w="2432" h="2433" extrusionOk="0">
                  <a:moveTo>
                    <a:pt x="1216" y="1"/>
                  </a:moveTo>
                  <a:cubicBezTo>
                    <a:pt x="517" y="1"/>
                    <a:pt x="0" y="578"/>
                    <a:pt x="0" y="1216"/>
                  </a:cubicBezTo>
                  <a:cubicBezTo>
                    <a:pt x="0" y="1915"/>
                    <a:pt x="578" y="2432"/>
                    <a:pt x="1216" y="2432"/>
                  </a:cubicBezTo>
                  <a:cubicBezTo>
                    <a:pt x="1915" y="2432"/>
                    <a:pt x="2432" y="1855"/>
                    <a:pt x="2432" y="1216"/>
                  </a:cubicBezTo>
                  <a:cubicBezTo>
                    <a:pt x="2432" y="548"/>
                    <a:pt x="1915" y="1"/>
                    <a:pt x="121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grpSp>
      <p:grpSp>
        <p:nvGrpSpPr>
          <p:cNvPr id="644" name="Google Shape;644;p29" descr="n26 fb Tran Phu"/>
          <p:cNvGrpSpPr/>
          <p:nvPr/>
        </p:nvGrpSpPr>
        <p:grpSpPr>
          <a:xfrm rot="2840844">
            <a:off x="6392356" y="1184448"/>
            <a:ext cx="1938212" cy="1094849"/>
            <a:chOff x="5913720" y="338987"/>
            <a:chExt cx="2574977" cy="1454542"/>
          </a:xfrm>
        </p:grpSpPr>
        <p:sp>
          <p:nvSpPr>
            <p:cNvPr id="645" name="Google Shape;645;p29"/>
            <p:cNvSpPr/>
            <p:nvPr/>
          </p:nvSpPr>
          <p:spPr>
            <a:xfrm>
              <a:off x="6513338" y="338987"/>
              <a:ext cx="115824" cy="116115"/>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grpSp>
          <p:nvGrpSpPr>
            <p:cNvPr id="646" name="Google Shape;646;p29"/>
            <p:cNvGrpSpPr/>
            <p:nvPr/>
          </p:nvGrpSpPr>
          <p:grpSpPr>
            <a:xfrm>
              <a:off x="7139184" y="679702"/>
              <a:ext cx="115823" cy="111412"/>
              <a:chOff x="7483850" y="1849650"/>
              <a:chExt cx="144400" cy="138900"/>
            </a:xfrm>
          </p:grpSpPr>
          <p:sp>
            <p:nvSpPr>
              <p:cNvPr id="647" name="Google Shape;647;p29"/>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48" name="Google Shape;648;p29"/>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grpSp>
        <p:sp>
          <p:nvSpPr>
            <p:cNvPr id="649" name="Google Shape;649;p29"/>
            <p:cNvSpPr/>
            <p:nvPr/>
          </p:nvSpPr>
          <p:spPr>
            <a:xfrm>
              <a:off x="7380591" y="1229942"/>
              <a:ext cx="161543" cy="1615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50" name="Google Shape;650;p29"/>
            <p:cNvSpPr/>
            <p:nvPr/>
          </p:nvSpPr>
          <p:spPr>
            <a:xfrm>
              <a:off x="6490529" y="911725"/>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51" name="Google Shape;651;p29"/>
            <p:cNvSpPr/>
            <p:nvPr/>
          </p:nvSpPr>
          <p:spPr>
            <a:xfrm>
              <a:off x="6950905" y="1169184"/>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grpSp>
          <p:nvGrpSpPr>
            <p:cNvPr id="652" name="Google Shape;652;p29"/>
            <p:cNvGrpSpPr/>
            <p:nvPr/>
          </p:nvGrpSpPr>
          <p:grpSpPr>
            <a:xfrm>
              <a:off x="5913720" y="815996"/>
              <a:ext cx="115823" cy="111412"/>
              <a:chOff x="7483850" y="1849650"/>
              <a:chExt cx="144400" cy="138900"/>
            </a:xfrm>
          </p:grpSpPr>
          <p:sp>
            <p:nvSpPr>
              <p:cNvPr id="653" name="Google Shape;653;p29"/>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54" name="Google Shape;654;p29"/>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grpSp>
        <p:sp>
          <p:nvSpPr>
            <p:cNvPr id="655" name="Google Shape;655;p29"/>
            <p:cNvSpPr/>
            <p:nvPr/>
          </p:nvSpPr>
          <p:spPr>
            <a:xfrm>
              <a:off x="7472651" y="1632347"/>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56" name="Google Shape;656;p29"/>
            <p:cNvSpPr/>
            <p:nvPr/>
          </p:nvSpPr>
          <p:spPr>
            <a:xfrm rot="10800000" flipH="1">
              <a:off x="7975336" y="1047146"/>
              <a:ext cx="89847" cy="90043"/>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grpSp>
          <p:nvGrpSpPr>
            <p:cNvPr id="657" name="Google Shape;657;p29"/>
            <p:cNvGrpSpPr/>
            <p:nvPr/>
          </p:nvGrpSpPr>
          <p:grpSpPr>
            <a:xfrm rot="10800000" flipH="1">
              <a:off x="8372874" y="1255009"/>
              <a:ext cx="115823" cy="111412"/>
              <a:chOff x="7483850" y="1849650"/>
              <a:chExt cx="144400" cy="138900"/>
            </a:xfrm>
          </p:grpSpPr>
          <p:sp>
            <p:nvSpPr>
              <p:cNvPr id="658" name="Google Shape;658;p29"/>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59" name="Google Shape;659;p29"/>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grpSp>
        <p:sp>
          <p:nvSpPr>
            <p:cNvPr id="660" name="Google Shape;660;p29"/>
            <p:cNvSpPr/>
            <p:nvPr/>
          </p:nvSpPr>
          <p:spPr>
            <a:xfrm rot="10800000" flipH="1">
              <a:off x="7542141" y="941562"/>
              <a:ext cx="101143" cy="1011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grpSp>
          <p:nvGrpSpPr>
            <p:cNvPr id="661" name="Google Shape;661;p29"/>
            <p:cNvGrpSpPr/>
            <p:nvPr/>
          </p:nvGrpSpPr>
          <p:grpSpPr>
            <a:xfrm rot="10800000" flipH="1">
              <a:off x="8074625" y="1520906"/>
              <a:ext cx="115823" cy="111412"/>
              <a:chOff x="7483850" y="1849650"/>
              <a:chExt cx="144400" cy="138900"/>
            </a:xfrm>
          </p:grpSpPr>
          <p:sp>
            <p:nvSpPr>
              <p:cNvPr id="662" name="Google Shape;662;p29"/>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63" name="Google Shape;663;p29"/>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grpSp>
      </p:grpSp>
      <p:grpSp>
        <p:nvGrpSpPr>
          <p:cNvPr id="664" name="Google Shape;664;p29" descr="n26 fb Tran Phu"/>
          <p:cNvGrpSpPr/>
          <p:nvPr/>
        </p:nvGrpSpPr>
        <p:grpSpPr>
          <a:xfrm rot="-7899340">
            <a:off x="548768" y="3648445"/>
            <a:ext cx="1938248" cy="1094869"/>
            <a:chOff x="5913720" y="338987"/>
            <a:chExt cx="2574977" cy="1454542"/>
          </a:xfrm>
        </p:grpSpPr>
        <p:sp>
          <p:nvSpPr>
            <p:cNvPr id="665" name="Google Shape;665;p29"/>
            <p:cNvSpPr/>
            <p:nvPr/>
          </p:nvSpPr>
          <p:spPr>
            <a:xfrm>
              <a:off x="6513338" y="338987"/>
              <a:ext cx="115824" cy="116115"/>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grpSp>
          <p:nvGrpSpPr>
            <p:cNvPr id="666" name="Google Shape;666;p29"/>
            <p:cNvGrpSpPr/>
            <p:nvPr/>
          </p:nvGrpSpPr>
          <p:grpSpPr>
            <a:xfrm>
              <a:off x="7139184" y="679702"/>
              <a:ext cx="115823" cy="111412"/>
              <a:chOff x="7483850" y="1849650"/>
              <a:chExt cx="144400" cy="138900"/>
            </a:xfrm>
          </p:grpSpPr>
          <p:sp>
            <p:nvSpPr>
              <p:cNvPr id="667" name="Google Shape;667;p29"/>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68" name="Google Shape;668;p29"/>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grpSp>
        <p:sp>
          <p:nvSpPr>
            <p:cNvPr id="669" name="Google Shape;669;p29"/>
            <p:cNvSpPr/>
            <p:nvPr/>
          </p:nvSpPr>
          <p:spPr>
            <a:xfrm>
              <a:off x="7380591" y="1229942"/>
              <a:ext cx="161543" cy="1615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70" name="Google Shape;670;p29"/>
            <p:cNvSpPr/>
            <p:nvPr/>
          </p:nvSpPr>
          <p:spPr>
            <a:xfrm>
              <a:off x="6490529" y="911725"/>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71" name="Google Shape;671;p29"/>
            <p:cNvSpPr/>
            <p:nvPr/>
          </p:nvSpPr>
          <p:spPr>
            <a:xfrm>
              <a:off x="6950905" y="1169184"/>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grpSp>
          <p:nvGrpSpPr>
            <p:cNvPr id="672" name="Google Shape;672;p29"/>
            <p:cNvGrpSpPr/>
            <p:nvPr/>
          </p:nvGrpSpPr>
          <p:grpSpPr>
            <a:xfrm>
              <a:off x="5913720" y="815996"/>
              <a:ext cx="115823" cy="111412"/>
              <a:chOff x="7483850" y="1849650"/>
              <a:chExt cx="144400" cy="138900"/>
            </a:xfrm>
          </p:grpSpPr>
          <p:sp>
            <p:nvSpPr>
              <p:cNvPr id="673" name="Google Shape;673;p29"/>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74" name="Google Shape;674;p29"/>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grpSp>
        <p:sp>
          <p:nvSpPr>
            <p:cNvPr id="675" name="Google Shape;675;p29"/>
            <p:cNvSpPr/>
            <p:nvPr/>
          </p:nvSpPr>
          <p:spPr>
            <a:xfrm>
              <a:off x="7472651" y="1632347"/>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76" name="Google Shape;676;p29"/>
            <p:cNvSpPr/>
            <p:nvPr/>
          </p:nvSpPr>
          <p:spPr>
            <a:xfrm rot="10800000" flipH="1">
              <a:off x="7975336" y="1047146"/>
              <a:ext cx="89847" cy="90043"/>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grpSp>
          <p:nvGrpSpPr>
            <p:cNvPr id="677" name="Google Shape;677;p29"/>
            <p:cNvGrpSpPr/>
            <p:nvPr/>
          </p:nvGrpSpPr>
          <p:grpSpPr>
            <a:xfrm rot="10800000" flipH="1">
              <a:off x="8372874" y="1255009"/>
              <a:ext cx="115823" cy="111412"/>
              <a:chOff x="7483850" y="1849650"/>
              <a:chExt cx="144400" cy="138900"/>
            </a:xfrm>
          </p:grpSpPr>
          <p:sp>
            <p:nvSpPr>
              <p:cNvPr id="678" name="Google Shape;678;p29"/>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79" name="Google Shape;679;p29"/>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grpSp>
        <p:sp>
          <p:nvSpPr>
            <p:cNvPr id="680" name="Google Shape;680;p29"/>
            <p:cNvSpPr/>
            <p:nvPr/>
          </p:nvSpPr>
          <p:spPr>
            <a:xfrm rot="10800000" flipH="1">
              <a:off x="7542141" y="941562"/>
              <a:ext cx="101143" cy="1011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grpSp>
          <p:nvGrpSpPr>
            <p:cNvPr id="681" name="Google Shape;681;p29"/>
            <p:cNvGrpSpPr/>
            <p:nvPr/>
          </p:nvGrpSpPr>
          <p:grpSpPr>
            <a:xfrm rot="10800000" flipH="1">
              <a:off x="8074625" y="1520906"/>
              <a:ext cx="115823" cy="111412"/>
              <a:chOff x="7483850" y="1849650"/>
              <a:chExt cx="144400" cy="138900"/>
            </a:xfrm>
          </p:grpSpPr>
          <p:sp>
            <p:nvSpPr>
              <p:cNvPr id="682" name="Google Shape;682;p29"/>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sp>
            <p:nvSpPr>
              <p:cNvPr id="683" name="Google Shape;683;p29"/>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9Slide03 BoosterNextFYBlack" panose="02000A03000000020004" pitchFamily="2" charset="0"/>
                </a:endParaRPr>
              </a:p>
            </p:txBody>
          </p:sp>
        </p:grpSp>
      </p:grpSp>
      <p:pic>
        <p:nvPicPr>
          <p:cNvPr id="2050" name="Picture 2" descr="n26 fb Tran Phu">
            <a:extLst>
              <a:ext uri="{FF2B5EF4-FFF2-40B4-BE49-F238E27FC236}">
                <a16:creationId xmlns:a16="http://schemas.microsoft.com/office/drawing/2014/main" id="{FAC65860-068B-6AAC-A6CD-4ED5FD34B9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338" y="549052"/>
            <a:ext cx="3883389" cy="202896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545"/>
        <p:cNvGrpSpPr/>
        <p:nvPr/>
      </p:nvGrpSpPr>
      <p:grpSpPr>
        <a:xfrm>
          <a:off x="0" y="0"/>
          <a:ext cx="0" cy="0"/>
          <a:chOff x="0" y="0"/>
          <a:chExt cx="0" cy="0"/>
        </a:xfrm>
      </p:grpSpPr>
      <p:sp>
        <p:nvSpPr>
          <p:cNvPr id="547" name="Google Shape;547;p28" descr="n26 fb Tran Phu"/>
          <p:cNvSpPr/>
          <p:nvPr/>
        </p:nvSpPr>
        <p:spPr>
          <a:xfrm>
            <a:off x="7200235" y="1476102"/>
            <a:ext cx="746100" cy="7461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b="1">
              <a:latin typeface="#9Slide03 BoosterNextFYBlack" panose="02000A03000000020004" pitchFamily="2" charset="0"/>
              <a:cs typeface="Calibri" panose="020F0502020204030204" pitchFamily="34" charset="0"/>
            </a:endParaRPr>
          </a:p>
        </p:txBody>
      </p:sp>
      <p:sp>
        <p:nvSpPr>
          <p:cNvPr id="548" name="Google Shape;548;p28" descr="n26 fb Tran Phu"/>
          <p:cNvSpPr/>
          <p:nvPr/>
        </p:nvSpPr>
        <p:spPr>
          <a:xfrm>
            <a:off x="4250836" y="2443876"/>
            <a:ext cx="746100" cy="7461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b="1">
              <a:latin typeface="#9Slide03 BoosterNextFYBlack" panose="02000A03000000020004" pitchFamily="2" charset="0"/>
              <a:cs typeface="Calibri" panose="020F0502020204030204" pitchFamily="34" charset="0"/>
            </a:endParaRPr>
          </a:p>
        </p:txBody>
      </p:sp>
      <p:sp>
        <p:nvSpPr>
          <p:cNvPr id="549" name="Google Shape;549;p28" descr="n26 fb Tran Phu"/>
          <p:cNvSpPr/>
          <p:nvPr/>
        </p:nvSpPr>
        <p:spPr>
          <a:xfrm>
            <a:off x="1233079" y="1486601"/>
            <a:ext cx="746100" cy="7461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b="1">
              <a:latin typeface="#9Slide03 BoosterNextFYBlack" panose="02000A03000000020004" pitchFamily="2" charset="0"/>
              <a:cs typeface="Calibri" panose="020F0502020204030204" pitchFamily="34" charset="0"/>
            </a:endParaRPr>
          </a:p>
        </p:txBody>
      </p:sp>
      <p:sp>
        <p:nvSpPr>
          <p:cNvPr id="551" name="Google Shape;551;p28" descr="n26 fb Tran Phu"/>
          <p:cNvSpPr txBox="1">
            <a:spLocks noGrp="1"/>
          </p:cNvSpPr>
          <p:nvPr>
            <p:ph type="title" idx="15"/>
          </p:nvPr>
        </p:nvSpPr>
        <p:spPr>
          <a:xfrm>
            <a:off x="938637" y="929495"/>
            <a:ext cx="7717500" cy="572700"/>
          </a:xfrm>
          <a:prstGeom prst="rect">
            <a:avLst/>
          </a:prstGeom>
        </p:spPr>
        <p:txBody>
          <a:bodyPr spcFirstLastPara="1" wrap="square" lIns="0" tIns="0" rIns="0" bIns="0" anchor="b" anchorCtr="0">
            <a:noAutofit/>
          </a:bodyPr>
          <a:lstStyle/>
          <a:p>
            <a:pPr marL="0" lvl="0" indent="0" algn="ctr" rtl="0">
              <a:spcBef>
                <a:spcPts val="0"/>
              </a:spcBef>
              <a:spcAft>
                <a:spcPts val="0"/>
              </a:spcAft>
              <a:buNone/>
            </a:pPr>
            <a:r>
              <a:rPr lang="en" sz="4400" b="1" dirty="0">
                <a:latin typeface="#9Slide03 BoosterNextFYBlack" panose="02000A03000000020004" pitchFamily="2" charset="0"/>
                <a:cs typeface="Calibri" panose="020F0502020204030204" pitchFamily="34" charset="0"/>
              </a:rPr>
              <a:t>NỘI DUNG CHÍNH</a:t>
            </a:r>
            <a:endParaRPr sz="4400" b="1" dirty="0">
              <a:latin typeface="#9Slide03 BoosterNextFYBlack" panose="02000A03000000020004" pitchFamily="2" charset="0"/>
              <a:cs typeface="Calibri" panose="020F0502020204030204" pitchFamily="34" charset="0"/>
            </a:endParaRPr>
          </a:p>
        </p:txBody>
      </p:sp>
      <p:sp>
        <p:nvSpPr>
          <p:cNvPr id="553" name="Google Shape;553;p28" descr="n26 fb Tran Phu"/>
          <p:cNvSpPr txBox="1">
            <a:spLocks noGrp="1"/>
          </p:cNvSpPr>
          <p:nvPr>
            <p:ph type="title"/>
          </p:nvPr>
        </p:nvSpPr>
        <p:spPr>
          <a:xfrm>
            <a:off x="1185679" y="1707315"/>
            <a:ext cx="840900" cy="355800"/>
          </a:xfrm>
          <a:prstGeom prst="rect">
            <a:avLst/>
          </a:prstGeom>
        </p:spPr>
        <p:txBody>
          <a:bodyPr spcFirstLastPara="1" wrap="square" lIns="0" tIns="0" rIns="0" bIns="0" anchor="b" anchorCtr="0">
            <a:noAutofit/>
          </a:bodyPr>
          <a:lstStyle/>
          <a:p>
            <a:pPr marL="0" lvl="0" indent="0" algn="ctr" rtl="0">
              <a:spcBef>
                <a:spcPts val="0"/>
              </a:spcBef>
              <a:spcAft>
                <a:spcPts val="0"/>
              </a:spcAft>
              <a:buNone/>
            </a:pPr>
            <a:r>
              <a:rPr lang="en-US" sz="2800" b="1">
                <a:latin typeface="#9Slide03 BoosterNextFYBlack" panose="02000A03000000020004" pitchFamily="2" charset="0"/>
                <a:cs typeface="Calibri" panose="020F0502020204030204" pitchFamily="34" charset="0"/>
              </a:rPr>
              <a:t>I</a:t>
            </a:r>
            <a:endParaRPr sz="2800" b="1">
              <a:latin typeface="#9Slide03 BoosterNextFYBlack" panose="02000A03000000020004" pitchFamily="2" charset="0"/>
              <a:cs typeface="Calibri" panose="020F0502020204030204" pitchFamily="34" charset="0"/>
            </a:endParaRPr>
          </a:p>
        </p:txBody>
      </p:sp>
      <p:sp>
        <p:nvSpPr>
          <p:cNvPr id="556" name="Google Shape;556;p28" descr="n26 fb Tran Phu"/>
          <p:cNvSpPr txBox="1">
            <a:spLocks noGrp="1"/>
          </p:cNvSpPr>
          <p:nvPr>
            <p:ph type="title" idx="5"/>
          </p:nvPr>
        </p:nvSpPr>
        <p:spPr>
          <a:xfrm>
            <a:off x="4203436" y="2639026"/>
            <a:ext cx="840900" cy="355800"/>
          </a:xfrm>
          <a:prstGeom prst="rect">
            <a:avLst/>
          </a:prstGeom>
        </p:spPr>
        <p:txBody>
          <a:bodyPr spcFirstLastPara="1" wrap="square" lIns="0" tIns="0" rIns="0" bIns="0" anchor="b" anchorCtr="0">
            <a:noAutofit/>
          </a:bodyPr>
          <a:lstStyle/>
          <a:p>
            <a:pPr marL="0" lvl="0" indent="0" algn="ctr" rtl="0">
              <a:spcBef>
                <a:spcPts val="0"/>
              </a:spcBef>
              <a:spcAft>
                <a:spcPts val="0"/>
              </a:spcAft>
              <a:buNone/>
            </a:pPr>
            <a:r>
              <a:rPr lang="en-US" sz="2800" b="1">
                <a:latin typeface="#9Slide03 BoosterNextFYBlack" panose="02000A03000000020004" pitchFamily="2" charset="0"/>
                <a:cs typeface="Calibri" panose="020F0502020204030204" pitchFamily="34" charset="0"/>
              </a:rPr>
              <a:t>II</a:t>
            </a:r>
            <a:endParaRPr sz="2800" b="1">
              <a:latin typeface="#9Slide03 BoosterNextFYBlack" panose="02000A03000000020004" pitchFamily="2" charset="0"/>
              <a:cs typeface="Calibri" panose="020F0502020204030204" pitchFamily="34" charset="0"/>
            </a:endParaRPr>
          </a:p>
        </p:txBody>
      </p:sp>
      <p:sp>
        <p:nvSpPr>
          <p:cNvPr id="559" name="Google Shape;559;p28" descr="n26 fb Tran Phu"/>
          <p:cNvSpPr txBox="1">
            <a:spLocks noGrp="1"/>
          </p:cNvSpPr>
          <p:nvPr>
            <p:ph type="title" idx="8"/>
          </p:nvPr>
        </p:nvSpPr>
        <p:spPr>
          <a:xfrm>
            <a:off x="7161535" y="1684514"/>
            <a:ext cx="823500" cy="355800"/>
          </a:xfrm>
          <a:prstGeom prst="rect">
            <a:avLst/>
          </a:prstGeom>
        </p:spPr>
        <p:txBody>
          <a:bodyPr spcFirstLastPara="1" wrap="square" lIns="0" tIns="0" rIns="0" bIns="0" anchor="b" anchorCtr="0">
            <a:noAutofit/>
          </a:bodyPr>
          <a:lstStyle/>
          <a:p>
            <a:pPr marL="0" lvl="0" indent="0" algn="ctr" rtl="0">
              <a:spcBef>
                <a:spcPts val="0"/>
              </a:spcBef>
              <a:spcAft>
                <a:spcPts val="0"/>
              </a:spcAft>
              <a:buNone/>
            </a:pPr>
            <a:r>
              <a:rPr lang="en-US" sz="2800" b="1">
                <a:latin typeface="#9Slide03 BoosterNextFYBlack" panose="02000A03000000020004" pitchFamily="2" charset="0"/>
                <a:cs typeface="Calibri" panose="020F0502020204030204" pitchFamily="34" charset="0"/>
              </a:rPr>
              <a:t>III</a:t>
            </a:r>
            <a:endParaRPr sz="2800" b="1">
              <a:latin typeface="#9Slide03 BoosterNextFYBlack" panose="02000A03000000020004" pitchFamily="2" charset="0"/>
              <a:cs typeface="Calibri" panose="020F0502020204030204" pitchFamily="34" charset="0"/>
            </a:endParaRPr>
          </a:p>
        </p:txBody>
      </p:sp>
      <p:sp>
        <p:nvSpPr>
          <p:cNvPr id="2" name="TextBox 1" descr="n26 fb Tran Phu">
            <a:extLst>
              <a:ext uri="{FF2B5EF4-FFF2-40B4-BE49-F238E27FC236}">
                <a16:creationId xmlns:a16="http://schemas.microsoft.com/office/drawing/2014/main" id="{D05E7581-64A5-B1E1-75D1-E7E43C4C3958}"/>
              </a:ext>
            </a:extLst>
          </p:cNvPr>
          <p:cNvSpPr txBox="1"/>
          <p:nvPr/>
        </p:nvSpPr>
        <p:spPr>
          <a:xfrm>
            <a:off x="269713" y="2355261"/>
            <a:ext cx="3435388" cy="461665"/>
          </a:xfrm>
          <a:prstGeom prst="rect">
            <a:avLst/>
          </a:prstGeom>
          <a:noFill/>
        </p:spPr>
        <p:txBody>
          <a:bodyPr wrap="square" rtlCol="0">
            <a:spAutoFit/>
          </a:bodyPr>
          <a:lstStyle/>
          <a:p>
            <a:pPr algn="ctr"/>
            <a:r>
              <a:rPr lang="en-US" sz="2400" b="1" dirty="0">
                <a:solidFill>
                  <a:srgbClr val="0070C0"/>
                </a:solidFill>
                <a:latin typeface="#9Slide03 BoosterNextFYBlack" panose="02000A03000000020004" pitchFamily="2" charset="0"/>
                <a:cs typeface="Calibri" panose="020F0502020204030204" pitchFamily="34" charset="0"/>
              </a:rPr>
              <a:t>KHÁI NIỆM NHIỆT ĐỘ</a:t>
            </a:r>
            <a:endParaRPr lang="vi-VN" sz="2400" b="1" dirty="0">
              <a:solidFill>
                <a:srgbClr val="0070C0"/>
              </a:solidFill>
              <a:latin typeface="#9Slide03 BoosterNextFYBlack" panose="02000A03000000020004" pitchFamily="2" charset="0"/>
              <a:cs typeface="Calibri" panose="020F0502020204030204" pitchFamily="34" charset="0"/>
            </a:endParaRPr>
          </a:p>
        </p:txBody>
      </p:sp>
      <p:sp>
        <p:nvSpPr>
          <p:cNvPr id="15" name="TextBox 14" descr="n26 fb Tran Phu">
            <a:extLst>
              <a:ext uri="{FF2B5EF4-FFF2-40B4-BE49-F238E27FC236}">
                <a16:creationId xmlns:a16="http://schemas.microsoft.com/office/drawing/2014/main" id="{9F9CC58E-CF42-197C-5CFC-32BE7E1178B5}"/>
              </a:ext>
            </a:extLst>
          </p:cNvPr>
          <p:cNvSpPr txBox="1"/>
          <p:nvPr/>
        </p:nvSpPr>
        <p:spPr>
          <a:xfrm>
            <a:off x="3351991" y="3385126"/>
            <a:ext cx="2716416" cy="461665"/>
          </a:xfrm>
          <a:prstGeom prst="rect">
            <a:avLst/>
          </a:prstGeom>
          <a:noFill/>
        </p:spPr>
        <p:txBody>
          <a:bodyPr wrap="square" rtlCol="0">
            <a:spAutoFit/>
          </a:bodyPr>
          <a:lstStyle/>
          <a:p>
            <a:pPr algn="ctr"/>
            <a:r>
              <a:rPr lang="en-US" sz="2400" b="1">
                <a:solidFill>
                  <a:srgbClr val="0070C0"/>
                </a:solidFill>
                <a:latin typeface="#9Slide03 BoosterNextFYBlack" panose="02000A03000000020004" pitchFamily="2" charset="0"/>
                <a:cs typeface="Calibri" panose="020F0502020204030204" pitchFamily="34" charset="0"/>
              </a:rPr>
              <a:t>THANG NHIỆT ĐỘ</a:t>
            </a:r>
            <a:endParaRPr lang="vi-VN" sz="2400" b="1">
              <a:solidFill>
                <a:srgbClr val="0070C0"/>
              </a:solidFill>
              <a:latin typeface="#9Slide03 BoosterNextFYBlack" panose="02000A03000000020004" pitchFamily="2" charset="0"/>
              <a:cs typeface="Calibri" panose="020F0502020204030204" pitchFamily="34" charset="0"/>
            </a:endParaRPr>
          </a:p>
        </p:txBody>
      </p:sp>
      <p:sp>
        <p:nvSpPr>
          <p:cNvPr id="18" name="TextBox 17" descr="n26 fb Tran Phu">
            <a:extLst>
              <a:ext uri="{FF2B5EF4-FFF2-40B4-BE49-F238E27FC236}">
                <a16:creationId xmlns:a16="http://schemas.microsoft.com/office/drawing/2014/main" id="{8F126E30-588A-3996-B3B5-6CD9BCE62D8F}"/>
              </a:ext>
            </a:extLst>
          </p:cNvPr>
          <p:cNvSpPr txBox="1"/>
          <p:nvPr/>
        </p:nvSpPr>
        <p:spPr>
          <a:xfrm>
            <a:off x="6321191" y="2355261"/>
            <a:ext cx="2553096" cy="461665"/>
          </a:xfrm>
          <a:prstGeom prst="rect">
            <a:avLst/>
          </a:prstGeom>
          <a:noFill/>
        </p:spPr>
        <p:txBody>
          <a:bodyPr wrap="square" rtlCol="0">
            <a:spAutoFit/>
          </a:bodyPr>
          <a:lstStyle/>
          <a:p>
            <a:pPr algn="ctr"/>
            <a:r>
              <a:rPr lang="en-US" sz="2400" b="1">
                <a:solidFill>
                  <a:srgbClr val="0070C0"/>
                </a:solidFill>
                <a:latin typeface="#9Slide03 BoosterNextFYBlack" panose="02000A03000000020004" pitchFamily="2" charset="0"/>
                <a:cs typeface="Calibri" panose="020F0502020204030204" pitchFamily="34" charset="0"/>
              </a:rPr>
              <a:t>VẬN DỤNG</a:t>
            </a:r>
            <a:endParaRPr lang="vi-VN" sz="2400" b="1">
              <a:solidFill>
                <a:srgbClr val="0070C0"/>
              </a:solidFill>
              <a:latin typeface="#9Slide03 BoosterNextFYBlack" panose="02000A03000000020004" pitchFamily="2" charset="0"/>
              <a:cs typeface="Calibri" panose="020F0502020204030204" pitchFamily="34" charset="0"/>
            </a:endParaRPr>
          </a:p>
        </p:txBody>
      </p:sp>
      <p:grpSp>
        <p:nvGrpSpPr>
          <p:cNvPr id="3" name="Group 2">
            <a:extLst>
              <a:ext uri="{FF2B5EF4-FFF2-40B4-BE49-F238E27FC236}">
                <a16:creationId xmlns:a16="http://schemas.microsoft.com/office/drawing/2014/main" id="{786EEC5E-1D6C-0BBA-7979-F08B1D30F11D}"/>
              </a:ext>
            </a:extLst>
          </p:cNvPr>
          <p:cNvGrpSpPr/>
          <p:nvPr/>
        </p:nvGrpSpPr>
        <p:grpSpPr>
          <a:xfrm>
            <a:off x="3351991" y="3782203"/>
            <a:ext cx="4652019" cy="666283"/>
            <a:chOff x="924294" y="2929286"/>
            <a:chExt cx="4652019" cy="666283"/>
          </a:xfrm>
        </p:grpSpPr>
        <p:grpSp>
          <p:nvGrpSpPr>
            <p:cNvPr id="4" name="Group 2" descr="n26 fb Tran Phu">
              <a:extLst>
                <a:ext uri="{FF2B5EF4-FFF2-40B4-BE49-F238E27FC236}">
                  <a16:creationId xmlns:a16="http://schemas.microsoft.com/office/drawing/2014/main" id="{11E831B4-CC0D-8600-B896-5AE3B2DB01B8}"/>
                </a:ext>
              </a:extLst>
            </p:cNvPr>
            <p:cNvGrpSpPr/>
            <p:nvPr/>
          </p:nvGrpSpPr>
          <p:grpSpPr>
            <a:xfrm>
              <a:off x="924294" y="2929286"/>
              <a:ext cx="567979" cy="666283"/>
              <a:chOff x="76200" y="38100"/>
              <a:chExt cx="660400" cy="774700"/>
            </a:xfrm>
          </p:grpSpPr>
          <p:sp>
            <p:nvSpPr>
              <p:cNvPr id="10" name="Freeform 3">
                <a:extLst>
                  <a:ext uri="{FF2B5EF4-FFF2-40B4-BE49-F238E27FC236}">
                    <a16:creationId xmlns:a16="http://schemas.microsoft.com/office/drawing/2014/main" id="{6758B720-0990-D0A0-F29A-B200935BC22A}"/>
                  </a:ext>
                </a:extLst>
              </p:cNvPr>
              <p:cNvSpPr/>
              <p:nvPr/>
            </p:nvSpPr>
            <p:spPr>
              <a:xfrm>
                <a:off x="117566" y="223464"/>
                <a:ext cx="589336" cy="589336"/>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bg2">
                  <a:lumMod val="60000"/>
                  <a:lumOff val="40000"/>
                </a:schemeClr>
              </a:solidFill>
            </p:spPr>
            <p:txBody>
              <a:bodyPr/>
              <a:lstStyle/>
              <a:p>
                <a:endParaRPr lang="en-US" sz="2400" b="1" dirty="0">
                  <a:solidFill>
                    <a:schemeClr val="accent4">
                      <a:lumMod val="60000"/>
                      <a:lumOff val="40000"/>
                    </a:schemeClr>
                  </a:solidFill>
                  <a:highlight>
                    <a:srgbClr val="FFFF00"/>
                  </a:highlight>
                </a:endParaRPr>
              </a:p>
            </p:txBody>
          </p:sp>
          <p:sp>
            <p:nvSpPr>
              <p:cNvPr id="11" name="TextBox 4">
                <a:extLst>
                  <a:ext uri="{FF2B5EF4-FFF2-40B4-BE49-F238E27FC236}">
                    <a16:creationId xmlns:a16="http://schemas.microsoft.com/office/drawing/2014/main" id="{B1C3F282-CFFF-850F-391F-4604387E92CF}"/>
                  </a:ext>
                </a:extLst>
              </p:cNvPr>
              <p:cNvSpPr txBox="1"/>
              <p:nvPr/>
            </p:nvSpPr>
            <p:spPr>
              <a:xfrm>
                <a:off x="76200" y="38100"/>
                <a:ext cx="660400" cy="698500"/>
              </a:xfrm>
              <a:prstGeom prst="rect">
                <a:avLst/>
              </a:prstGeom>
            </p:spPr>
            <p:txBody>
              <a:bodyPr lIns="33867" tIns="33867" rIns="33867" bIns="33867" rtlCol="0" anchor="ctr"/>
              <a:lstStyle/>
              <a:p>
                <a:pPr algn="ctr" defTabSz="609630">
                  <a:lnSpc>
                    <a:spcPts val="1773"/>
                  </a:lnSpc>
                </a:pPr>
                <a:endParaRPr sz="2400" b="1">
                  <a:solidFill>
                    <a:prstClr val="black"/>
                  </a:solidFill>
                  <a:latin typeface="Calibri"/>
                </a:endParaRPr>
              </a:p>
            </p:txBody>
          </p:sp>
        </p:grpSp>
        <p:grpSp>
          <p:nvGrpSpPr>
            <p:cNvPr id="5" name="Group 5" descr="n26 fb Tran Phu">
              <a:extLst>
                <a:ext uri="{FF2B5EF4-FFF2-40B4-BE49-F238E27FC236}">
                  <a16:creationId xmlns:a16="http://schemas.microsoft.com/office/drawing/2014/main" id="{A5A221CF-18FD-A691-47BB-1CF45DBDB9D5}"/>
                </a:ext>
              </a:extLst>
            </p:cNvPr>
            <p:cNvGrpSpPr/>
            <p:nvPr/>
          </p:nvGrpSpPr>
          <p:grpSpPr>
            <a:xfrm rot="18430779">
              <a:off x="1191668" y="2935125"/>
              <a:ext cx="268633" cy="400182"/>
              <a:chOff x="-319303" y="38099"/>
              <a:chExt cx="703677" cy="1048268"/>
            </a:xfrm>
          </p:grpSpPr>
          <p:sp>
            <p:nvSpPr>
              <p:cNvPr id="8" name="Freeform 6">
                <a:extLst>
                  <a:ext uri="{FF2B5EF4-FFF2-40B4-BE49-F238E27FC236}">
                    <a16:creationId xmlns:a16="http://schemas.microsoft.com/office/drawing/2014/main" id="{BEBE303F-4CDF-89AE-F07C-ECB8ECDA2AFC}"/>
                  </a:ext>
                </a:extLst>
              </p:cNvPr>
              <p:cNvSpPr/>
              <p:nvPr/>
            </p:nvSpPr>
            <p:spPr>
              <a:xfrm>
                <a:off x="-319303" y="273567"/>
                <a:ext cx="424137" cy="812800"/>
              </a:xfrm>
              <a:custGeom>
                <a:avLst/>
                <a:gdLst/>
                <a:ahLst/>
                <a:cxnLst/>
                <a:rect l="l" t="t" r="r" b="b"/>
                <a:pathLst>
                  <a:path w="424137" h="812800">
                    <a:moveTo>
                      <a:pt x="212069" y="0"/>
                    </a:moveTo>
                    <a:cubicBezTo>
                      <a:pt x="94946" y="0"/>
                      <a:pt x="0" y="181951"/>
                      <a:pt x="0" y="406400"/>
                    </a:cubicBezTo>
                    <a:cubicBezTo>
                      <a:pt x="0" y="630849"/>
                      <a:pt x="94946" y="812800"/>
                      <a:pt x="212069" y="812800"/>
                    </a:cubicBezTo>
                    <a:cubicBezTo>
                      <a:pt x="329191" y="812800"/>
                      <a:pt x="424137" y="630849"/>
                      <a:pt x="424137" y="406400"/>
                    </a:cubicBezTo>
                    <a:cubicBezTo>
                      <a:pt x="424137" y="181951"/>
                      <a:pt x="329191" y="0"/>
                      <a:pt x="212069" y="0"/>
                    </a:cubicBezTo>
                    <a:close/>
                  </a:path>
                </a:pathLst>
              </a:custGeom>
              <a:solidFill>
                <a:srgbClr val="FFFFFF"/>
              </a:solidFill>
            </p:spPr>
            <p:txBody>
              <a:bodyPr/>
              <a:lstStyle/>
              <a:p>
                <a:endParaRPr lang="en-US" sz="2400" b="1"/>
              </a:p>
            </p:txBody>
          </p:sp>
          <p:sp>
            <p:nvSpPr>
              <p:cNvPr id="9" name="TextBox 7">
                <a:extLst>
                  <a:ext uri="{FF2B5EF4-FFF2-40B4-BE49-F238E27FC236}">
                    <a16:creationId xmlns:a16="http://schemas.microsoft.com/office/drawing/2014/main" id="{9D57D124-D81F-8022-396B-BB38558406A2}"/>
                  </a:ext>
                </a:extLst>
              </p:cNvPr>
              <p:cNvSpPr txBox="1"/>
              <p:nvPr/>
            </p:nvSpPr>
            <p:spPr>
              <a:xfrm>
                <a:off x="39764" y="38099"/>
                <a:ext cx="344610" cy="698499"/>
              </a:xfrm>
              <a:prstGeom prst="rect">
                <a:avLst/>
              </a:prstGeom>
            </p:spPr>
            <p:txBody>
              <a:bodyPr lIns="33867" tIns="33867" rIns="33867" bIns="33867" rtlCol="0" anchor="ctr"/>
              <a:lstStyle/>
              <a:p>
                <a:pPr algn="ctr" defTabSz="609630">
                  <a:lnSpc>
                    <a:spcPts val="1773"/>
                  </a:lnSpc>
                </a:pPr>
                <a:endParaRPr sz="2400" b="1" dirty="0">
                  <a:solidFill>
                    <a:prstClr val="black"/>
                  </a:solidFill>
                  <a:latin typeface="Calibri"/>
                </a:endParaRPr>
              </a:p>
            </p:txBody>
          </p:sp>
        </p:grpSp>
        <p:sp>
          <p:nvSpPr>
            <p:cNvPr id="6" name="TextBox 8" descr="n26 fb Tran Phu">
              <a:extLst>
                <a:ext uri="{FF2B5EF4-FFF2-40B4-BE49-F238E27FC236}">
                  <a16:creationId xmlns:a16="http://schemas.microsoft.com/office/drawing/2014/main" id="{A7AD33AF-CF96-CED1-297F-DAFDDB97B7BD}"/>
                </a:ext>
              </a:extLst>
            </p:cNvPr>
            <p:cNvSpPr txBox="1"/>
            <p:nvPr/>
          </p:nvSpPr>
          <p:spPr>
            <a:xfrm>
              <a:off x="1743094" y="3206079"/>
              <a:ext cx="3833219" cy="283219"/>
            </a:xfrm>
            <a:prstGeom prst="rect">
              <a:avLst/>
            </a:prstGeom>
          </p:spPr>
          <p:txBody>
            <a:bodyPr wrap="square" lIns="0" tIns="0" rIns="0" bIns="0" rtlCol="0" anchor="t">
              <a:spAutoFit/>
            </a:bodyPr>
            <a:lstStyle/>
            <a:p>
              <a:pPr defTabSz="609630">
                <a:lnSpc>
                  <a:spcPts val="2054"/>
                </a:lnSpc>
              </a:pPr>
              <a:r>
                <a:rPr lang="en-US" sz="2400" b="1" dirty="0" err="1">
                  <a:solidFill>
                    <a:schemeClr val="tx2">
                      <a:lumMod val="75000"/>
                    </a:schemeClr>
                  </a:solidFill>
                  <a:latin typeface="Arimo"/>
                </a:rPr>
                <a:t>Các</a:t>
              </a:r>
              <a:r>
                <a:rPr lang="en-US" sz="2400" b="1" dirty="0">
                  <a:solidFill>
                    <a:schemeClr val="tx2">
                      <a:lumMod val="75000"/>
                    </a:schemeClr>
                  </a:solidFill>
                  <a:latin typeface="Arimo"/>
                </a:rPr>
                <a:t> thang </a:t>
              </a:r>
              <a:r>
                <a:rPr lang="en-US" sz="2400" b="1" dirty="0" err="1">
                  <a:solidFill>
                    <a:schemeClr val="tx2">
                      <a:lumMod val="75000"/>
                    </a:schemeClr>
                  </a:solidFill>
                  <a:latin typeface="Arimo"/>
                </a:rPr>
                <a:t>đo</a:t>
              </a:r>
              <a:r>
                <a:rPr lang="en-US" sz="2400" b="1" dirty="0">
                  <a:solidFill>
                    <a:schemeClr val="tx2">
                      <a:lumMod val="75000"/>
                    </a:schemeClr>
                  </a:solidFill>
                  <a:latin typeface="Arimo"/>
                </a:rPr>
                <a:t> </a:t>
              </a:r>
              <a:r>
                <a:rPr lang="en-US" sz="2400" b="1" dirty="0" err="1">
                  <a:solidFill>
                    <a:schemeClr val="tx2">
                      <a:lumMod val="75000"/>
                    </a:schemeClr>
                  </a:solidFill>
                  <a:latin typeface="Arimo"/>
                </a:rPr>
                <a:t>nhiệt</a:t>
              </a:r>
              <a:r>
                <a:rPr lang="en-US" sz="2400" b="1" dirty="0">
                  <a:solidFill>
                    <a:schemeClr val="tx2">
                      <a:lumMod val="75000"/>
                    </a:schemeClr>
                  </a:solidFill>
                  <a:latin typeface="Arimo"/>
                </a:rPr>
                <a:t> </a:t>
              </a:r>
              <a:r>
                <a:rPr lang="en-US" sz="2400" b="1" dirty="0" err="1">
                  <a:solidFill>
                    <a:schemeClr val="tx2">
                      <a:lumMod val="75000"/>
                    </a:schemeClr>
                  </a:solidFill>
                  <a:latin typeface="Arimo"/>
                </a:rPr>
                <a:t>độ</a:t>
              </a:r>
              <a:endParaRPr lang="en-US" sz="2400" b="1" dirty="0">
                <a:solidFill>
                  <a:schemeClr val="tx2">
                    <a:lumMod val="75000"/>
                  </a:schemeClr>
                </a:solidFill>
                <a:latin typeface="Arimo"/>
              </a:endParaRPr>
            </a:p>
          </p:txBody>
        </p:sp>
        <p:sp>
          <p:nvSpPr>
            <p:cNvPr id="7" name="TextBox 10" descr="n26 fb Tran Phu">
              <a:extLst>
                <a:ext uri="{FF2B5EF4-FFF2-40B4-BE49-F238E27FC236}">
                  <a16:creationId xmlns:a16="http://schemas.microsoft.com/office/drawing/2014/main" id="{36330E84-894B-8D72-C864-F2DFE6CC16A2}"/>
                </a:ext>
              </a:extLst>
            </p:cNvPr>
            <p:cNvSpPr txBox="1"/>
            <p:nvPr/>
          </p:nvSpPr>
          <p:spPr>
            <a:xfrm>
              <a:off x="959870" y="3195248"/>
              <a:ext cx="469481" cy="283219"/>
            </a:xfrm>
            <a:prstGeom prst="rect">
              <a:avLst/>
            </a:prstGeom>
          </p:spPr>
          <p:txBody>
            <a:bodyPr wrap="square" lIns="0" tIns="0" rIns="0" bIns="0" rtlCol="0" anchor="t">
              <a:spAutoFit/>
            </a:bodyPr>
            <a:lstStyle/>
            <a:p>
              <a:pPr algn="ctr" defTabSz="609630">
                <a:lnSpc>
                  <a:spcPts val="2054"/>
                </a:lnSpc>
              </a:pPr>
              <a:r>
                <a:rPr lang="en-US" sz="2400" b="1" dirty="0">
                  <a:solidFill>
                    <a:srgbClr val="FFFFFF"/>
                  </a:solidFill>
                  <a:latin typeface="Arimo Bold"/>
                </a:rPr>
                <a:t>1</a:t>
              </a:r>
            </a:p>
          </p:txBody>
        </p:sp>
      </p:grpSp>
      <p:grpSp>
        <p:nvGrpSpPr>
          <p:cNvPr id="12" name="Group 11">
            <a:extLst>
              <a:ext uri="{FF2B5EF4-FFF2-40B4-BE49-F238E27FC236}">
                <a16:creationId xmlns:a16="http://schemas.microsoft.com/office/drawing/2014/main" id="{7F6DE35B-E6B4-90FC-6780-9964E0B49C40}"/>
              </a:ext>
            </a:extLst>
          </p:cNvPr>
          <p:cNvGrpSpPr/>
          <p:nvPr/>
        </p:nvGrpSpPr>
        <p:grpSpPr>
          <a:xfrm>
            <a:off x="3351991" y="4377245"/>
            <a:ext cx="4652019" cy="666283"/>
            <a:chOff x="924294" y="2929286"/>
            <a:chExt cx="4652019" cy="666283"/>
          </a:xfrm>
        </p:grpSpPr>
        <p:grpSp>
          <p:nvGrpSpPr>
            <p:cNvPr id="13" name="Group 2" descr="n26 fb Tran Phu">
              <a:extLst>
                <a:ext uri="{FF2B5EF4-FFF2-40B4-BE49-F238E27FC236}">
                  <a16:creationId xmlns:a16="http://schemas.microsoft.com/office/drawing/2014/main" id="{7156A1A2-E916-B72F-4814-AB4EC2AB85FC}"/>
                </a:ext>
              </a:extLst>
            </p:cNvPr>
            <p:cNvGrpSpPr/>
            <p:nvPr/>
          </p:nvGrpSpPr>
          <p:grpSpPr>
            <a:xfrm>
              <a:off x="924294" y="2929286"/>
              <a:ext cx="567979" cy="666283"/>
              <a:chOff x="76200" y="38100"/>
              <a:chExt cx="660400" cy="774700"/>
            </a:xfrm>
          </p:grpSpPr>
          <p:sp>
            <p:nvSpPr>
              <p:cNvPr id="21" name="Freeform 3">
                <a:extLst>
                  <a:ext uri="{FF2B5EF4-FFF2-40B4-BE49-F238E27FC236}">
                    <a16:creationId xmlns:a16="http://schemas.microsoft.com/office/drawing/2014/main" id="{4FE548C9-C0F9-2A9C-8D72-B45AE1F21E12}"/>
                  </a:ext>
                </a:extLst>
              </p:cNvPr>
              <p:cNvSpPr/>
              <p:nvPr/>
            </p:nvSpPr>
            <p:spPr>
              <a:xfrm>
                <a:off x="117566" y="223464"/>
                <a:ext cx="589336" cy="589336"/>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bg2">
                  <a:lumMod val="60000"/>
                  <a:lumOff val="40000"/>
                </a:schemeClr>
              </a:solidFill>
            </p:spPr>
            <p:txBody>
              <a:bodyPr/>
              <a:lstStyle/>
              <a:p>
                <a:endParaRPr lang="en-US" sz="2400" b="1" dirty="0">
                  <a:solidFill>
                    <a:schemeClr val="accent4">
                      <a:lumMod val="60000"/>
                      <a:lumOff val="40000"/>
                    </a:schemeClr>
                  </a:solidFill>
                  <a:highlight>
                    <a:srgbClr val="FFFF00"/>
                  </a:highlight>
                </a:endParaRPr>
              </a:p>
            </p:txBody>
          </p:sp>
          <p:sp>
            <p:nvSpPr>
              <p:cNvPr id="22" name="TextBox 4">
                <a:extLst>
                  <a:ext uri="{FF2B5EF4-FFF2-40B4-BE49-F238E27FC236}">
                    <a16:creationId xmlns:a16="http://schemas.microsoft.com/office/drawing/2014/main" id="{EB9F9985-B546-92C2-272C-75C4E9B438DB}"/>
                  </a:ext>
                </a:extLst>
              </p:cNvPr>
              <p:cNvSpPr txBox="1"/>
              <p:nvPr/>
            </p:nvSpPr>
            <p:spPr>
              <a:xfrm>
                <a:off x="76200" y="38100"/>
                <a:ext cx="660400" cy="698500"/>
              </a:xfrm>
              <a:prstGeom prst="rect">
                <a:avLst/>
              </a:prstGeom>
            </p:spPr>
            <p:txBody>
              <a:bodyPr lIns="33867" tIns="33867" rIns="33867" bIns="33867" rtlCol="0" anchor="ctr"/>
              <a:lstStyle/>
              <a:p>
                <a:pPr algn="ctr" defTabSz="609630">
                  <a:lnSpc>
                    <a:spcPts val="1773"/>
                  </a:lnSpc>
                </a:pPr>
                <a:endParaRPr sz="2400" b="1">
                  <a:solidFill>
                    <a:prstClr val="black"/>
                  </a:solidFill>
                  <a:latin typeface="Calibri"/>
                </a:endParaRPr>
              </a:p>
            </p:txBody>
          </p:sp>
        </p:grpSp>
        <p:grpSp>
          <p:nvGrpSpPr>
            <p:cNvPr id="14" name="Group 5" descr="n26 fb Tran Phu">
              <a:extLst>
                <a:ext uri="{FF2B5EF4-FFF2-40B4-BE49-F238E27FC236}">
                  <a16:creationId xmlns:a16="http://schemas.microsoft.com/office/drawing/2014/main" id="{5942A081-DC6D-5D28-FFEB-A9F755C670D0}"/>
                </a:ext>
              </a:extLst>
            </p:cNvPr>
            <p:cNvGrpSpPr/>
            <p:nvPr/>
          </p:nvGrpSpPr>
          <p:grpSpPr>
            <a:xfrm rot="18430779">
              <a:off x="1191668" y="2935125"/>
              <a:ext cx="268633" cy="400182"/>
              <a:chOff x="-319303" y="38099"/>
              <a:chExt cx="703677" cy="1048268"/>
            </a:xfrm>
          </p:grpSpPr>
          <p:sp>
            <p:nvSpPr>
              <p:cNvPr id="19" name="Freeform 6">
                <a:extLst>
                  <a:ext uri="{FF2B5EF4-FFF2-40B4-BE49-F238E27FC236}">
                    <a16:creationId xmlns:a16="http://schemas.microsoft.com/office/drawing/2014/main" id="{4FEA8C02-2C64-365F-A64B-78CB6911ABB7}"/>
                  </a:ext>
                </a:extLst>
              </p:cNvPr>
              <p:cNvSpPr/>
              <p:nvPr/>
            </p:nvSpPr>
            <p:spPr>
              <a:xfrm>
                <a:off x="-319303" y="273567"/>
                <a:ext cx="424137" cy="812800"/>
              </a:xfrm>
              <a:custGeom>
                <a:avLst/>
                <a:gdLst/>
                <a:ahLst/>
                <a:cxnLst/>
                <a:rect l="l" t="t" r="r" b="b"/>
                <a:pathLst>
                  <a:path w="424137" h="812800">
                    <a:moveTo>
                      <a:pt x="212069" y="0"/>
                    </a:moveTo>
                    <a:cubicBezTo>
                      <a:pt x="94946" y="0"/>
                      <a:pt x="0" y="181951"/>
                      <a:pt x="0" y="406400"/>
                    </a:cubicBezTo>
                    <a:cubicBezTo>
                      <a:pt x="0" y="630849"/>
                      <a:pt x="94946" y="812800"/>
                      <a:pt x="212069" y="812800"/>
                    </a:cubicBezTo>
                    <a:cubicBezTo>
                      <a:pt x="329191" y="812800"/>
                      <a:pt x="424137" y="630849"/>
                      <a:pt x="424137" y="406400"/>
                    </a:cubicBezTo>
                    <a:cubicBezTo>
                      <a:pt x="424137" y="181951"/>
                      <a:pt x="329191" y="0"/>
                      <a:pt x="212069" y="0"/>
                    </a:cubicBezTo>
                    <a:close/>
                  </a:path>
                </a:pathLst>
              </a:custGeom>
              <a:solidFill>
                <a:srgbClr val="FFFFFF"/>
              </a:solidFill>
            </p:spPr>
            <p:txBody>
              <a:bodyPr/>
              <a:lstStyle/>
              <a:p>
                <a:endParaRPr lang="en-US" sz="2400" b="1"/>
              </a:p>
            </p:txBody>
          </p:sp>
          <p:sp>
            <p:nvSpPr>
              <p:cNvPr id="20" name="TextBox 7">
                <a:extLst>
                  <a:ext uri="{FF2B5EF4-FFF2-40B4-BE49-F238E27FC236}">
                    <a16:creationId xmlns:a16="http://schemas.microsoft.com/office/drawing/2014/main" id="{347B7B9D-159B-4FC6-037A-5E61F40B0875}"/>
                  </a:ext>
                </a:extLst>
              </p:cNvPr>
              <p:cNvSpPr txBox="1"/>
              <p:nvPr/>
            </p:nvSpPr>
            <p:spPr>
              <a:xfrm>
                <a:off x="39764" y="38099"/>
                <a:ext cx="344610" cy="698499"/>
              </a:xfrm>
              <a:prstGeom prst="rect">
                <a:avLst/>
              </a:prstGeom>
            </p:spPr>
            <p:txBody>
              <a:bodyPr lIns="33867" tIns="33867" rIns="33867" bIns="33867" rtlCol="0" anchor="ctr"/>
              <a:lstStyle/>
              <a:p>
                <a:pPr algn="ctr" defTabSz="609630">
                  <a:lnSpc>
                    <a:spcPts val="1773"/>
                  </a:lnSpc>
                </a:pPr>
                <a:endParaRPr sz="2400" b="1" dirty="0">
                  <a:solidFill>
                    <a:prstClr val="black"/>
                  </a:solidFill>
                  <a:latin typeface="Calibri"/>
                </a:endParaRPr>
              </a:p>
            </p:txBody>
          </p:sp>
        </p:grpSp>
        <p:sp>
          <p:nvSpPr>
            <p:cNvPr id="16" name="TextBox 8" descr="n26 fb Tran Phu">
              <a:extLst>
                <a:ext uri="{FF2B5EF4-FFF2-40B4-BE49-F238E27FC236}">
                  <a16:creationId xmlns:a16="http://schemas.microsoft.com/office/drawing/2014/main" id="{4A68D445-3FBE-EC2D-AC10-5962EC3D86E7}"/>
                </a:ext>
              </a:extLst>
            </p:cNvPr>
            <p:cNvSpPr txBox="1"/>
            <p:nvPr/>
          </p:nvSpPr>
          <p:spPr>
            <a:xfrm>
              <a:off x="1743094" y="3206079"/>
              <a:ext cx="3833219" cy="283219"/>
            </a:xfrm>
            <a:prstGeom prst="rect">
              <a:avLst/>
            </a:prstGeom>
          </p:spPr>
          <p:txBody>
            <a:bodyPr wrap="square" lIns="0" tIns="0" rIns="0" bIns="0" rtlCol="0" anchor="t">
              <a:spAutoFit/>
            </a:bodyPr>
            <a:lstStyle/>
            <a:p>
              <a:pPr defTabSz="609630">
                <a:lnSpc>
                  <a:spcPts val="2054"/>
                </a:lnSpc>
              </a:pPr>
              <a:r>
                <a:rPr lang="en-US" sz="2400" b="1" dirty="0" err="1">
                  <a:solidFill>
                    <a:schemeClr val="tx2">
                      <a:lumMod val="75000"/>
                    </a:schemeClr>
                  </a:solidFill>
                  <a:latin typeface="Arimo"/>
                </a:rPr>
                <a:t>Nhiệt</a:t>
              </a:r>
              <a:r>
                <a:rPr lang="en-US" sz="2400" b="1" dirty="0">
                  <a:solidFill>
                    <a:schemeClr val="tx2">
                      <a:lumMod val="75000"/>
                    </a:schemeClr>
                  </a:solidFill>
                  <a:latin typeface="Arimo"/>
                </a:rPr>
                <a:t> </a:t>
              </a:r>
              <a:r>
                <a:rPr lang="en-US" sz="2400" b="1" dirty="0" err="1">
                  <a:solidFill>
                    <a:schemeClr val="tx2">
                      <a:lumMod val="75000"/>
                    </a:schemeClr>
                  </a:solidFill>
                  <a:latin typeface="Arimo"/>
                </a:rPr>
                <a:t>kế</a:t>
              </a:r>
              <a:endParaRPr lang="en-US" sz="2400" b="1" dirty="0">
                <a:solidFill>
                  <a:schemeClr val="tx2">
                    <a:lumMod val="75000"/>
                  </a:schemeClr>
                </a:solidFill>
                <a:latin typeface="Arimo"/>
              </a:endParaRPr>
            </a:p>
          </p:txBody>
        </p:sp>
        <p:sp>
          <p:nvSpPr>
            <p:cNvPr id="17" name="TextBox 10" descr="n26 fb Tran Phu">
              <a:extLst>
                <a:ext uri="{FF2B5EF4-FFF2-40B4-BE49-F238E27FC236}">
                  <a16:creationId xmlns:a16="http://schemas.microsoft.com/office/drawing/2014/main" id="{C717D41C-7458-9250-E0C3-FDB97ACDB28A}"/>
                </a:ext>
              </a:extLst>
            </p:cNvPr>
            <p:cNvSpPr txBox="1"/>
            <p:nvPr/>
          </p:nvSpPr>
          <p:spPr>
            <a:xfrm>
              <a:off x="959870" y="3195248"/>
              <a:ext cx="469481" cy="283219"/>
            </a:xfrm>
            <a:prstGeom prst="rect">
              <a:avLst/>
            </a:prstGeom>
          </p:spPr>
          <p:txBody>
            <a:bodyPr wrap="square" lIns="0" tIns="0" rIns="0" bIns="0" rtlCol="0" anchor="t">
              <a:spAutoFit/>
            </a:bodyPr>
            <a:lstStyle/>
            <a:p>
              <a:pPr algn="ctr" defTabSz="609630">
                <a:lnSpc>
                  <a:spcPts val="2054"/>
                </a:lnSpc>
              </a:pPr>
              <a:r>
                <a:rPr lang="en-US" sz="2400" b="1" dirty="0">
                  <a:solidFill>
                    <a:srgbClr val="FFFFFF"/>
                  </a:solidFill>
                  <a:latin typeface="Arimo Bold"/>
                </a:rPr>
                <a:t>2</a:t>
              </a:r>
            </a:p>
          </p:txBody>
        </p:sp>
      </p:grpSp>
      <p:grpSp>
        <p:nvGrpSpPr>
          <p:cNvPr id="26" name="Group 25">
            <a:extLst>
              <a:ext uri="{FF2B5EF4-FFF2-40B4-BE49-F238E27FC236}">
                <a16:creationId xmlns:a16="http://schemas.microsoft.com/office/drawing/2014/main" id="{2CC603DD-8341-FA68-6929-76E5AD18EF8F}"/>
              </a:ext>
            </a:extLst>
          </p:cNvPr>
          <p:cNvGrpSpPr/>
          <p:nvPr/>
        </p:nvGrpSpPr>
        <p:grpSpPr>
          <a:xfrm>
            <a:off x="2407872" y="11875"/>
            <a:ext cx="6809014" cy="485466"/>
            <a:chOff x="2407872" y="11875"/>
            <a:chExt cx="6809014" cy="485466"/>
          </a:xfrm>
        </p:grpSpPr>
        <p:sp>
          <p:nvSpPr>
            <p:cNvPr id="25" name="Rectangle: Rounded Corners 24">
              <a:extLst>
                <a:ext uri="{FF2B5EF4-FFF2-40B4-BE49-F238E27FC236}">
                  <a16:creationId xmlns:a16="http://schemas.microsoft.com/office/drawing/2014/main" id="{314B1D16-A42C-E142-622C-E6E0FEDA48B5}"/>
                </a:ext>
              </a:extLst>
            </p:cNvPr>
            <p:cNvSpPr/>
            <p:nvPr/>
          </p:nvSpPr>
          <p:spPr>
            <a:xfrm>
              <a:off x="2407872" y="11875"/>
              <a:ext cx="6809014" cy="485466"/>
            </a:xfrm>
            <a:prstGeom prst="roundRect">
              <a:avLst>
                <a:gd name="adj"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B2A0D5B8-22DC-33FB-8832-565FC4922D60}"/>
                </a:ext>
              </a:extLst>
            </p:cNvPr>
            <p:cNvSpPr txBox="1"/>
            <p:nvPr/>
          </p:nvSpPr>
          <p:spPr>
            <a:xfrm>
              <a:off x="2742608" y="97149"/>
              <a:ext cx="6474278" cy="400110"/>
            </a:xfrm>
            <a:prstGeom prst="rect">
              <a:avLst/>
            </a:prstGeom>
            <a:noFill/>
          </p:spPr>
          <p:txBody>
            <a:bodyPr wrap="square" rtlCol="0">
              <a:spAutoFit/>
            </a:bodyPr>
            <a:lstStyle/>
            <a:p>
              <a:r>
                <a:rPr lang="en-US" sz="2000" dirty="0">
                  <a:ln w="0"/>
                  <a:solidFill>
                    <a:schemeClr val="tx1"/>
                  </a:solidFill>
                  <a:effectLst>
                    <a:outerShdw blurRad="38100" dist="19050" dir="2700000" algn="tl" rotWithShape="0">
                      <a:schemeClr val="dk1">
                        <a:alpha val="40000"/>
                      </a:schemeClr>
                    </a:outerShdw>
                  </a:effectLst>
                </a:rPr>
                <a:t>BÀI 3: NHIỆT ĐỘ THANG ĐO NHIỆT ĐỘ - NHIỆT KẾ</a:t>
              </a:r>
            </a:p>
          </p:txBody>
        </p:sp>
      </p:gr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553"/>
                                        </p:tgtEl>
                                        <p:attrNameLst>
                                          <p:attrName>style.visibility</p:attrName>
                                        </p:attrNameLst>
                                      </p:cBhvr>
                                      <p:to>
                                        <p:strVal val="visible"/>
                                      </p:to>
                                    </p:set>
                                    <p:animEffect transition="in" filter="fade">
                                      <p:cBhvr>
                                        <p:cTn id="7" dur="1000"/>
                                        <p:tgtEl>
                                          <p:spTgt spid="553"/>
                                        </p:tgtEl>
                                      </p:cBhvr>
                                    </p:animEffect>
                                    <p:anim calcmode="lin" valueType="num">
                                      <p:cBhvr>
                                        <p:cTn id="8" dur="1000" fill="hold"/>
                                        <p:tgtEl>
                                          <p:spTgt spid="553"/>
                                        </p:tgtEl>
                                        <p:attrNameLst>
                                          <p:attrName>ppt_x</p:attrName>
                                        </p:attrNameLst>
                                      </p:cBhvr>
                                      <p:tavLst>
                                        <p:tav tm="0">
                                          <p:val>
                                            <p:strVal val="#ppt_x"/>
                                          </p:val>
                                        </p:tav>
                                        <p:tav tm="100000">
                                          <p:val>
                                            <p:strVal val="#ppt_x"/>
                                          </p:val>
                                        </p:tav>
                                      </p:tavLst>
                                    </p:anim>
                                    <p:anim calcmode="lin" valueType="num">
                                      <p:cBhvr>
                                        <p:cTn id="9" dur="1000" fill="hold"/>
                                        <p:tgtEl>
                                          <p:spTgt spid="553"/>
                                        </p:tgtEl>
                                        <p:attrNameLst>
                                          <p:attrName>ppt_y</p:attrName>
                                        </p:attrNameLst>
                                      </p:cBhvr>
                                      <p:tavLst>
                                        <p:tav tm="0">
                                          <p:val>
                                            <p:strVal val="#ppt_y-.1"/>
                                          </p:val>
                                        </p:tav>
                                        <p:tav tm="100000">
                                          <p:val>
                                            <p:strVal val="#ppt_y"/>
                                          </p:val>
                                        </p:tav>
                                      </p:tavLst>
                                    </p:anim>
                                  </p:childTnLst>
                                </p:cTn>
                              </p:par>
                              <p:par>
                                <p:cTn id="10" presetID="47" presetClass="entr" presetSubtype="0" fill="hold" grpId="0" nodeType="withEffect">
                                  <p:stCondLst>
                                    <p:cond delay="0"/>
                                  </p:stCondLst>
                                  <p:childTnLst>
                                    <p:set>
                                      <p:cBhvr>
                                        <p:cTn id="11" dur="1" fill="hold">
                                          <p:stCondLst>
                                            <p:cond delay="0"/>
                                          </p:stCondLst>
                                        </p:cTn>
                                        <p:tgtEl>
                                          <p:spTgt spid="549"/>
                                        </p:tgtEl>
                                        <p:attrNameLst>
                                          <p:attrName>style.visibility</p:attrName>
                                        </p:attrNameLst>
                                      </p:cBhvr>
                                      <p:to>
                                        <p:strVal val="visible"/>
                                      </p:to>
                                    </p:set>
                                    <p:animEffect transition="in" filter="fade">
                                      <p:cBhvr>
                                        <p:cTn id="12" dur="1000"/>
                                        <p:tgtEl>
                                          <p:spTgt spid="549"/>
                                        </p:tgtEl>
                                      </p:cBhvr>
                                    </p:animEffect>
                                    <p:anim calcmode="lin" valueType="num">
                                      <p:cBhvr>
                                        <p:cTn id="13" dur="1000" fill="hold"/>
                                        <p:tgtEl>
                                          <p:spTgt spid="549"/>
                                        </p:tgtEl>
                                        <p:attrNameLst>
                                          <p:attrName>ppt_x</p:attrName>
                                        </p:attrNameLst>
                                      </p:cBhvr>
                                      <p:tavLst>
                                        <p:tav tm="0">
                                          <p:val>
                                            <p:strVal val="#ppt_x"/>
                                          </p:val>
                                        </p:tav>
                                        <p:tav tm="100000">
                                          <p:val>
                                            <p:strVal val="#ppt_x"/>
                                          </p:val>
                                        </p:tav>
                                      </p:tavLst>
                                    </p:anim>
                                    <p:anim calcmode="lin" valueType="num">
                                      <p:cBhvr>
                                        <p:cTn id="14" dur="1000" fill="hold"/>
                                        <p:tgtEl>
                                          <p:spTgt spid="549"/>
                                        </p:tgtEl>
                                        <p:attrNameLst>
                                          <p:attrName>ppt_y</p:attrName>
                                        </p:attrNameLst>
                                      </p:cBhvr>
                                      <p:tavLst>
                                        <p:tav tm="0">
                                          <p:val>
                                            <p:strVal val="#ppt_y-.1"/>
                                          </p:val>
                                        </p:tav>
                                        <p:tav tm="100000">
                                          <p:val>
                                            <p:strVal val="#ppt_y"/>
                                          </p:val>
                                        </p:tav>
                                      </p:tavLst>
                                    </p:anim>
                                  </p:childTnLst>
                                </p:cTn>
                              </p:par>
                            </p:childTnLst>
                          </p:cTn>
                        </p:par>
                        <p:par>
                          <p:cTn id="15" fill="hold">
                            <p:stCondLst>
                              <p:cond delay="1000"/>
                            </p:stCondLst>
                            <p:childTnLst>
                              <p:par>
                                <p:cTn id="16" presetID="42" presetClass="entr" presetSubtype="0" fill="hold" grpId="0" nodeType="afterEffect">
                                  <p:stCondLst>
                                    <p:cond delay="0"/>
                                  </p:stCondLst>
                                  <p:childTnLst>
                                    <p:set>
                                      <p:cBhvr>
                                        <p:cTn id="17" dur="1" fill="hold">
                                          <p:stCondLst>
                                            <p:cond delay="0"/>
                                          </p:stCondLst>
                                        </p:cTn>
                                        <p:tgtEl>
                                          <p:spTgt spid="2"/>
                                        </p:tgtEl>
                                        <p:attrNameLst>
                                          <p:attrName>style.visibility</p:attrName>
                                        </p:attrNameLst>
                                      </p:cBhvr>
                                      <p:to>
                                        <p:strVal val="visible"/>
                                      </p:to>
                                    </p:set>
                                    <p:animEffect transition="in" filter="fade">
                                      <p:cBhvr>
                                        <p:cTn id="18" dur="1000"/>
                                        <p:tgtEl>
                                          <p:spTgt spid="2"/>
                                        </p:tgtEl>
                                      </p:cBhvr>
                                    </p:animEffect>
                                    <p:anim calcmode="lin" valueType="num">
                                      <p:cBhvr>
                                        <p:cTn id="19" dur="1000" fill="hold"/>
                                        <p:tgtEl>
                                          <p:spTgt spid="2"/>
                                        </p:tgtEl>
                                        <p:attrNameLst>
                                          <p:attrName>ppt_x</p:attrName>
                                        </p:attrNameLst>
                                      </p:cBhvr>
                                      <p:tavLst>
                                        <p:tav tm="0">
                                          <p:val>
                                            <p:strVal val="#ppt_x"/>
                                          </p:val>
                                        </p:tav>
                                        <p:tav tm="100000">
                                          <p:val>
                                            <p:strVal val="#ppt_x"/>
                                          </p:val>
                                        </p:tav>
                                      </p:tavLst>
                                    </p:anim>
                                    <p:anim calcmode="lin" valueType="num">
                                      <p:cBhvr>
                                        <p:cTn id="20"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7" presetClass="entr" presetSubtype="0" fill="hold" grpId="0" nodeType="clickEffect">
                                  <p:stCondLst>
                                    <p:cond delay="0"/>
                                  </p:stCondLst>
                                  <p:childTnLst>
                                    <p:set>
                                      <p:cBhvr>
                                        <p:cTn id="24" dur="1" fill="hold">
                                          <p:stCondLst>
                                            <p:cond delay="0"/>
                                          </p:stCondLst>
                                        </p:cTn>
                                        <p:tgtEl>
                                          <p:spTgt spid="556"/>
                                        </p:tgtEl>
                                        <p:attrNameLst>
                                          <p:attrName>style.visibility</p:attrName>
                                        </p:attrNameLst>
                                      </p:cBhvr>
                                      <p:to>
                                        <p:strVal val="visible"/>
                                      </p:to>
                                    </p:set>
                                    <p:animEffect transition="in" filter="fade">
                                      <p:cBhvr>
                                        <p:cTn id="25" dur="1000"/>
                                        <p:tgtEl>
                                          <p:spTgt spid="556"/>
                                        </p:tgtEl>
                                      </p:cBhvr>
                                    </p:animEffect>
                                    <p:anim calcmode="lin" valueType="num">
                                      <p:cBhvr>
                                        <p:cTn id="26" dur="1000" fill="hold"/>
                                        <p:tgtEl>
                                          <p:spTgt spid="556"/>
                                        </p:tgtEl>
                                        <p:attrNameLst>
                                          <p:attrName>ppt_x</p:attrName>
                                        </p:attrNameLst>
                                      </p:cBhvr>
                                      <p:tavLst>
                                        <p:tav tm="0">
                                          <p:val>
                                            <p:strVal val="#ppt_x"/>
                                          </p:val>
                                        </p:tav>
                                        <p:tav tm="100000">
                                          <p:val>
                                            <p:strVal val="#ppt_x"/>
                                          </p:val>
                                        </p:tav>
                                      </p:tavLst>
                                    </p:anim>
                                    <p:anim calcmode="lin" valueType="num">
                                      <p:cBhvr>
                                        <p:cTn id="27" dur="1000" fill="hold"/>
                                        <p:tgtEl>
                                          <p:spTgt spid="556"/>
                                        </p:tgtEl>
                                        <p:attrNameLst>
                                          <p:attrName>ppt_y</p:attrName>
                                        </p:attrNameLst>
                                      </p:cBhvr>
                                      <p:tavLst>
                                        <p:tav tm="0">
                                          <p:val>
                                            <p:strVal val="#ppt_y-.1"/>
                                          </p:val>
                                        </p:tav>
                                        <p:tav tm="100000">
                                          <p:val>
                                            <p:strVal val="#ppt_y"/>
                                          </p:val>
                                        </p:tav>
                                      </p:tavLst>
                                    </p:anim>
                                  </p:childTnLst>
                                </p:cTn>
                              </p:par>
                              <p:par>
                                <p:cTn id="28" presetID="47" presetClass="entr" presetSubtype="0" fill="hold" grpId="0" nodeType="withEffect">
                                  <p:stCondLst>
                                    <p:cond delay="0"/>
                                  </p:stCondLst>
                                  <p:childTnLst>
                                    <p:set>
                                      <p:cBhvr>
                                        <p:cTn id="29" dur="1" fill="hold">
                                          <p:stCondLst>
                                            <p:cond delay="0"/>
                                          </p:stCondLst>
                                        </p:cTn>
                                        <p:tgtEl>
                                          <p:spTgt spid="548"/>
                                        </p:tgtEl>
                                        <p:attrNameLst>
                                          <p:attrName>style.visibility</p:attrName>
                                        </p:attrNameLst>
                                      </p:cBhvr>
                                      <p:to>
                                        <p:strVal val="visible"/>
                                      </p:to>
                                    </p:set>
                                    <p:animEffect transition="in" filter="fade">
                                      <p:cBhvr>
                                        <p:cTn id="30" dur="1000"/>
                                        <p:tgtEl>
                                          <p:spTgt spid="548"/>
                                        </p:tgtEl>
                                      </p:cBhvr>
                                    </p:animEffect>
                                    <p:anim calcmode="lin" valueType="num">
                                      <p:cBhvr>
                                        <p:cTn id="31" dur="1000" fill="hold"/>
                                        <p:tgtEl>
                                          <p:spTgt spid="548"/>
                                        </p:tgtEl>
                                        <p:attrNameLst>
                                          <p:attrName>ppt_x</p:attrName>
                                        </p:attrNameLst>
                                      </p:cBhvr>
                                      <p:tavLst>
                                        <p:tav tm="0">
                                          <p:val>
                                            <p:strVal val="#ppt_x"/>
                                          </p:val>
                                        </p:tav>
                                        <p:tav tm="100000">
                                          <p:val>
                                            <p:strVal val="#ppt_x"/>
                                          </p:val>
                                        </p:tav>
                                      </p:tavLst>
                                    </p:anim>
                                    <p:anim calcmode="lin" valueType="num">
                                      <p:cBhvr>
                                        <p:cTn id="32" dur="1000" fill="hold"/>
                                        <p:tgtEl>
                                          <p:spTgt spid="548"/>
                                        </p:tgtEl>
                                        <p:attrNameLst>
                                          <p:attrName>ppt_y</p:attrName>
                                        </p:attrNameLst>
                                      </p:cBhvr>
                                      <p:tavLst>
                                        <p:tav tm="0">
                                          <p:val>
                                            <p:strVal val="#ppt_y-.1"/>
                                          </p:val>
                                        </p:tav>
                                        <p:tav tm="100000">
                                          <p:val>
                                            <p:strVal val="#ppt_y"/>
                                          </p:val>
                                        </p:tav>
                                      </p:tavLst>
                                    </p:anim>
                                  </p:childTnLst>
                                </p:cTn>
                              </p:par>
                            </p:childTnLst>
                          </p:cTn>
                        </p:par>
                        <p:par>
                          <p:cTn id="33" fill="hold">
                            <p:stCondLst>
                              <p:cond delay="1000"/>
                            </p:stCondLst>
                            <p:childTnLst>
                              <p:par>
                                <p:cTn id="34" presetID="42" presetClass="entr" presetSubtype="0" fill="hold" grpId="0" nodeType="afterEffect">
                                  <p:stCondLst>
                                    <p:cond delay="0"/>
                                  </p:stCondLst>
                                  <p:childTnLst>
                                    <p:set>
                                      <p:cBhvr>
                                        <p:cTn id="35" dur="1" fill="hold">
                                          <p:stCondLst>
                                            <p:cond delay="0"/>
                                          </p:stCondLst>
                                        </p:cTn>
                                        <p:tgtEl>
                                          <p:spTgt spid="15"/>
                                        </p:tgtEl>
                                        <p:attrNameLst>
                                          <p:attrName>style.visibility</p:attrName>
                                        </p:attrNameLst>
                                      </p:cBhvr>
                                      <p:to>
                                        <p:strVal val="visible"/>
                                      </p:to>
                                    </p:set>
                                    <p:animEffect transition="in" filter="fade">
                                      <p:cBhvr>
                                        <p:cTn id="36" dur="1000"/>
                                        <p:tgtEl>
                                          <p:spTgt spid="15"/>
                                        </p:tgtEl>
                                      </p:cBhvr>
                                    </p:animEffect>
                                    <p:anim calcmode="lin" valueType="num">
                                      <p:cBhvr>
                                        <p:cTn id="37" dur="1000" fill="hold"/>
                                        <p:tgtEl>
                                          <p:spTgt spid="15"/>
                                        </p:tgtEl>
                                        <p:attrNameLst>
                                          <p:attrName>ppt_x</p:attrName>
                                        </p:attrNameLst>
                                      </p:cBhvr>
                                      <p:tavLst>
                                        <p:tav tm="0">
                                          <p:val>
                                            <p:strVal val="#ppt_x"/>
                                          </p:val>
                                        </p:tav>
                                        <p:tav tm="100000">
                                          <p:val>
                                            <p:strVal val="#ppt_x"/>
                                          </p:val>
                                        </p:tav>
                                      </p:tavLst>
                                    </p:anim>
                                    <p:anim calcmode="lin" valueType="num">
                                      <p:cBhvr>
                                        <p:cTn id="38"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7" presetClass="entr" presetSubtype="0" fill="hold" grpId="0" nodeType="clickEffect">
                                  <p:stCondLst>
                                    <p:cond delay="0"/>
                                  </p:stCondLst>
                                  <p:childTnLst>
                                    <p:set>
                                      <p:cBhvr>
                                        <p:cTn id="42" dur="1" fill="hold">
                                          <p:stCondLst>
                                            <p:cond delay="0"/>
                                          </p:stCondLst>
                                        </p:cTn>
                                        <p:tgtEl>
                                          <p:spTgt spid="547"/>
                                        </p:tgtEl>
                                        <p:attrNameLst>
                                          <p:attrName>style.visibility</p:attrName>
                                        </p:attrNameLst>
                                      </p:cBhvr>
                                      <p:to>
                                        <p:strVal val="visible"/>
                                      </p:to>
                                    </p:set>
                                    <p:animEffect transition="in" filter="fade">
                                      <p:cBhvr>
                                        <p:cTn id="43" dur="1000"/>
                                        <p:tgtEl>
                                          <p:spTgt spid="547"/>
                                        </p:tgtEl>
                                      </p:cBhvr>
                                    </p:animEffect>
                                    <p:anim calcmode="lin" valueType="num">
                                      <p:cBhvr>
                                        <p:cTn id="44" dur="1000" fill="hold"/>
                                        <p:tgtEl>
                                          <p:spTgt spid="547"/>
                                        </p:tgtEl>
                                        <p:attrNameLst>
                                          <p:attrName>ppt_x</p:attrName>
                                        </p:attrNameLst>
                                      </p:cBhvr>
                                      <p:tavLst>
                                        <p:tav tm="0">
                                          <p:val>
                                            <p:strVal val="#ppt_x"/>
                                          </p:val>
                                        </p:tav>
                                        <p:tav tm="100000">
                                          <p:val>
                                            <p:strVal val="#ppt_x"/>
                                          </p:val>
                                        </p:tav>
                                      </p:tavLst>
                                    </p:anim>
                                    <p:anim calcmode="lin" valueType="num">
                                      <p:cBhvr>
                                        <p:cTn id="45" dur="1000" fill="hold"/>
                                        <p:tgtEl>
                                          <p:spTgt spid="547"/>
                                        </p:tgtEl>
                                        <p:attrNameLst>
                                          <p:attrName>ppt_y</p:attrName>
                                        </p:attrNameLst>
                                      </p:cBhvr>
                                      <p:tavLst>
                                        <p:tav tm="0">
                                          <p:val>
                                            <p:strVal val="#ppt_y-.1"/>
                                          </p:val>
                                        </p:tav>
                                        <p:tav tm="100000">
                                          <p:val>
                                            <p:strVal val="#ppt_y"/>
                                          </p:val>
                                        </p:tav>
                                      </p:tavLst>
                                    </p:anim>
                                  </p:childTnLst>
                                </p:cTn>
                              </p:par>
                              <p:par>
                                <p:cTn id="46" presetID="47" presetClass="entr" presetSubtype="0" fill="hold" grpId="0" nodeType="withEffect">
                                  <p:stCondLst>
                                    <p:cond delay="0"/>
                                  </p:stCondLst>
                                  <p:childTnLst>
                                    <p:set>
                                      <p:cBhvr>
                                        <p:cTn id="47" dur="1" fill="hold">
                                          <p:stCondLst>
                                            <p:cond delay="0"/>
                                          </p:stCondLst>
                                        </p:cTn>
                                        <p:tgtEl>
                                          <p:spTgt spid="559"/>
                                        </p:tgtEl>
                                        <p:attrNameLst>
                                          <p:attrName>style.visibility</p:attrName>
                                        </p:attrNameLst>
                                      </p:cBhvr>
                                      <p:to>
                                        <p:strVal val="visible"/>
                                      </p:to>
                                    </p:set>
                                    <p:animEffect transition="in" filter="fade">
                                      <p:cBhvr>
                                        <p:cTn id="48" dur="1000"/>
                                        <p:tgtEl>
                                          <p:spTgt spid="559"/>
                                        </p:tgtEl>
                                      </p:cBhvr>
                                    </p:animEffect>
                                    <p:anim calcmode="lin" valueType="num">
                                      <p:cBhvr>
                                        <p:cTn id="49" dur="1000" fill="hold"/>
                                        <p:tgtEl>
                                          <p:spTgt spid="559"/>
                                        </p:tgtEl>
                                        <p:attrNameLst>
                                          <p:attrName>ppt_x</p:attrName>
                                        </p:attrNameLst>
                                      </p:cBhvr>
                                      <p:tavLst>
                                        <p:tav tm="0">
                                          <p:val>
                                            <p:strVal val="#ppt_x"/>
                                          </p:val>
                                        </p:tav>
                                        <p:tav tm="100000">
                                          <p:val>
                                            <p:strVal val="#ppt_x"/>
                                          </p:val>
                                        </p:tav>
                                      </p:tavLst>
                                    </p:anim>
                                    <p:anim calcmode="lin" valueType="num">
                                      <p:cBhvr>
                                        <p:cTn id="50" dur="1000" fill="hold"/>
                                        <p:tgtEl>
                                          <p:spTgt spid="559"/>
                                        </p:tgtEl>
                                        <p:attrNameLst>
                                          <p:attrName>ppt_y</p:attrName>
                                        </p:attrNameLst>
                                      </p:cBhvr>
                                      <p:tavLst>
                                        <p:tav tm="0">
                                          <p:val>
                                            <p:strVal val="#ppt_y-.1"/>
                                          </p:val>
                                        </p:tav>
                                        <p:tav tm="100000">
                                          <p:val>
                                            <p:strVal val="#ppt_y"/>
                                          </p:val>
                                        </p:tav>
                                      </p:tavLst>
                                    </p:anim>
                                  </p:childTnLst>
                                </p:cTn>
                              </p:par>
                            </p:childTnLst>
                          </p:cTn>
                        </p:par>
                        <p:par>
                          <p:cTn id="51" fill="hold">
                            <p:stCondLst>
                              <p:cond delay="1000"/>
                            </p:stCondLst>
                            <p:childTnLst>
                              <p:par>
                                <p:cTn id="52" presetID="42" presetClass="entr" presetSubtype="0" fill="hold" grpId="0" nodeType="afterEffect">
                                  <p:stCondLst>
                                    <p:cond delay="0"/>
                                  </p:stCondLst>
                                  <p:childTnLst>
                                    <p:set>
                                      <p:cBhvr>
                                        <p:cTn id="53" dur="1" fill="hold">
                                          <p:stCondLst>
                                            <p:cond delay="0"/>
                                          </p:stCondLst>
                                        </p:cTn>
                                        <p:tgtEl>
                                          <p:spTgt spid="18"/>
                                        </p:tgtEl>
                                        <p:attrNameLst>
                                          <p:attrName>style.visibility</p:attrName>
                                        </p:attrNameLst>
                                      </p:cBhvr>
                                      <p:to>
                                        <p:strVal val="visible"/>
                                      </p:to>
                                    </p:set>
                                    <p:animEffect transition="in" filter="fade">
                                      <p:cBhvr>
                                        <p:cTn id="54" dur="1000"/>
                                        <p:tgtEl>
                                          <p:spTgt spid="18"/>
                                        </p:tgtEl>
                                      </p:cBhvr>
                                    </p:animEffect>
                                    <p:anim calcmode="lin" valueType="num">
                                      <p:cBhvr>
                                        <p:cTn id="55" dur="1000" fill="hold"/>
                                        <p:tgtEl>
                                          <p:spTgt spid="18"/>
                                        </p:tgtEl>
                                        <p:attrNameLst>
                                          <p:attrName>ppt_x</p:attrName>
                                        </p:attrNameLst>
                                      </p:cBhvr>
                                      <p:tavLst>
                                        <p:tav tm="0">
                                          <p:val>
                                            <p:strVal val="#ppt_x"/>
                                          </p:val>
                                        </p:tav>
                                        <p:tav tm="100000">
                                          <p:val>
                                            <p:strVal val="#ppt_x"/>
                                          </p:val>
                                        </p:tav>
                                      </p:tavLst>
                                    </p:anim>
                                    <p:anim calcmode="lin" valueType="num">
                                      <p:cBhvr>
                                        <p:cTn id="56"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7" grpId="0" animBg="1"/>
      <p:bldP spid="548" grpId="0" animBg="1"/>
      <p:bldP spid="549" grpId="0" animBg="1"/>
      <p:bldP spid="553" grpId="0"/>
      <p:bldP spid="556" grpId="0"/>
      <p:bldP spid="559" grpId="0"/>
      <p:bldP spid="2" grpId="0"/>
      <p:bldP spid="15" grpId="0"/>
      <p:bldP spid="1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687"/>
        <p:cNvGrpSpPr/>
        <p:nvPr/>
      </p:nvGrpSpPr>
      <p:grpSpPr>
        <a:xfrm>
          <a:off x="0" y="0"/>
          <a:ext cx="0" cy="0"/>
          <a:chOff x="0" y="0"/>
          <a:chExt cx="0" cy="0"/>
        </a:xfrm>
      </p:grpSpPr>
      <p:grpSp>
        <p:nvGrpSpPr>
          <p:cNvPr id="778" name="Google Shape;778;p30" descr="n26 fb Tran Phu"/>
          <p:cNvGrpSpPr/>
          <p:nvPr/>
        </p:nvGrpSpPr>
        <p:grpSpPr>
          <a:xfrm rot="10376918">
            <a:off x="861782" y="3867148"/>
            <a:ext cx="1938167" cy="1094824"/>
            <a:chOff x="5913720" y="338987"/>
            <a:chExt cx="2574977" cy="1454542"/>
          </a:xfrm>
        </p:grpSpPr>
        <p:sp>
          <p:nvSpPr>
            <p:cNvPr id="779" name="Google Shape;779;p30"/>
            <p:cNvSpPr/>
            <p:nvPr/>
          </p:nvSpPr>
          <p:spPr>
            <a:xfrm>
              <a:off x="6513338" y="338987"/>
              <a:ext cx="115824" cy="116115"/>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0" name="Google Shape;780;p30"/>
            <p:cNvGrpSpPr/>
            <p:nvPr/>
          </p:nvGrpSpPr>
          <p:grpSpPr>
            <a:xfrm>
              <a:off x="7139184" y="679702"/>
              <a:ext cx="115823" cy="111412"/>
              <a:chOff x="7483850" y="1849650"/>
              <a:chExt cx="144400" cy="138900"/>
            </a:xfrm>
          </p:grpSpPr>
          <p:sp>
            <p:nvSpPr>
              <p:cNvPr id="781" name="Google Shape;781;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2" name="Google Shape;782;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3" name="Google Shape;783;p30"/>
            <p:cNvSpPr/>
            <p:nvPr/>
          </p:nvSpPr>
          <p:spPr>
            <a:xfrm>
              <a:off x="7380591" y="1229942"/>
              <a:ext cx="161543" cy="1615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4" name="Google Shape;784;p30"/>
            <p:cNvSpPr/>
            <p:nvPr/>
          </p:nvSpPr>
          <p:spPr>
            <a:xfrm>
              <a:off x="6490529" y="911725"/>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5" name="Google Shape;785;p30"/>
            <p:cNvSpPr/>
            <p:nvPr/>
          </p:nvSpPr>
          <p:spPr>
            <a:xfrm>
              <a:off x="6950905" y="1169184"/>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6" name="Google Shape;786;p30"/>
            <p:cNvGrpSpPr/>
            <p:nvPr/>
          </p:nvGrpSpPr>
          <p:grpSpPr>
            <a:xfrm>
              <a:off x="5913720" y="815996"/>
              <a:ext cx="115823" cy="111412"/>
              <a:chOff x="7483850" y="1849650"/>
              <a:chExt cx="144400" cy="138900"/>
            </a:xfrm>
          </p:grpSpPr>
          <p:sp>
            <p:nvSpPr>
              <p:cNvPr id="787" name="Google Shape;787;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8" name="Google Shape;788;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9" name="Google Shape;789;p30"/>
            <p:cNvSpPr/>
            <p:nvPr/>
          </p:nvSpPr>
          <p:spPr>
            <a:xfrm>
              <a:off x="7472651" y="1632347"/>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0" name="Google Shape;790;p30"/>
            <p:cNvSpPr/>
            <p:nvPr/>
          </p:nvSpPr>
          <p:spPr>
            <a:xfrm rot="10800000" flipH="1">
              <a:off x="7975336" y="1047146"/>
              <a:ext cx="89847" cy="90043"/>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1" name="Google Shape;791;p30"/>
            <p:cNvGrpSpPr/>
            <p:nvPr/>
          </p:nvGrpSpPr>
          <p:grpSpPr>
            <a:xfrm rot="10800000" flipH="1">
              <a:off x="8372874" y="1255009"/>
              <a:ext cx="115823" cy="111412"/>
              <a:chOff x="7483850" y="1849650"/>
              <a:chExt cx="144400" cy="138900"/>
            </a:xfrm>
          </p:grpSpPr>
          <p:sp>
            <p:nvSpPr>
              <p:cNvPr id="792" name="Google Shape;792;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3" name="Google Shape;793;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94" name="Google Shape;794;p30"/>
            <p:cNvSpPr/>
            <p:nvPr/>
          </p:nvSpPr>
          <p:spPr>
            <a:xfrm rot="10800000" flipH="1">
              <a:off x="7542141" y="941562"/>
              <a:ext cx="101143" cy="1011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5" name="Google Shape;795;p30"/>
            <p:cNvGrpSpPr/>
            <p:nvPr/>
          </p:nvGrpSpPr>
          <p:grpSpPr>
            <a:xfrm rot="10800000" flipH="1">
              <a:off x="8074625" y="1520906"/>
              <a:ext cx="115823" cy="111412"/>
              <a:chOff x="7483850" y="1849650"/>
              <a:chExt cx="144400" cy="138900"/>
            </a:xfrm>
          </p:grpSpPr>
          <p:sp>
            <p:nvSpPr>
              <p:cNvPr id="796" name="Google Shape;796;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7" name="Google Shape;797;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grpSp>
      <p:sp>
        <p:nvSpPr>
          <p:cNvPr id="33" name="TextBox 32" descr="n26 fb Tran Phu">
            <a:extLst>
              <a:ext uri="{FF2B5EF4-FFF2-40B4-BE49-F238E27FC236}">
                <a16:creationId xmlns:a16="http://schemas.microsoft.com/office/drawing/2014/main" id="{13C574CD-4A30-03B3-AC2B-BE171BB573BC}"/>
              </a:ext>
            </a:extLst>
          </p:cNvPr>
          <p:cNvSpPr txBox="1"/>
          <p:nvPr/>
        </p:nvSpPr>
        <p:spPr>
          <a:xfrm>
            <a:off x="5032217" y="582533"/>
            <a:ext cx="3578223" cy="523220"/>
          </a:xfrm>
          <a:prstGeom prst="rect">
            <a:avLst/>
          </a:prstGeom>
          <a:noFill/>
        </p:spPr>
        <p:txBody>
          <a:bodyPr wrap="square" rtlCol="0">
            <a:spAutoFit/>
          </a:bodyPr>
          <a:lstStyle/>
          <a:p>
            <a:r>
              <a:rPr lang="en-US" sz="2800" b="1" dirty="0" err="1">
                <a:solidFill>
                  <a:schemeClr val="accent2"/>
                </a:solidFill>
                <a:latin typeface="#9Slide03 BoosterNextFYBlack" panose="02000A03000000020004" pitchFamily="2" charset="0"/>
                <a:cs typeface="Calibri" panose="020F0502020204030204" pitchFamily="34" charset="0"/>
              </a:rPr>
              <a:t>Phiếu</a:t>
            </a:r>
            <a:r>
              <a:rPr lang="en-US" sz="2800" b="1" dirty="0">
                <a:solidFill>
                  <a:schemeClr val="accent2"/>
                </a:solidFill>
                <a:latin typeface="#9Slide03 BoosterNextFYBlack" panose="02000A03000000020004" pitchFamily="2" charset="0"/>
                <a:cs typeface="Calibri" panose="020F0502020204030204" pitchFamily="34" charset="0"/>
              </a:rPr>
              <a:t> </a:t>
            </a:r>
            <a:r>
              <a:rPr lang="en-US" sz="2800" b="1" dirty="0" err="1">
                <a:solidFill>
                  <a:schemeClr val="accent2"/>
                </a:solidFill>
                <a:latin typeface="#9Slide03 BoosterNextFYBlack" panose="02000A03000000020004" pitchFamily="2" charset="0"/>
                <a:cs typeface="Calibri" panose="020F0502020204030204" pitchFamily="34" charset="0"/>
              </a:rPr>
              <a:t>học</a:t>
            </a:r>
            <a:r>
              <a:rPr lang="en-US" sz="2800" b="1" dirty="0">
                <a:solidFill>
                  <a:schemeClr val="accent2"/>
                </a:solidFill>
                <a:latin typeface="#9Slide03 BoosterNextFYBlack" panose="02000A03000000020004" pitchFamily="2" charset="0"/>
                <a:cs typeface="Calibri" panose="020F0502020204030204" pitchFamily="34" charset="0"/>
              </a:rPr>
              <a:t> </a:t>
            </a:r>
            <a:r>
              <a:rPr lang="en-US" sz="2800" b="1" dirty="0" err="1">
                <a:solidFill>
                  <a:schemeClr val="accent2"/>
                </a:solidFill>
                <a:latin typeface="#9Slide03 BoosterNextFYBlack" panose="02000A03000000020004" pitchFamily="2" charset="0"/>
                <a:cs typeface="Calibri" panose="020F0502020204030204" pitchFamily="34" charset="0"/>
              </a:rPr>
              <a:t>tập</a:t>
            </a:r>
            <a:r>
              <a:rPr lang="en-US" sz="2800" b="1" dirty="0">
                <a:solidFill>
                  <a:schemeClr val="accent2"/>
                </a:solidFill>
                <a:latin typeface="#9Slide03 BoosterNextFYBlack" panose="02000A03000000020004" pitchFamily="2" charset="0"/>
                <a:cs typeface="Calibri" panose="020F0502020204030204" pitchFamily="34" charset="0"/>
              </a:rPr>
              <a:t> </a:t>
            </a:r>
            <a:endParaRPr lang="vi-VN" sz="2800" b="1" dirty="0">
              <a:solidFill>
                <a:schemeClr val="accent2"/>
              </a:solidFill>
              <a:latin typeface="#9Slide03 BoosterNextFYBlack" panose="02000A03000000020004" pitchFamily="2" charset="0"/>
              <a:cs typeface="Calibri" panose="020F0502020204030204" pitchFamily="34" charset="0"/>
            </a:endParaRPr>
          </a:p>
        </p:txBody>
      </p:sp>
      <p:sp>
        <p:nvSpPr>
          <p:cNvPr id="37" name="TextBox 36" descr="n26 fb Tran Phu">
            <a:extLst>
              <a:ext uri="{FF2B5EF4-FFF2-40B4-BE49-F238E27FC236}">
                <a16:creationId xmlns:a16="http://schemas.microsoft.com/office/drawing/2014/main" id="{326D2755-8A3E-1410-864C-865ABABCB8F6}"/>
              </a:ext>
            </a:extLst>
          </p:cNvPr>
          <p:cNvSpPr txBox="1"/>
          <p:nvPr/>
        </p:nvSpPr>
        <p:spPr>
          <a:xfrm>
            <a:off x="2851153" y="2931150"/>
            <a:ext cx="6144757" cy="1938992"/>
          </a:xfrm>
          <a:prstGeom prst="rect">
            <a:avLst/>
          </a:prstGeom>
          <a:noFill/>
        </p:spPr>
        <p:txBody>
          <a:bodyPr wrap="square" rtlCol="0">
            <a:spAutoFit/>
          </a:bodyPr>
          <a:lstStyle/>
          <a:p>
            <a:r>
              <a:rPr lang="en-US" sz="2000" b="1" dirty="0" err="1">
                <a:solidFill>
                  <a:srgbClr val="FF0000"/>
                </a:solidFill>
                <a:latin typeface="+mj-lt"/>
              </a:rPr>
              <a:t>Câu</a:t>
            </a:r>
            <a:r>
              <a:rPr lang="en-US" sz="2000" b="1" dirty="0">
                <a:solidFill>
                  <a:srgbClr val="FF0000"/>
                </a:solidFill>
                <a:latin typeface="+mj-lt"/>
              </a:rPr>
              <a:t> 1. </a:t>
            </a:r>
            <a:r>
              <a:rPr lang="en-US" sz="2000" dirty="0">
                <a:latin typeface="+mj-lt"/>
              </a:rPr>
              <a:t>Cho </a:t>
            </a:r>
            <a:r>
              <a:rPr lang="en-US" sz="2000" dirty="0" err="1">
                <a:latin typeface="+mj-lt"/>
              </a:rPr>
              <a:t>biết</a:t>
            </a:r>
            <a:r>
              <a:rPr lang="en-US" sz="2000" dirty="0">
                <a:latin typeface="+mj-lt"/>
              </a:rPr>
              <a:t> </a:t>
            </a:r>
            <a:r>
              <a:rPr lang="en-US" sz="2000" dirty="0" err="1">
                <a:latin typeface="+mj-lt"/>
              </a:rPr>
              <a:t>mục</a:t>
            </a:r>
            <a:r>
              <a:rPr lang="en-US" sz="2000" dirty="0">
                <a:latin typeface="+mj-lt"/>
              </a:rPr>
              <a:t> </a:t>
            </a:r>
            <a:r>
              <a:rPr lang="en-US" sz="2000" dirty="0" err="1">
                <a:latin typeface="+mj-lt"/>
              </a:rPr>
              <a:t>đích</a:t>
            </a:r>
            <a:r>
              <a:rPr lang="en-US" sz="2000" dirty="0">
                <a:latin typeface="+mj-lt"/>
              </a:rPr>
              <a:t> </a:t>
            </a:r>
            <a:r>
              <a:rPr lang="en-US" sz="2000" dirty="0" err="1">
                <a:latin typeface="+mj-lt"/>
              </a:rPr>
              <a:t>của</a:t>
            </a:r>
            <a:r>
              <a:rPr lang="en-US" sz="2000" dirty="0">
                <a:latin typeface="+mj-lt"/>
              </a:rPr>
              <a:t> </a:t>
            </a:r>
            <a:r>
              <a:rPr lang="en-US" sz="2000" dirty="0" err="1">
                <a:latin typeface="+mj-lt"/>
              </a:rPr>
              <a:t>thí</a:t>
            </a:r>
            <a:r>
              <a:rPr lang="en-US" sz="2000" dirty="0">
                <a:latin typeface="+mj-lt"/>
              </a:rPr>
              <a:t> </a:t>
            </a:r>
            <a:r>
              <a:rPr lang="en-US" sz="2000" dirty="0" err="1">
                <a:latin typeface="+mj-lt"/>
              </a:rPr>
              <a:t>nghiệm</a:t>
            </a:r>
            <a:r>
              <a:rPr lang="en-US" sz="2000" dirty="0">
                <a:latin typeface="+mj-lt"/>
              </a:rPr>
              <a:t>?</a:t>
            </a:r>
          </a:p>
          <a:p>
            <a:r>
              <a:rPr lang="en-US" sz="2000" b="1" dirty="0" err="1">
                <a:solidFill>
                  <a:srgbClr val="FF0000"/>
                </a:solidFill>
                <a:latin typeface="+mj-lt"/>
              </a:rPr>
              <a:t>Câu</a:t>
            </a:r>
            <a:r>
              <a:rPr lang="en-US" sz="2000" b="1" dirty="0">
                <a:solidFill>
                  <a:srgbClr val="FF0000"/>
                </a:solidFill>
                <a:latin typeface="+mj-lt"/>
              </a:rPr>
              <a:t> 2.</a:t>
            </a:r>
            <a:r>
              <a:rPr lang="en-US" sz="2000" dirty="0">
                <a:solidFill>
                  <a:srgbClr val="FF0000"/>
                </a:solidFill>
                <a:latin typeface="+mj-lt"/>
              </a:rPr>
              <a:t> </a:t>
            </a:r>
            <a:r>
              <a:rPr lang="en-US" sz="2000" dirty="0" err="1">
                <a:latin typeface="+mj-lt"/>
              </a:rPr>
              <a:t>Đọc</a:t>
            </a:r>
            <a:r>
              <a:rPr lang="en-US" sz="2000" dirty="0">
                <a:latin typeface="+mj-lt"/>
              </a:rPr>
              <a:t> SGK </a:t>
            </a:r>
            <a:r>
              <a:rPr lang="en-US" sz="2000" dirty="0" err="1">
                <a:latin typeface="+mj-lt"/>
              </a:rPr>
              <a:t>cho</a:t>
            </a:r>
            <a:r>
              <a:rPr lang="en-US" sz="2000" dirty="0">
                <a:latin typeface="+mj-lt"/>
              </a:rPr>
              <a:t> </a:t>
            </a:r>
            <a:r>
              <a:rPr lang="en-US" sz="2000" dirty="0" err="1">
                <a:latin typeface="+mj-lt"/>
              </a:rPr>
              <a:t>biết</a:t>
            </a:r>
            <a:r>
              <a:rPr lang="en-US" sz="2000" dirty="0">
                <a:latin typeface="+mj-lt"/>
              </a:rPr>
              <a:t> </a:t>
            </a:r>
            <a:r>
              <a:rPr lang="en-US" sz="2000" dirty="0" err="1">
                <a:latin typeface="+mj-lt"/>
              </a:rPr>
              <a:t>dụng</a:t>
            </a:r>
            <a:r>
              <a:rPr lang="en-US" sz="2000" dirty="0">
                <a:latin typeface="+mj-lt"/>
              </a:rPr>
              <a:t> </a:t>
            </a:r>
            <a:r>
              <a:rPr lang="en-US" sz="2000" dirty="0" err="1">
                <a:latin typeface="+mj-lt"/>
              </a:rPr>
              <a:t>cụ</a:t>
            </a:r>
            <a:r>
              <a:rPr lang="en-US" sz="2000" dirty="0">
                <a:latin typeface="+mj-lt"/>
              </a:rPr>
              <a:t> </a:t>
            </a:r>
            <a:r>
              <a:rPr lang="en-US" sz="2000" dirty="0" err="1">
                <a:latin typeface="+mj-lt"/>
              </a:rPr>
              <a:t>gồm</a:t>
            </a:r>
            <a:r>
              <a:rPr lang="en-US" sz="2000" dirty="0">
                <a:latin typeface="+mj-lt"/>
              </a:rPr>
              <a:t> </a:t>
            </a:r>
            <a:r>
              <a:rPr lang="en-US" sz="2000" dirty="0" err="1">
                <a:latin typeface="+mj-lt"/>
              </a:rPr>
              <a:t>những</a:t>
            </a:r>
            <a:r>
              <a:rPr lang="en-US" sz="2000" dirty="0">
                <a:latin typeface="+mj-lt"/>
              </a:rPr>
              <a:t> </a:t>
            </a:r>
            <a:r>
              <a:rPr lang="en-US" sz="2000" dirty="0" err="1">
                <a:latin typeface="+mj-lt"/>
              </a:rPr>
              <a:t>vật</a:t>
            </a:r>
            <a:r>
              <a:rPr lang="en-US" sz="2000" dirty="0">
                <a:latin typeface="+mj-lt"/>
              </a:rPr>
              <a:t> </a:t>
            </a:r>
            <a:r>
              <a:rPr lang="en-US" sz="2000" dirty="0" err="1">
                <a:latin typeface="+mj-lt"/>
              </a:rPr>
              <a:t>dụng</a:t>
            </a:r>
            <a:r>
              <a:rPr lang="en-US" sz="2000" dirty="0">
                <a:latin typeface="+mj-lt"/>
              </a:rPr>
              <a:t> </a:t>
            </a:r>
            <a:r>
              <a:rPr lang="en-US" sz="2000" dirty="0" err="1">
                <a:latin typeface="+mj-lt"/>
              </a:rPr>
              <a:t>nào</a:t>
            </a:r>
            <a:r>
              <a:rPr lang="en-US" sz="2000" dirty="0">
                <a:latin typeface="+mj-lt"/>
              </a:rPr>
              <a:t>? </a:t>
            </a:r>
            <a:r>
              <a:rPr lang="en-US" sz="2000" dirty="0" err="1">
                <a:latin typeface="+mj-lt"/>
              </a:rPr>
              <a:t>Dự</a:t>
            </a:r>
            <a:r>
              <a:rPr lang="en-US" sz="2000" dirty="0">
                <a:latin typeface="+mj-lt"/>
              </a:rPr>
              <a:t> </a:t>
            </a:r>
            <a:r>
              <a:rPr lang="en-US" sz="2000" dirty="0" err="1">
                <a:latin typeface="+mj-lt"/>
              </a:rPr>
              <a:t>đoán</a:t>
            </a:r>
            <a:r>
              <a:rPr lang="en-US" sz="2000" dirty="0">
                <a:latin typeface="+mj-lt"/>
              </a:rPr>
              <a:t> </a:t>
            </a:r>
            <a:r>
              <a:rPr lang="en-US" sz="2000" dirty="0" err="1">
                <a:latin typeface="+mj-lt"/>
              </a:rPr>
              <a:t>kết</a:t>
            </a:r>
            <a:r>
              <a:rPr lang="en-US" sz="2000" dirty="0">
                <a:latin typeface="+mj-lt"/>
              </a:rPr>
              <a:t> </a:t>
            </a:r>
            <a:r>
              <a:rPr lang="en-US" sz="2000" dirty="0" err="1">
                <a:latin typeface="+mj-lt"/>
              </a:rPr>
              <a:t>quả</a:t>
            </a:r>
            <a:r>
              <a:rPr lang="en-US" sz="2000" dirty="0">
                <a:latin typeface="+mj-lt"/>
              </a:rPr>
              <a:t> </a:t>
            </a:r>
            <a:r>
              <a:rPr lang="en-US" sz="2000" dirty="0" err="1">
                <a:latin typeface="+mj-lt"/>
              </a:rPr>
              <a:t>thí</a:t>
            </a:r>
            <a:r>
              <a:rPr lang="en-US" sz="2000" dirty="0">
                <a:latin typeface="+mj-lt"/>
              </a:rPr>
              <a:t> </a:t>
            </a:r>
            <a:r>
              <a:rPr lang="en-US" sz="2000" dirty="0" err="1">
                <a:latin typeface="+mj-lt"/>
              </a:rPr>
              <a:t>nghiệm</a:t>
            </a:r>
            <a:r>
              <a:rPr lang="en-US" sz="2000" dirty="0">
                <a:latin typeface="+mj-lt"/>
              </a:rPr>
              <a:t> </a:t>
            </a:r>
            <a:r>
              <a:rPr lang="en-US" sz="2000" dirty="0" err="1">
                <a:latin typeface="+mj-lt"/>
              </a:rPr>
              <a:t>rồi</a:t>
            </a:r>
            <a:r>
              <a:rPr lang="en-US" sz="2000" dirty="0">
                <a:latin typeface="+mj-lt"/>
              </a:rPr>
              <a:t> </a:t>
            </a:r>
            <a:r>
              <a:rPr lang="en-US" sz="2000" dirty="0" err="1">
                <a:latin typeface="+mj-lt"/>
              </a:rPr>
              <a:t>cách</a:t>
            </a:r>
            <a:r>
              <a:rPr lang="en-US" sz="2000" dirty="0">
                <a:latin typeface="+mj-lt"/>
              </a:rPr>
              <a:t> </a:t>
            </a:r>
            <a:r>
              <a:rPr lang="en-US" sz="2000" dirty="0" err="1">
                <a:latin typeface="+mj-lt"/>
              </a:rPr>
              <a:t>tiến</a:t>
            </a:r>
            <a:r>
              <a:rPr lang="en-US" sz="2000" dirty="0">
                <a:latin typeface="+mj-lt"/>
              </a:rPr>
              <a:t> </a:t>
            </a:r>
            <a:r>
              <a:rPr lang="en-US" sz="2000" dirty="0" err="1">
                <a:latin typeface="+mj-lt"/>
              </a:rPr>
              <a:t>hành</a:t>
            </a:r>
            <a:r>
              <a:rPr lang="en-US" sz="2000" dirty="0">
                <a:latin typeface="+mj-lt"/>
              </a:rPr>
              <a:t> </a:t>
            </a:r>
            <a:r>
              <a:rPr lang="en-US" sz="2000" dirty="0" err="1">
                <a:latin typeface="+mj-lt"/>
              </a:rPr>
              <a:t>thì</a:t>
            </a:r>
            <a:r>
              <a:rPr lang="en-US" sz="2000" dirty="0">
                <a:latin typeface="+mj-lt"/>
              </a:rPr>
              <a:t> </a:t>
            </a:r>
            <a:r>
              <a:rPr lang="en-US" sz="2000" dirty="0" err="1">
                <a:latin typeface="+mj-lt"/>
              </a:rPr>
              <a:t>nghiệm</a:t>
            </a:r>
            <a:r>
              <a:rPr lang="en-US" sz="2000" dirty="0">
                <a:latin typeface="+mj-lt"/>
              </a:rPr>
              <a:t>? </a:t>
            </a:r>
            <a:r>
              <a:rPr lang="en-US" sz="2000" dirty="0" err="1">
                <a:latin typeface="+mj-lt"/>
              </a:rPr>
              <a:t>Ghi</a:t>
            </a:r>
            <a:r>
              <a:rPr lang="en-US" sz="2000" dirty="0">
                <a:latin typeface="+mj-lt"/>
              </a:rPr>
              <a:t> </a:t>
            </a:r>
            <a:r>
              <a:rPr lang="en-US" sz="2000" dirty="0" err="1">
                <a:latin typeface="+mj-lt"/>
              </a:rPr>
              <a:t>nhận</a:t>
            </a:r>
            <a:r>
              <a:rPr lang="en-US" sz="2000" dirty="0">
                <a:latin typeface="+mj-lt"/>
              </a:rPr>
              <a:t> </a:t>
            </a:r>
            <a:r>
              <a:rPr lang="en-US" sz="2000" dirty="0" err="1">
                <a:latin typeface="+mj-lt"/>
              </a:rPr>
              <a:t>kết</a:t>
            </a:r>
            <a:r>
              <a:rPr lang="en-US" sz="2000" dirty="0">
                <a:latin typeface="+mj-lt"/>
              </a:rPr>
              <a:t> </a:t>
            </a:r>
            <a:r>
              <a:rPr lang="en-US" sz="2000" dirty="0" err="1">
                <a:latin typeface="+mj-lt"/>
              </a:rPr>
              <a:t>quả</a:t>
            </a:r>
            <a:r>
              <a:rPr lang="en-US" sz="2000" dirty="0">
                <a:latin typeface="+mj-lt"/>
              </a:rPr>
              <a:t> </a:t>
            </a:r>
            <a:r>
              <a:rPr lang="en-US" sz="2000" dirty="0" err="1">
                <a:latin typeface="+mj-lt"/>
              </a:rPr>
              <a:t>thí</a:t>
            </a:r>
            <a:r>
              <a:rPr lang="en-US" sz="2000" dirty="0">
                <a:latin typeface="+mj-lt"/>
              </a:rPr>
              <a:t> </a:t>
            </a:r>
            <a:r>
              <a:rPr lang="en-US" sz="2000" dirty="0" err="1">
                <a:latin typeface="+mj-lt"/>
              </a:rPr>
              <a:t>nghiệm</a:t>
            </a:r>
            <a:r>
              <a:rPr lang="en-US" sz="2000" dirty="0">
                <a:latin typeface="+mj-lt"/>
              </a:rPr>
              <a:t>.</a:t>
            </a:r>
          </a:p>
          <a:p>
            <a:r>
              <a:rPr lang="en-US" sz="2000" b="1" dirty="0" err="1">
                <a:solidFill>
                  <a:srgbClr val="FF0000"/>
                </a:solidFill>
                <a:latin typeface="+mj-lt"/>
              </a:rPr>
              <a:t>Câu</a:t>
            </a:r>
            <a:r>
              <a:rPr lang="en-US" sz="2000" b="1" dirty="0">
                <a:solidFill>
                  <a:srgbClr val="FF0000"/>
                </a:solidFill>
                <a:latin typeface="+mj-lt"/>
              </a:rPr>
              <a:t> 3.</a:t>
            </a:r>
            <a:r>
              <a:rPr lang="en-US" sz="2000" dirty="0">
                <a:solidFill>
                  <a:srgbClr val="FF0000"/>
                </a:solidFill>
                <a:latin typeface="+mj-lt"/>
              </a:rPr>
              <a:t> </a:t>
            </a:r>
            <a:r>
              <a:rPr lang="en-US" sz="2000" dirty="0" err="1">
                <a:latin typeface="+mj-lt"/>
              </a:rPr>
              <a:t>Hãy</a:t>
            </a:r>
            <a:r>
              <a:rPr lang="en-US" sz="2000" dirty="0">
                <a:latin typeface="+mj-lt"/>
              </a:rPr>
              <a:t> </a:t>
            </a:r>
            <a:r>
              <a:rPr lang="en-US" sz="2000" dirty="0" err="1">
                <a:latin typeface="+mj-lt"/>
              </a:rPr>
              <a:t>cho</a:t>
            </a:r>
            <a:r>
              <a:rPr lang="en-US" sz="2000" dirty="0">
                <a:latin typeface="+mj-lt"/>
              </a:rPr>
              <a:t> </a:t>
            </a:r>
            <a:r>
              <a:rPr lang="en-US" sz="2000" dirty="0" err="1">
                <a:latin typeface="+mj-lt"/>
              </a:rPr>
              <a:t>biết</a:t>
            </a:r>
            <a:r>
              <a:rPr lang="en-US" sz="2000" dirty="0">
                <a:latin typeface="+mj-lt"/>
              </a:rPr>
              <a:t> </a:t>
            </a:r>
            <a:r>
              <a:rPr lang="en-US" sz="2000" dirty="0" err="1">
                <a:latin typeface="+mj-lt"/>
              </a:rPr>
              <a:t>chiều</a:t>
            </a:r>
            <a:r>
              <a:rPr lang="en-US" sz="2000" dirty="0">
                <a:latin typeface="+mj-lt"/>
              </a:rPr>
              <a:t> </a:t>
            </a:r>
            <a:r>
              <a:rPr lang="en-US" sz="2000" dirty="0" err="1">
                <a:latin typeface="+mj-lt"/>
              </a:rPr>
              <a:t>truyền</a:t>
            </a:r>
            <a:r>
              <a:rPr lang="en-US" sz="2000" dirty="0">
                <a:latin typeface="+mj-lt"/>
              </a:rPr>
              <a:t> </a:t>
            </a:r>
            <a:r>
              <a:rPr lang="en-US" sz="2000" dirty="0" err="1">
                <a:latin typeface="+mj-lt"/>
              </a:rPr>
              <a:t>nhiệt</a:t>
            </a:r>
            <a:r>
              <a:rPr lang="en-US" sz="2000" dirty="0">
                <a:latin typeface="+mj-lt"/>
              </a:rPr>
              <a:t> </a:t>
            </a:r>
            <a:r>
              <a:rPr lang="en-US" sz="2000" dirty="0" err="1">
                <a:latin typeface="+mj-lt"/>
              </a:rPr>
              <a:t>giữa</a:t>
            </a:r>
            <a:r>
              <a:rPr lang="en-US" sz="2000" dirty="0">
                <a:latin typeface="+mj-lt"/>
              </a:rPr>
              <a:t> </a:t>
            </a:r>
            <a:r>
              <a:rPr lang="en-US" sz="2000" dirty="0" err="1">
                <a:latin typeface="+mj-lt"/>
              </a:rPr>
              <a:t>hai</a:t>
            </a:r>
            <a:r>
              <a:rPr lang="en-US" sz="2000" dirty="0">
                <a:latin typeface="+mj-lt"/>
              </a:rPr>
              <a:t> </a:t>
            </a:r>
            <a:r>
              <a:rPr lang="en-US" sz="2000" dirty="0" err="1">
                <a:latin typeface="+mj-lt"/>
              </a:rPr>
              <a:t>vật</a:t>
            </a:r>
            <a:r>
              <a:rPr lang="en-US" sz="2000" dirty="0">
                <a:latin typeface="+mj-lt"/>
              </a:rPr>
              <a:t> </a:t>
            </a:r>
            <a:r>
              <a:rPr lang="en-US" sz="2000" dirty="0" err="1">
                <a:latin typeface="+mj-lt"/>
              </a:rPr>
              <a:t>có</a:t>
            </a:r>
            <a:r>
              <a:rPr lang="en-US" sz="2000" dirty="0">
                <a:latin typeface="+mj-lt"/>
              </a:rPr>
              <a:t> </a:t>
            </a:r>
            <a:r>
              <a:rPr lang="en-US" sz="2000" dirty="0" err="1">
                <a:latin typeface="+mj-lt"/>
              </a:rPr>
              <a:t>nhiệt</a:t>
            </a:r>
            <a:r>
              <a:rPr lang="en-US" sz="2000" dirty="0">
                <a:latin typeface="+mj-lt"/>
              </a:rPr>
              <a:t> </a:t>
            </a:r>
            <a:r>
              <a:rPr lang="en-US" sz="2000" dirty="0" err="1">
                <a:latin typeface="+mj-lt"/>
              </a:rPr>
              <a:t>độ</a:t>
            </a:r>
            <a:r>
              <a:rPr lang="en-US" sz="2000" dirty="0">
                <a:latin typeface="+mj-lt"/>
              </a:rPr>
              <a:t> </a:t>
            </a:r>
            <a:r>
              <a:rPr lang="en-US" sz="2000" dirty="0" err="1">
                <a:latin typeface="+mj-lt"/>
              </a:rPr>
              <a:t>khác</a:t>
            </a:r>
            <a:r>
              <a:rPr lang="en-US" sz="2000" dirty="0">
                <a:latin typeface="+mj-lt"/>
              </a:rPr>
              <a:t> </a:t>
            </a:r>
            <a:r>
              <a:rPr lang="en-US" sz="2000" dirty="0" err="1">
                <a:latin typeface="+mj-lt"/>
              </a:rPr>
              <a:t>nhau</a:t>
            </a:r>
            <a:r>
              <a:rPr lang="en-US" sz="2000" dirty="0">
                <a:latin typeface="+mj-lt"/>
              </a:rPr>
              <a:t>?</a:t>
            </a:r>
          </a:p>
        </p:txBody>
      </p:sp>
      <p:pic>
        <p:nvPicPr>
          <p:cNvPr id="3" name="Picture 2" descr="n26 fb Tran Phu">
            <a:extLst>
              <a:ext uri="{FF2B5EF4-FFF2-40B4-BE49-F238E27FC236}">
                <a16:creationId xmlns:a16="http://schemas.microsoft.com/office/drawing/2014/main" id="{352F72BF-DCF5-CE94-439B-71686C4EAD74}"/>
              </a:ext>
            </a:extLst>
          </p:cNvPr>
          <p:cNvPicPr>
            <a:picLocks noChangeAspect="1"/>
          </p:cNvPicPr>
          <p:nvPr/>
        </p:nvPicPr>
        <p:blipFill>
          <a:blip r:embed="rId3"/>
          <a:stretch>
            <a:fillRect/>
          </a:stretch>
        </p:blipFill>
        <p:spPr>
          <a:xfrm>
            <a:off x="7524777" y="1399912"/>
            <a:ext cx="1508084" cy="1259086"/>
          </a:xfrm>
          <a:prstGeom prst="rect">
            <a:avLst/>
          </a:prstGeom>
        </p:spPr>
      </p:pic>
      <p:pic>
        <p:nvPicPr>
          <p:cNvPr id="10" name="Picture 9" descr="n26 fb Tran Phu">
            <a:extLst>
              <a:ext uri="{FF2B5EF4-FFF2-40B4-BE49-F238E27FC236}">
                <a16:creationId xmlns:a16="http://schemas.microsoft.com/office/drawing/2014/main" id="{E386368B-2614-C998-691C-687E018746E3}"/>
              </a:ext>
            </a:extLst>
          </p:cNvPr>
          <p:cNvPicPr>
            <a:picLocks noChangeAspect="1"/>
          </p:cNvPicPr>
          <p:nvPr/>
        </p:nvPicPr>
        <p:blipFill>
          <a:blip r:embed="rId4">
            <a:extLst>
              <a:ext uri="{BEBA8EAE-BF5A-486C-A8C5-ECC9F3942E4B}">
                <a14:imgProps xmlns:a14="http://schemas.microsoft.com/office/drawing/2010/main">
                  <a14:imgLayer r:embed="rId5">
                    <a14:imgEffect>
                      <a14:sharpenSoften amount="50000"/>
                    </a14:imgEffect>
                  </a14:imgLayer>
                </a14:imgProps>
              </a:ext>
            </a:extLst>
          </a:blip>
          <a:stretch>
            <a:fillRect/>
          </a:stretch>
        </p:blipFill>
        <p:spPr>
          <a:xfrm>
            <a:off x="3673588" y="1343655"/>
            <a:ext cx="1464897" cy="1259086"/>
          </a:xfrm>
          <a:prstGeom prst="rect">
            <a:avLst/>
          </a:prstGeom>
        </p:spPr>
      </p:pic>
      <p:pic>
        <p:nvPicPr>
          <p:cNvPr id="11" name="Picture 10" descr="n26 fb Tran Phu">
            <a:extLst>
              <a:ext uri="{FF2B5EF4-FFF2-40B4-BE49-F238E27FC236}">
                <a16:creationId xmlns:a16="http://schemas.microsoft.com/office/drawing/2014/main" id="{90D68A36-0676-01CF-EBD8-A14B6CFA6821}"/>
              </a:ext>
            </a:extLst>
          </p:cNvPr>
          <p:cNvPicPr>
            <a:picLocks noChangeAspect="1"/>
          </p:cNvPicPr>
          <p:nvPr/>
        </p:nvPicPr>
        <p:blipFill>
          <a:blip r:embed="rId6"/>
          <a:stretch>
            <a:fillRect/>
          </a:stretch>
        </p:blipFill>
        <p:spPr>
          <a:xfrm>
            <a:off x="5733893" y="1377905"/>
            <a:ext cx="1464897" cy="1259086"/>
          </a:xfrm>
          <a:prstGeom prst="rect">
            <a:avLst/>
          </a:prstGeom>
        </p:spPr>
      </p:pic>
      <p:grpSp>
        <p:nvGrpSpPr>
          <p:cNvPr id="2" name="Group 1">
            <a:extLst>
              <a:ext uri="{FF2B5EF4-FFF2-40B4-BE49-F238E27FC236}">
                <a16:creationId xmlns:a16="http://schemas.microsoft.com/office/drawing/2014/main" id="{8590C3D1-86F7-6083-5EBA-8ED4DC23A545}"/>
              </a:ext>
            </a:extLst>
          </p:cNvPr>
          <p:cNvGrpSpPr/>
          <p:nvPr/>
        </p:nvGrpSpPr>
        <p:grpSpPr>
          <a:xfrm>
            <a:off x="2407872" y="11875"/>
            <a:ext cx="6809014" cy="485466"/>
            <a:chOff x="2407872" y="11875"/>
            <a:chExt cx="6809014" cy="485466"/>
          </a:xfrm>
        </p:grpSpPr>
        <p:sp>
          <p:nvSpPr>
            <p:cNvPr id="4" name="Rectangle: Rounded Corners 3">
              <a:extLst>
                <a:ext uri="{FF2B5EF4-FFF2-40B4-BE49-F238E27FC236}">
                  <a16:creationId xmlns:a16="http://schemas.microsoft.com/office/drawing/2014/main" id="{F1D06312-451C-BB00-60D1-54360C492506}"/>
                </a:ext>
              </a:extLst>
            </p:cNvPr>
            <p:cNvSpPr/>
            <p:nvPr/>
          </p:nvSpPr>
          <p:spPr>
            <a:xfrm>
              <a:off x="2407872" y="11875"/>
              <a:ext cx="6809014" cy="485466"/>
            </a:xfrm>
            <a:prstGeom prst="roundRect">
              <a:avLst>
                <a:gd name="adj"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44090FD0-23A4-DBCC-5D49-7D2E949A3DA7}"/>
                </a:ext>
              </a:extLst>
            </p:cNvPr>
            <p:cNvSpPr txBox="1"/>
            <p:nvPr/>
          </p:nvSpPr>
          <p:spPr>
            <a:xfrm>
              <a:off x="2742608" y="97149"/>
              <a:ext cx="6474278" cy="400110"/>
            </a:xfrm>
            <a:prstGeom prst="rect">
              <a:avLst/>
            </a:prstGeom>
            <a:noFill/>
          </p:spPr>
          <p:txBody>
            <a:bodyPr wrap="square" rtlCol="0">
              <a:spAutoFit/>
            </a:bodyPr>
            <a:lstStyle/>
            <a:p>
              <a:r>
                <a:rPr lang="en-US" sz="2000" dirty="0">
                  <a:ln w="0"/>
                  <a:solidFill>
                    <a:schemeClr val="tx1"/>
                  </a:solidFill>
                  <a:effectLst>
                    <a:outerShdw blurRad="38100" dist="19050" dir="2700000" algn="tl" rotWithShape="0">
                      <a:schemeClr val="dk1">
                        <a:alpha val="40000"/>
                      </a:schemeClr>
                    </a:outerShdw>
                  </a:effectLst>
                </a:rPr>
                <a:t>BÀI 3: NHIỆT ĐỘ THANG ĐO NHIỆT ĐỘ - NHIỆT KẾ</a:t>
              </a:r>
            </a:p>
          </p:txBody>
        </p:sp>
      </p:grpSp>
      <p:sp>
        <p:nvSpPr>
          <p:cNvPr id="6" name="Text Box 76">
            <a:extLst>
              <a:ext uri="{FF2B5EF4-FFF2-40B4-BE49-F238E27FC236}">
                <a16:creationId xmlns:a16="http://schemas.microsoft.com/office/drawing/2014/main" id="{7785EB8B-001C-A6DE-A72A-949C0F6C3059}"/>
              </a:ext>
            </a:extLst>
          </p:cNvPr>
          <p:cNvSpPr txBox="1">
            <a:spLocks noChangeArrowheads="1"/>
          </p:cNvSpPr>
          <p:nvPr/>
        </p:nvSpPr>
        <p:spPr bwMode="auto">
          <a:xfrm>
            <a:off x="79466" y="-82922"/>
            <a:ext cx="2495774" cy="2853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000">
                <a:solidFill>
                  <a:schemeClr val="tx1"/>
                </a:solidFill>
                <a:latin typeface="Arial" charset="0"/>
              </a:defRPr>
            </a:lvl1pPr>
            <a:lvl2pPr marL="742950" indent="-285750" eaLnBrk="0" hangingPunct="0">
              <a:defRPr sz="20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sz="2000">
                <a:solidFill>
                  <a:schemeClr val="tx1"/>
                </a:solidFill>
                <a:latin typeface="Arial" charset="0"/>
              </a:defRPr>
            </a:lvl4pPr>
            <a:lvl5pPr marL="2057400" indent="-228600" eaLnBrk="0" hangingPunct="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fontAlgn="auto">
              <a:lnSpc>
                <a:spcPct val="150000"/>
              </a:lnSpc>
              <a:spcBef>
                <a:spcPts val="0"/>
              </a:spcBef>
              <a:spcAft>
                <a:spcPts val="0"/>
              </a:spcAft>
              <a:defRPr/>
            </a:pPr>
            <a:r>
              <a:rPr lang="en-US" sz="2200" b="1" dirty="0">
                <a:solidFill>
                  <a:srgbClr val="FF0000"/>
                </a:solidFill>
                <a:latin typeface="Times New Roman" pitchFamily="18" charset="0"/>
                <a:cs typeface="Times New Roman" pitchFamily="18" charset="0"/>
              </a:rPr>
              <a:t>NỘI DUNG</a:t>
            </a:r>
          </a:p>
          <a:p>
            <a:pPr fontAlgn="auto">
              <a:lnSpc>
                <a:spcPct val="150000"/>
              </a:lnSpc>
              <a:spcBef>
                <a:spcPts val="0"/>
              </a:spcBef>
              <a:spcAft>
                <a:spcPts val="0"/>
              </a:spcAft>
              <a:defRPr/>
            </a:pPr>
            <a:r>
              <a:rPr lang="en-US" b="1" dirty="0">
                <a:solidFill>
                  <a:schemeClr val="accent2">
                    <a:lumMod val="60000"/>
                    <a:lumOff val="40000"/>
                  </a:schemeClr>
                </a:solidFill>
                <a:latin typeface="Times New Roman" pitchFamily="18" charset="0"/>
                <a:cs typeface="Times New Roman" pitchFamily="18" charset="0"/>
              </a:rPr>
              <a:t>I. </a:t>
            </a:r>
            <a:r>
              <a:rPr lang="en-US" b="1" dirty="0" err="1">
                <a:solidFill>
                  <a:schemeClr val="accent2">
                    <a:lumMod val="60000"/>
                    <a:lumOff val="40000"/>
                  </a:schemeClr>
                </a:solidFill>
                <a:latin typeface="Times New Roman" pitchFamily="18" charset="0"/>
                <a:cs typeface="Times New Roman" pitchFamily="18" charset="0"/>
              </a:rPr>
              <a:t>Khái</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niệm</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nhiệt</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độ</a:t>
            </a:r>
            <a:endParaRPr lang="en-US" b="1"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II.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r>
              <a:rPr lang="en-US" dirty="0">
                <a:solidFill>
                  <a:schemeClr val="accent2">
                    <a:lumMod val="60000"/>
                    <a:lumOff val="40000"/>
                  </a:schemeClr>
                </a:solidFill>
                <a:latin typeface="Times New Roman" pitchFamily="18" charset="0"/>
                <a:cs typeface="Times New Roman" pitchFamily="18" charset="0"/>
              </a:rPr>
              <a:t> -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1. </a:t>
            </a:r>
            <a:r>
              <a:rPr lang="en-US" dirty="0" err="1">
                <a:solidFill>
                  <a:schemeClr val="accent2">
                    <a:lumMod val="60000"/>
                    <a:lumOff val="40000"/>
                  </a:schemeClr>
                </a:solidFill>
                <a:latin typeface="Times New Roman" pitchFamily="18" charset="0"/>
                <a:cs typeface="Times New Roman" pitchFamily="18" charset="0"/>
              </a:rPr>
              <a:t>Các</a:t>
            </a:r>
            <a:r>
              <a:rPr lang="en-US" dirty="0">
                <a:solidFill>
                  <a:schemeClr val="accent2">
                    <a:lumMod val="60000"/>
                    <a:lumOff val="40000"/>
                  </a:schemeClr>
                </a:solidFill>
                <a:latin typeface="Times New Roman" pitchFamily="18" charset="0"/>
                <a:cs typeface="Times New Roman" pitchFamily="18" charset="0"/>
              </a:rPr>
              <a:t>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2.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grpId="0" nodeType="withEffect">
                                  <p:stCondLst>
                                    <p:cond delay="0"/>
                                  </p:stCondLst>
                                  <p:childTnLst>
                                    <p:set>
                                      <p:cBhvr>
                                        <p:cTn id="6" dur="1" fill="hold">
                                          <p:stCondLst>
                                            <p:cond delay="0"/>
                                          </p:stCondLst>
                                        </p:cTn>
                                        <p:tgtEl>
                                          <p:spTgt spid="37"/>
                                        </p:tgtEl>
                                        <p:attrNameLst>
                                          <p:attrName>style.visibility</p:attrName>
                                        </p:attrNameLst>
                                      </p:cBhvr>
                                      <p:to>
                                        <p:strVal val="visible"/>
                                      </p:to>
                                    </p:set>
                                    <p:animEffect transition="in" filter="barn(outVertical)">
                                      <p:cBhvr>
                                        <p:cTn id="7" dur="5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687"/>
        <p:cNvGrpSpPr/>
        <p:nvPr/>
      </p:nvGrpSpPr>
      <p:grpSpPr>
        <a:xfrm>
          <a:off x="0" y="0"/>
          <a:ext cx="0" cy="0"/>
          <a:chOff x="0" y="0"/>
          <a:chExt cx="0" cy="0"/>
        </a:xfrm>
      </p:grpSpPr>
      <p:grpSp>
        <p:nvGrpSpPr>
          <p:cNvPr id="778" name="Google Shape;778;p30" descr="n26 fb Tran Phu"/>
          <p:cNvGrpSpPr/>
          <p:nvPr/>
        </p:nvGrpSpPr>
        <p:grpSpPr>
          <a:xfrm rot="10376918">
            <a:off x="861782" y="3867148"/>
            <a:ext cx="1938167" cy="1094824"/>
            <a:chOff x="5913720" y="338987"/>
            <a:chExt cx="2574977" cy="1454542"/>
          </a:xfrm>
        </p:grpSpPr>
        <p:sp>
          <p:nvSpPr>
            <p:cNvPr id="779" name="Google Shape;779;p30"/>
            <p:cNvSpPr/>
            <p:nvPr/>
          </p:nvSpPr>
          <p:spPr>
            <a:xfrm>
              <a:off x="6513338" y="338987"/>
              <a:ext cx="115824" cy="116115"/>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0" name="Google Shape;780;p30"/>
            <p:cNvGrpSpPr/>
            <p:nvPr/>
          </p:nvGrpSpPr>
          <p:grpSpPr>
            <a:xfrm>
              <a:off x="7139184" y="679702"/>
              <a:ext cx="115823" cy="111412"/>
              <a:chOff x="7483850" y="1849650"/>
              <a:chExt cx="144400" cy="138900"/>
            </a:xfrm>
          </p:grpSpPr>
          <p:sp>
            <p:nvSpPr>
              <p:cNvPr id="781" name="Google Shape;781;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2" name="Google Shape;782;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3" name="Google Shape;783;p30"/>
            <p:cNvSpPr/>
            <p:nvPr/>
          </p:nvSpPr>
          <p:spPr>
            <a:xfrm>
              <a:off x="7380591" y="1229942"/>
              <a:ext cx="161543" cy="1615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4" name="Google Shape;784;p30"/>
            <p:cNvSpPr/>
            <p:nvPr/>
          </p:nvSpPr>
          <p:spPr>
            <a:xfrm>
              <a:off x="6490529" y="911725"/>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5" name="Google Shape;785;p30"/>
            <p:cNvSpPr/>
            <p:nvPr/>
          </p:nvSpPr>
          <p:spPr>
            <a:xfrm>
              <a:off x="6950905" y="1169184"/>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6" name="Google Shape;786;p30"/>
            <p:cNvGrpSpPr/>
            <p:nvPr/>
          </p:nvGrpSpPr>
          <p:grpSpPr>
            <a:xfrm>
              <a:off x="5913720" y="815996"/>
              <a:ext cx="115823" cy="111412"/>
              <a:chOff x="7483850" y="1849650"/>
              <a:chExt cx="144400" cy="138900"/>
            </a:xfrm>
          </p:grpSpPr>
          <p:sp>
            <p:nvSpPr>
              <p:cNvPr id="787" name="Google Shape;787;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8" name="Google Shape;788;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9" name="Google Shape;789;p30"/>
            <p:cNvSpPr/>
            <p:nvPr/>
          </p:nvSpPr>
          <p:spPr>
            <a:xfrm>
              <a:off x="7472651" y="1632347"/>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0" name="Google Shape;790;p30"/>
            <p:cNvSpPr/>
            <p:nvPr/>
          </p:nvSpPr>
          <p:spPr>
            <a:xfrm rot="10800000" flipH="1">
              <a:off x="7975336" y="1047146"/>
              <a:ext cx="89847" cy="90043"/>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1" name="Google Shape;791;p30"/>
            <p:cNvGrpSpPr/>
            <p:nvPr/>
          </p:nvGrpSpPr>
          <p:grpSpPr>
            <a:xfrm rot="10800000" flipH="1">
              <a:off x="8372874" y="1255009"/>
              <a:ext cx="115823" cy="111412"/>
              <a:chOff x="7483850" y="1849650"/>
              <a:chExt cx="144400" cy="138900"/>
            </a:xfrm>
          </p:grpSpPr>
          <p:sp>
            <p:nvSpPr>
              <p:cNvPr id="792" name="Google Shape;792;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3" name="Google Shape;793;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94" name="Google Shape;794;p30"/>
            <p:cNvSpPr/>
            <p:nvPr/>
          </p:nvSpPr>
          <p:spPr>
            <a:xfrm rot="10800000" flipH="1">
              <a:off x="7542141" y="941562"/>
              <a:ext cx="101143" cy="1011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5" name="Google Shape;795;p30"/>
            <p:cNvGrpSpPr/>
            <p:nvPr/>
          </p:nvGrpSpPr>
          <p:grpSpPr>
            <a:xfrm rot="10800000" flipH="1">
              <a:off x="8074625" y="1520906"/>
              <a:ext cx="115823" cy="111412"/>
              <a:chOff x="7483850" y="1849650"/>
              <a:chExt cx="144400" cy="138900"/>
            </a:xfrm>
          </p:grpSpPr>
          <p:sp>
            <p:nvSpPr>
              <p:cNvPr id="796" name="Google Shape;796;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7" name="Google Shape;797;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grpSp>
      <p:sp>
        <p:nvSpPr>
          <p:cNvPr id="33" name="TextBox 32" descr="n26 fb Tran Phu">
            <a:extLst>
              <a:ext uri="{FF2B5EF4-FFF2-40B4-BE49-F238E27FC236}">
                <a16:creationId xmlns:a16="http://schemas.microsoft.com/office/drawing/2014/main" id="{13C574CD-4A30-03B3-AC2B-BE171BB573BC}"/>
              </a:ext>
            </a:extLst>
          </p:cNvPr>
          <p:cNvSpPr txBox="1"/>
          <p:nvPr/>
        </p:nvSpPr>
        <p:spPr>
          <a:xfrm>
            <a:off x="4572000" y="830177"/>
            <a:ext cx="3578223" cy="523220"/>
          </a:xfrm>
          <a:prstGeom prst="rect">
            <a:avLst/>
          </a:prstGeom>
          <a:noFill/>
        </p:spPr>
        <p:txBody>
          <a:bodyPr wrap="square" rtlCol="0">
            <a:spAutoFit/>
          </a:bodyPr>
          <a:lstStyle/>
          <a:p>
            <a:r>
              <a:rPr lang="en-US" sz="2800" b="1" dirty="0" err="1">
                <a:solidFill>
                  <a:schemeClr val="accent2"/>
                </a:solidFill>
                <a:latin typeface="#9Slide03 BoosterNextFYBlack" panose="02000A03000000020004" pitchFamily="2" charset="0"/>
                <a:cs typeface="Calibri" panose="020F0502020204030204" pitchFamily="34" charset="0"/>
              </a:rPr>
              <a:t>Phiếu</a:t>
            </a:r>
            <a:r>
              <a:rPr lang="en-US" sz="2800" b="1" dirty="0">
                <a:solidFill>
                  <a:schemeClr val="accent2"/>
                </a:solidFill>
                <a:latin typeface="#9Slide03 BoosterNextFYBlack" panose="02000A03000000020004" pitchFamily="2" charset="0"/>
                <a:cs typeface="Calibri" panose="020F0502020204030204" pitchFamily="34" charset="0"/>
              </a:rPr>
              <a:t> </a:t>
            </a:r>
            <a:r>
              <a:rPr lang="en-US" sz="2800" b="1" dirty="0" err="1">
                <a:solidFill>
                  <a:schemeClr val="accent2"/>
                </a:solidFill>
                <a:latin typeface="#9Slide03 BoosterNextFYBlack" panose="02000A03000000020004" pitchFamily="2" charset="0"/>
                <a:cs typeface="Calibri" panose="020F0502020204030204" pitchFamily="34" charset="0"/>
              </a:rPr>
              <a:t>học</a:t>
            </a:r>
            <a:r>
              <a:rPr lang="en-US" sz="2800" b="1" dirty="0">
                <a:solidFill>
                  <a:schemeClr val="accent2"/>
                </a:solidFill>
                <a:latin typeface="#9Slide03 BoosterNextFYBlack" panose="02000A03000000020004" pitchFamily="2" charset="0"/>
                <a:cs typeface="Calibri" panose="020F0502020204030204" pitchFamily="34" charset="0"/>
              </a:rPr>
              <a:t> </a:t>
            </a:r>
            <a:r>
              <a:rPr lang="en-US" sz="2800" b="1" dirty="0" err="1">
                <a:solidFill>
                  <a:schemeClr val="accent2"/>
                </a:solidFill>
                <a:latin typeface="#9Slide03 BoosterNextFYBlack" panose="02000A03000000020004" pitchFamily="2" charset="0"/>
                <a:cs typeface="Calibri" panose="020F0502020204030204" pitchFamily="34" charset="0"/>
              </a:rPr>
              <a:t>tập</a:t>
            </a:r>
            <a:r>
              <a:rPr lang="en-US" sz="2800" b="1" dirty="0">
                <a:solidFill>
                  <a:schemeClr val="accent2"/>
                </a:solidFill>
                <a:latin typeface="#9Slide03 BoosterNextFYBlack" panose="02000A03000000020004" pitchFamily="2" charset="0"/>
                <a:cs typeface="Calibri" panose="020F0502020204030204" pitchFamily="34" charset="0"/>
              </a:rPr>
              <a:t> </a:t>
            </a:r>
            <a:endParaRPr lang="vi-VN" sz="2800" b="1" dirty="0">
              <a:solidFill>
                <a:schemeClr val="accent2"/>
              </a:solidFill>
              <a:latin typeface="#9Slide03 BoosterNextFYBlack" panose="02000A03000000020004" pitchFamily="2" charset="0"/>
              <a:cs typeface="Calibri" panose="020F0502020204030204" pitchFamily="34" charset="0"/>
            </a:endParaRPr>
          </a:p>
        </p:txBody>
      </p:sp>
      <p:grpSp>
        <p:nvGrpSpPr>
          <p:cNvPr id="2" name="Group 1">
            <a:extLst>
              <a:ext uri="{FF2B5EF4-FFF2-40B4-BE49-F238E27FC236}">
                <a16:creationId xmlns:a16="http://schemas.microsoft.com/office/drawing/2014/main" id="{8590C3D1-86F7-6083-5EBA-8ED4DC23A545}"/>
              </a:ext>
            </a:extLst>
          </p:cNvPr>
          <p:cNvGrpSpPr/>
          <p:nvPr/>
        </p:nvGrpSpPr>
        <p:grpSpPr>
          <a:xfrm>
            <a:off x="2407872" y="11875"/>
            <a:ext cx="6809014" cy="485466"/>
            <a:chOff x="2407872" y="11875"/>
            <a:chExt cx="6809014" cy="485466"/>
          </a:xfrm>
        </p:grpSpPr>
        <p:sp>
          <p:nvSpPr>
            <p:cNvPr id="4" name="Rectangle: Rounded Corners 3">
              <a:extLst>
                <a:ext uri="{FF2B5EF4-FFF2-40B4-BE49-F238E27FC236}">
                  <a16:creationId xmlns:a16="http://schemas.microsoft.com/office/drawing/2014/main" id="{F1D06312-451C-BB00-60D1-54360C492506}"/>
                </a:ext>
              </a:extLst>
            </p:cNvPr>
            <p:cNvSpPr/>
            <p:nvPr/>
          </p:nvSpPr>
          <p:spPr>
            <a:xfrm>
              <a:off x="2407872" y="11875"/>
              <a:ext cx="6809014" cy="485466"/>
            </a:xfrm>
            <a:prstGeom prst="roundRect">
              <a:avLst>
                <a:gd name="adj"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44090FD0-23A4-DBCC-5D49-7D2E949A3DA7}"/>
                </a:ext>
              </a:extLst>
            </p:cNvPr>
            <p:cNvSpPr txBox="1"/>
            <p:nvPr/>
          </p:nvSpPr>
          <p:spPr>
            <a:xfrm>
              <a:off x="2742608" y="97149"/>
              <a:ext cx="6474278" cy="400110"/>
            </a:xfrm>
            <a:prstGeom prst="rect">
              <a:avLst/>
            </a:prstGeom>
            <a:noFill/>
          </p:spPr>
          <p:txBody>
            <a:bodyPr wrap="square" rtlCol="0">
              <a:spAutoFit/>
            </a:bodyPr>
            <a:lstStyle/>
            <a:p>
              <a:r>
                <a:rPr lang="en-US" sz="2000" dirty="0">
                  <a:ln w="0"/>
                  <a:solidFill>
                    <a:schemeClr val="tx1"/>
                  </a:solidFill>
                  <a:effectLst>
                    <a:outerShdw blurRad="38100" dist="19050" dir="2700000" algn="tl" rotWithShape="0">
                      <a:schemeClr val="dk1">
                        <a:alpha val="40000"/>
                      </a:schemeClr>
                    </a:outerShdw>
                  </a:effectLst>
                </a:rPr>
                <a:t>BÀI 3: NHIỆT ĐỘ THANG ĐO NHIỆT ĐỘ - NHIỆT KẾ</a:t>
              </a:r>
            </a:p>
          </p:txBody>
        </p:sp>
      </p:grpSp>
      <p:sp>
        <p:nvSpPr>
          <p:cNvPr id="6" name="Text Box 76">
            <a:extLst>
              <a:ext uri="{FF2B5EF4-FFF2-40B4-BE49-F238E27FC236}">
                <a16:creationId xmlns:a16="http://schemas.microsoft.com/office/drawing/2014/main" id="{7785EB8B-001C-A6DE-A72A-949C0F6C3059}"/>
              </a:ext>
            </a:extLst>
          </p:cNvPr>
          <p:cNvSpPr txBox="1">
            <a:spLocks noChangeArrowheads="1"/>
          </p:cNvSpPr>
          <p:nvPr/>
        </p:nvSpPr>
        <p:spPr bwMode="auto">
          <a:xfrm>
            <a:off x="6472" y="-66357"/>
            <a:ext cx="2495774" cy="2853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000">
                <a:solidFill>
                  <a:schemeClr val="tx1"/>
                </a:solidFill>
                <a:latin typeface="Arial" charset="0"/>
              </a:defRPr>
            </a:lvl1pPr>
            <a:lvl2pPr marL="742950" indent="-285750" eaLnBrk="0" hangingPunct="0">
              <a:defRPr sz="20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sz="2000">
                <a:solidFill>
                  <a:schemeClr val="tx1"/>
                </a:solidFill>
                <a:latin typeface="Arial" charset="0"/>
              </a:defRPr>
            </a:lvl4pPr>
            <a:lvl5pPr marL="2057400" indent="-228600" eaLnBrk="0" hangingPunct="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fontAlgn="auto">
              <a:lnSpc>
                <a:spcPct val="150000"/>
              </a:lnSpc>
              <a:spcBef>
                <a:spcPts val="0"/>
              </a:spcBef>
              <a:spcAft>
                <a:spcPts val="0"/>
              </a:spcAft>
              <a:defRPr/>
            </a:pPr>
            <a:r>
              <a:rPr lang="en-US" sz="2200" b="1" dirty="0">
                <a:solidFill>
                  <a:srgbClr val="FF0000"/>
                </a:solidFill>
                <a:latin typeface="Times New Roman" pitchFamily="18" charset="0"/>
                <a:cs typeface="Times New Roman" pitchFamily="18" charset="0"/>
              </a:rPr>
              <a:t>NỘI DUNG</a:t>
            </a:r>
          </a:p>
          <a:p>
            <a:pPr fontAlgn="auto">
              <a:lnSpc>
                <a:spcPct val="150000"/>
              </a:lnSpc>
              <a:spcBef>
                <a:spcPts val="0"/>
              </a:spcBef>
              <a:spcAft>
                <a:spcPts val="0"/>
              </a:spcAft>
              <a:defRPr/>
            </a:pPr>
            <a:r>
              <a:rPr lang="en-US" b="1" dirty="0">
                <a:solidFill>
                  <a:schemeClr val="accent2">
                    <a:lumMod val="60000"/>
                    <a:lumOff val="40000"/>
                  </a:schemeClr>
                </a:solidFill>
                <a:latin typeface="Times New Roman" pitchFamily="18" charset="0"/>
                <a:cs typeface="Times New Roman" pitchFamily="18" charset="0"/>
              </a:rPr>
              <a:t>I. </a:t>
            </a:r>
            <a:r>
              <a:rPr lang="en-US" b="1" dirty="0" err="1">
                <a:solidFill>
                  <a:schemeClr val="accent2">
                    <a:lumMod val="60000"/>
                    <a:lumOff val="40000"/>
                  </a:schemeClr>
                </a:solidFill>
                <a:latin typeface="Times New Roman" pitchFamily="18" charset="0"/>
                <a:cs typeface="Times New Roman" pitchFamily="18" charset="0"/>
              </a:rPr>
              <a:t>Khái</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niệm</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nhiệt</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độ</a:t>
            </a:r>
            <a:endParaRPr lang="en-US" b="1"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II.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r>
              <a:rPr lang="en-US" dirty="0">
                <a:solidFill>
                  <a:schemeClr val="accent2">
                    <a:lumMod val="60000"/>
                    <a:lumOff val="40000"/>
                  </a:schemeClr>
                </a:solidFill>
                <a:latin typeface="Times New Roman" pitchFamily="18" charset="0"/>
                <a:cs typeface="Times New Roman" pitchFamily="18" charset="0"/>
              </a:rPr>
              <a:t> -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1. </a:t>
            </a:r>
            <a:r>
              <a:rPr lang="en-US" dirty="0" err="1">
                <a:solidFill>
                  <a:schemeClr val="accent2">
                    <a:lumMod val="60000"/>
                    <a:lumOff val="40000"/>
                  </a:schemeClr>
                </a:solidFill>
                <a:latin typeface="Times New Roman" pitchFamily="18" charset="0"/>
                <a:cs typeface="Times New Roman" pitchFamily="18" charset="0"/>
              </a:rPr>
              <a:t>Các</a:t>
            </a:r>
            <a:r>
              <a:rPr lang="en-US" dirty="0">
                <a:solidFill>
                  <a:schemeClr val="accent2">
                    <a:lumMod val="60000"/>
                    <a:lumOff val="40000"/>
                  </a:schemeClr>
                </a:solidFill>
                <a:latin typeface="Times New Roman" pitchFamily="18" charset="0"/>
                <a:cs typeface="Times New Roman" pitchFamily="18" charset="0"/>
              </a:rPr>
              <a:t>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2.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p:txBody>
      </p:sp>
      <p:sp>
        <p:nvSpPr>
          <p:cNvPr id="7" name="TextBox 6" descr="n26 fb Tran Phu">
            <a:extLst>
              <a:ext uri="{FF2B5EF4-FFF2-40B4-BE49-F238E27FC236}">
                <a16:creationId xmlns:a16="http://schemas.microsoft.com/office/drawing/2014/main" id="{6A374903-4CB3-E589-CFC7-B503C8474E70}"/>
              </a:ext>
            </a:extLst>
          </p:cNvPr>
          <p:cNvSpPr txBox="1"/>
          <p:nvPr/>
        </p:nvSpPr>
        <p:spPr>
          <a:xfrm>
            <a:off x="2942998" y="1686234"/>
            <a:ext cx="4020092" cy="3170099"/>
          </a:xfrm>
          <a:prstGeom prst="rect">
            <a:avLst/>
          </a:prstGeom>
          <a:noFill/>
        </p:spPr>
        <p:txBody>
          <a:bodyPr wrap="square" rtlCol="0">
            <a:spAutoFit/>
          </a:bodyPr>
          <a:lstStyle/>
          <a:p>
            <a:r>
              <a:rPr lang="en-US" sz="2000" b="1" dirty="0" err="1">
                <a:solidFill>
                  <a:srgbClr val="FF0000"/>
                </a:solidFill>
                <a:latin typeface="+mj-lt"/>
              </a:rPr>
              <a:t>Câu</a:t>
            </a:r>
            <a:r>
              <a:rPr lang="en-US" sz="2000" b="1" dirty="0">
                <a:solidFill>
                  <a:srgbClr val="FF0000"/>
                </a:solidFill>
                <a:latin typeface="+mj-lt"/>
              </a:rPr>
              <a:t> 4.</a:t>
            </a:r>
            <a:r>
              <a:rPr lang="en-US" sz="2000" dirty="0">
                <a:solidFill>
                  <a:srgbClr val="FF0000"/>
                </a:solidFill>
                <a:latin typeface="+mj-lt"/>
              </a:rPr>
              <a:t> </a:t>
            </a:r>
            <a:r>
              <a:rPr lang="en-US" sz="2000" dirty="0" err="1">
                <a:solidFill>
                  <a:schemeClr val="tx1"/>
                </a:solidFill>
                <a:latin typeface="+mj-lt"/>
              </a:rPr>
              <a:t>Tại</a:t>
            </a:r>
            <a:r>
              <a:rPr lang="en-US" sz="2000" dirty="0">
                <a:solidFill>
                  <a:schemeClr val="tx1"/>
                </a:solidFill>
                <a:latin typeface="+mj-lt"/>
              </a:rPr>
              <a:t> </a:t>
            </a:r>
            <a:r>
              <a:rPr lang="en-US" sz="2000" dirty="0" err="1">
                <a:solidFill>
                  <a:schemeClr val="tx1"/>
                </a:solidFill>
                <a:latin typeface="+mj-lt"/>
              </a:rPr>
              <a:t>sao</a:t>
            </a:r>
            <a:r>
              <a:rPr lang="en-US" sz="2000" dirty="0">
                <a:solidFill>
                  <a:schemeClr val="tx1"/>
                </a:solidFill>
                <a:latin typeface="+mj-lt"/>
              </a:rPr>
              <a:t> </a:t>
            </a:r>
            <a:r>
              <a:rPr lang="en-US" sz="2000" dirty="0" err="1">
                <a:solidFill>
                  <a:schemeClr val="tx1"/>
                </a:solidFill>
                <a:latin typeface="+mj-lt"/>
              </a:rPr>
              <a:t>có</a:t>
            </a:r>
            <a:r>
              <a:rPr lang="en-US" sz="2000" dirty="0">
                <a:solidFill>
                  <a:schemeClr val="tx1"/>
                </a:solidFill>
                <a:latin typeface="+mj-lt"/>
              </a:rPr>
              <a:t> </a:t>
            </a:r>
            <a:r>
              <a:rPr lang="en-US" sz="2000" dirty="0" err="1">
                <a:solidFill>
                  <a:schemeClr val="tx1"/>
                </a:solidFill>
                <a:latin typeface="+mj-lt"/>
              </a:rPr>
              <a:t>thể</a:t>
            </a:r>
            <a:r>
              <a:rPr lang="en-US" sz="2000" dirty="0">
                <a:solidFill>
                  <a:schemeClr val="tx1"/>
                </a:solidFill>
                <a:latin typeface="+mj-lt"/>
              </a:rPr>
              <a:t> </a:t>
            </a:r>
            <a:r>
              <a:rPr lang="en-US" sz="2000" dirty="0" err="1">
                <a:solidFill>
                  <a:schemeClr val="tx1"/>
                </a:solidFill>
                <a:latin typeface="+mj-lt"/>
              </a:rPr>
              <a:t>biết</a:t>
            </a:r>
            <a:r>
              <a:rPr lang="en-US" sz="2000" dirty="0">
                <a:solidFill>
                  <a:schemeClr val="tx1"/>
                </a:solidFill>
                <a:latin typeface="+mj-lt"/>
              </a:rPr>
              <a:t> </a:t>
            </a:r>
            <a:r>
              <a:rPr lang="en-US" sz="2000" dirty="0" err="1">
                <a:solidFill>
                  <a:schemeClr val="tx1"/>
                </a:solidFill>
                <a:latin typeface="+mj-lt"/>
              </a:rPr>
              <a:t>nước</a:t>
            </a:r>
            <a:r>
              <a:rPr lang="en-US" sz="2000" dirty="0">
                <a:solidFill>
                  <a:schemeClr val="tx1"/>
                </a:solidFill>
                <a:latin typeface="+mj-lt"/>
              </a:rPr>
              <a:t> </a:t>
            </a:r>
            <a:r>
              <a:rPr lang="en-US" sz="2000" dirty="0" err="1">
                <a:solidFill>
                  <a:schemeClr val="tx1"/>
                </a:solidFill>
                <a:latin typeface="+mj-lt"/>
              </a:rPr>
              <a:t>trong</a:t>
            </a:r>
            <a:r>
              <a:rPr lang="en-US" sz="2000" dirty="0">
                <a:solidFill>
                  <a:schemeClr val="tx1"/>
                </a:solidFill>
                <a:latin typeface="+mj-lt"/>
              </a:rPr>
              <a:t> </a:t>
            </a:r>
            <a:r>
              <a:rPr lang="en-US" sz="2000" dirty="0" err="1">
                <a:solidFill>
                  <a:schemeClr val="tx1"/>
                </a:solidFill>
                <a:latin typeface="+mj-lt"/>
              </a:rPr>
              <a:t>bình</a:t>
            </a:r>
            <a:r>
              <a:rPr lang="en-US" sz="2000" dirty="0">
                <a:solidFill>
                  <a:schemeClr val="tx1"/>
                </a:solidFill>
                <a:latin typeface="+mj-lt"/>
              </a:rPr>
              <a:t> </a:t>
            </a:r>
            <a:r>
              <a:rPr lang="en-US" sz="2000" dirty="0" err="1">
                <a:solidFill>
                  <a:schemeClr val="tx1"/>
                </a:solidFill>
                <a:latin typeface="+mj-lt"/>
              </a:rPr>
              <a:t>truyền</a:t>
            </a:r>
            <a:r>
              <a:rPr lang="en-US" sz="2000" dirty="0">
                <a:solidFill>
                  <a:schemeClr val="tx1"/>
                </a:solidFill>
                <a:latin typeface="+mj-lt"/>
              </a:rPr>
              <a:t> </a:t>
            </a:r>
            <a:r>
              <a:rPr lang="en-US" sz="2000" dirty="0" err="1">
                <a:solidFill>
                  <a:schemeClr val="tx1"/>
                </a:solidFill>
                <a:latin typeface="+mj-lt"/>
              </a:rPr>
              <a:t>nhiệt</a:t>
            </a:r>
            <a:r>
              <a:rPr lang="en-US" sz="2000" dirty="0">
                <a:solidFill>
                  <a:schemeClr val="tx1"/>
                </a:solidFill>
                <a:latin typeface="+mj-lt"/>
              </a:rPr>
              <a:t> </a:t>
            </a:r>
            <a:r>
              <a:rPr lang="en-US" sz="2000" dirty="0" err="1">
                <a:solidFill>
                  <a:schemeClr val="tx1"/>
                </a:solidFill>
                <a:latin typeface="+mj-lt"/>
              </a:rPr>
              <a:t>năng</a:t>
            </a:r>
            <a:r>
              <a:rPr lang="en-US" sz="2000" dirty="0">
                <a:solidFill>
                  <a:schemeClr val="tx1"/>
                </a:solidFill>
                <a:latin typeface="+mj-lt"/>
              </a:rPr>
              <a:t> </a:t>
            </a:r>
            <a:r>
              <a:rPr lang="en-US" sz="2000" dirty="0" err="1">
                <a:solidFill>
                  <a:schemeClr val="tx1"/>
                </a:solidFill>
                <a:latin typeface="+mj-lt"/>
              </a:rPr>
              <a:t>cho</a:t>
            </a:r>
            <a:r>
              <a:rPr lang="en-US" sz="2000" dirty="0">
                <a:solidFill>
                  <a:schemeClr val="tx1"/>
                </a:solidFill>
                <a:latin typeface="+mj-lt"/>
              </a:rPr>
              <a:t> </a:t>
            </a:r>
            <a:r>
              <a:rPr lang="en-US" sz="2000" dirty="0" err="1">
                <a:solidFill>
                  <a:schemeClr val="tx1"/>
                </a:solidFill>
                <a:latin typeface="+mj-lt"/>
              </a:rPr>
              <a:t>nước</a:t>
            </a:r>
            <a:r>
              <a:rPr lang="en-US" sz="2000" dirty="0">
                <a:solidFill>
                  <a:schemeClr val="tx1"/>
                </a:solidFill>
                <a:latin typeface="+mj-lt"/>
              </a:rPr>
              <a:t> </a:t>
            </a:r>
            <a:r>
              <a:rPr lang="en-US" sz="2000" dirty="0" err="1">
                <a:solidFill>
                  <a:schemeClr val="tx1"/>
                </a:solidFill>
                <a:latin typeface="+mj-lt"/>
              </a:rPr>
              <a:t>trong</a:t>
            </a:r>
            <a:r>
              <a:rPr lang="en-US" sz="2000" dirty="0">
                <a:solidFill>
                  <a:schemeClr val="tx1"/>
                </a:solidFill>
                <a:latin typeface="+mj-lt"/>
              </a:rPr>
              <a:t> </a:t>
            </a:r>
            <a:r>
              <a:rPr lang="en-US" sz="2000" dirty="0" err="1">
                <a:solidFill>
                  <a:schemeClr val="tx1"/>
                </a:solidFill>
                <a:latin typeface="+mj-lt"/>
              </a:rPr>
              <a:t>cốc</a:t>
            </a:r>
            <a:r>
              <a:rPr lang="en-US" sz="2000" dirty="0">
                <a:solidFill>
                  <a:schemeClr val="tx1"/>
                </a:solidFill>
                <a:latin typeface="+mj-lt"/>
              </a:rPr>
              <a:t>?</a:t>
            </a:r>
          </a:p>
          <a:p>
            <a:endParaRPr lang="en-US" sz="2000" dirty="0">
              <a:solidFill>
                <a:srgbClr val="002060"/>
              </a:solidFill>
              <a:latin typeface="+mj-lt"/>
            </a:endParaRPr>
          </a:p>
          <a:p>
            <a:endParaRPr lang="en-US" sz="2000" dirty="0">
              <a:solidFill>
                <a:srgbClr val="002060"/>
              </a:solidFill>
              <a:latin typeface="+mj-lt"/>
            </a:endParaRPr>
          </a:p>
          <a:p>
            <a:endParaRPr lang="en-US" sz="2000" dirty="0">
              <a:solidFill>
                <a:srgbClr val="002060"/>
              </a:solidFill>
              <a:latin typeface="+mj-lt"/>
            </a:endParaRPr>
          </a:p>
          <a:p>
            <a:r>
              <a:rPr lang="en-US" sz="2000" b="1" dirty="0" err="1">
                <a:solidFill>
                  <a:srgbClr val="FF0000"/>
                </a:solidFill>
                <a:latin typeface="+mj-lt"/>
              </a:rPr>
              <a:t>Câu</a:t>
            </a:r>
            <a:r>
              <a:rPr lang="en-US" sz="2000" b="1" dirty="0">
                <a:solidFill>
                  <a:srgbClr val="FF0000"/>
                </a:solidFill>
                <a:latin typeface="+mj-lt"/>
              </a:rPr>
              <a:t> 5.</a:t>
            </a:r>
            <a:r>
              <a:rPr lang="en-US" sz="2000" dirty="0">
                <a:solidFill>
                  <a:srgbClr val="FF0000"/>
                </a:solidFill>
                <a:latin typeface="+mj-lt"/>
              </a:rPr>
              <a:t> </a:t>
            </a:r>
            <a:r>
              <a:rPr lang="en-US" sz="2000" dirty="0" err="1">
                <a:latin typeface="+mj-lt"/>
              </a:rPr>
              <a:t>Làm</a:t>
            </a:r>
            <a:r>
              <a:rPr lang="en-US" sz="2000" dirty="0">
                <a:latin typeface="+mj-lt"/>
              </a:rPr>
              <a:t> </a:t>
            </a:r>
            <a:r>
              <a:rPr lang="en-US" sz="2000" dirty="0" err="1">
                <a:latin typeface="+mj-lt"/>
              </a:rPr>
              <a:t>thể</a:t>
            </a:r>
            <a:r>
              <a:rPr lang="en-US" sz="2000" dirty="0">
                <a:latin typeface="+mj-lt"/>
              </a:rPr>
              <a:t> </a:t>
            </a:r>
            <a:r>
              <a:rPr lang="en-US" sz="2000" dirty="0" err="1">
                <a:latin typeface="+mj-lt"/>
              </a:rPr>
              <a:t>nào</a:t>
            </a:r>
            <a:r>
              <a:rPr lang="en-US" sz="2000" dirty="0">
                <a:latin typeface="+mj-lt"/>
              </a:rPr>
              <a:t> </a:t>
            </a:r>
            <a:r>
              <a:rPr lang="en-US" sz="2000" dirty="0" err="1">
                <a:latin typeface="+mj-lt"/>
              </a:rPr>
              <a:t>để</a:t>
            </a:r>
            <a:r>
              <a:rPr lang="en-US" sz="2000" dirty="0">
                <a:latin typeface="+mj-lt"/>
              </a:rPr>
              <a:t> </a:t>
            </a:r>
            <a:r>
              <a:rPr lang="en-US" sz="2000" dirty="0" err="1">
                <a:latin typeface="+mj-lt"/>
              </a:rPr>
              <a:t>nhận</a:t>
            </a:r>
            <a:r>
              <a:rPr lang="en-US" sz="2000" dirty="0">
                <a:latin typeface="+mj-lt"/>
              </a:rPr>
              <a:t> </a:t>
            </a:r>
            <a:r>
              <a:rPr lang="en-US" sz="2000" dirty="0" err="1">
                <a:latin typeface="+mj-lt"/>
              </a:rPr>
              <a:t>biết</a:t>
            </a:r>
            <a:r>
              <a:rPr lang="en-US" sz="2000" dirty="0">
                <a:latin typeface="+mj-lt"/>
              </a:rPr>
              <a:t> </a:t>
            </a:r>
            <a:r>
              <a:rPr lang="en-US" sz="2000" dirty="0" err="1">
                <a:latin typeface="+mj-lt"/>
              </a:rPr>
              <a:t>quá</a:t>
            </a:r>
            <a:r>
              <a:rPr lang="en-US" sz="2000" dirty="0">
                <a:latin typeface="+mj-lt"/>
              </a:rPr>
              <a:t> </a:t>
            </a:r>
            <a:r>
              <a:rPr lang="en-US" sz="2000" dirty="0" err="1">
                <a:latin typeface="+mj-lt"/>
              </a:rPr>
              <a:t>trình</a:t>
            </a:r>
            <a:r>
              <a:rPr lang="en-US" sz="2000" dirty="0">
                <a:latin typeface="+mj-lt"/>
              </a:rPr>
              <a:t> </a:t>
            </a:r>
            <a:r>
              <a:rPr lang="en-US" sz="2000" dirty="0" err="1">
                <a:latin typeface="+mj-lt"/>
              </a:rPr>
              <a:t>truyền</a:t>
            </a:r>
            <a:r>
              <a:rPr lang="en-US" sz="2000" dirty="0">
                <a:latin typeface="+mj-lt"/>
              </a:rPr>
              <a:t> </a:t>
            </a:r>
            <a:r>
              <a:rPr lang="en-US" sz="2000" dirty="0" err="1">
                <a:latin typeface="+mj-lt"/>
              </a:rPr>
              <a:t>nhiệt</a:t>
            </a:r>
            <a:r>
              <a:rPr lang="en-US" sz="2000" dirty="0">
                <a:latin typeface="+mj-lt"/>
              </a:rPr>
              <a:t> </a:t>
            </a:r>
            <a:r>
              <a:rPr lang="en-US" sz="2000" dirty="0" err="1">
                <a:latin typeface="+mj-lt"/>
              </a:rPr>
              <a:t>năng</a:t>
            </a:r>
            <a:r>
              <a:rPr lang="en-US" sz="2000" dirty="0">
                <a:latin typeface="+mj-lt"/>
              </a:rPr>
              <a:t> </a:t>
            </a:r>
            <a:r>
              <a:rPr lang="en-US" sz="2000" dirty="0" err="1">
                <a:latin typeface="+mj-lt"/>
              </a:rPr>
              <a:t>giữa</a:t>
            </a:r>
            <a:r>
              <a:rPr lang="en-US" sz="2000" dirty="0">
                <a:latin typeface="+mj-lt"/>
              </a:rPr>
              <a:t> </a:t>
            </a:r>
            <a:r>
              <a:rPr lang="en-US" sz="2000" dirty="0" err="1">
                <a:latin typeface="+mj-lt"/>
              </a:rPr>
              <a:t>nước</a:t>
            </a:r>
            <a:r>
              <a:rPr lang="en-US" sz="2000" dirty="0">
                <a:latin typeface="+mj-lt"/>
              </a:rPr>
              <a:t> </a:t>
            </a:r>
            <a:r>
              <a:rPr lang="en-US" sz="2000" dirty="0" err="1">
                <a:latin typeface="+mj-lt"/>
              </a:rPr>
              <a:t>trong</a:t>
            </a:r>
            <a:r>
              <a:rPr lang="en-US" sz="2000" dirty="0">
                <a:latin typeface="+mj-lt"/>
              </a:rPr>
              <a:t> </a:t>
            </a:r>
            <a:r>
              <a:rPr lang="en-US" sz="2000" dirty="0" err="1">
                <a:latin typeface="+mj-lt"/>
              </a:rPr>
              <a:t>bình</a:t>
            </a:r>
            <a:r>
              <a:rPr lang="en-US" sz="2000" dirty="0">
                <a:latin typeface="+mj-lt"/>
              </a:rPr>
              <a:t> </a:t>
            </a:r>
            <a:r>
              <a:rPr lang="en-US" sz="2000" dirty="0" err="1">
                <a:latin typeface="+mj-lt"/>
              </a:rPr>
              <a:t>và</a:t>
            </a:r>
            <a:r>
              <a:rPr lang="en-US" sz="2000" dirty="0">
                <a:latin typeface="+mj-lt"/>
              </a:rPr>
              <a:t> </a:t>
            </a:r>
            <a:r>
              <a:rPr lang="en-US" sz="2000" dirty="0" err="1">
                <a:latin typeface="+mj-lt"/>
              </a:rPr>
              <a:t>nước</a:t>
            </a:r>
            <a:r>
              <a:rPr lang="en-US" sz="2000" dirty="0">
                <a:latin typeface="+mj-lt"/>
              </a:rPr>
              <a:t> </a:t>
            </a:r>
            <a:r>
              <a:rPr lang="en-US" sz="2000" dirty="0" err="1">
                <a:latin typeface="+mj-lt"/>
              </a:rPr>
              <a:t>trong</a:t>
            </a:r>
            <a:r>
              <a:rPr lang="en-US" sz="2000" dirty="0">
                <a:latin typeface="+mj-lt"/>
              </a:rPr>
              <a:t> </a:t>
            </a:r>
            <a:r>
              <a:rPr lang="en-US" sz="2000" dirty="0" err="1">
                <a:latin typeface="+mj-lt"/>
              </a:rPr>
              <a:t>cốc</a:t>
            </a:r>
            <a:r>
              <a:rPr lang="en-US" sz="2000" dirty="0">
                <a:latin typeface="+mj-lt"/>
              </a:rPr>
              <a:t> </a:t>
            </a:r>
            <a:r>
              <a:rPr lang="en-US" sz="2000" dirty="0" err="1">
                <a:latin typeface="+mj-lt"/>
              </a:rPr>
              <a:t>đã</a:t>
            </a:r>
            <a:r>
              <a:rPr lang="en-US" sz="2000" dirty="0">
                <a:latin typeface="+mj-lt"/>
              </a:rPr>
              <a:t> </a:t>
            </a:r>
            <a:r>
              <a:rPr lang="en-US" sz="2000" dirty="0" err="1">
                <a:latin typeface="+mj-lt"/>
              </a:rPr>
              <a:t>kết</a:t>
            </a:r>
            <a:r>
              <a:rPr lang="en-US" sz="2000" dirty="0">
                <a:latin typeface="+mj-lt"/>
              </a:rPr>
              <a:t> </a:t>
            </a:r>
            <a:r>
              <a:rPr lang="en-US" sz="2000" dirty="0" err="1">
                <a:latin typeface="+mj-lt"/>
              </a:rPr>
              <a:t>thúc</a:t>
            </a:r>
            <a:r>
              <a:rPr lang="en-US" sz="2000" dirty="0">
                <a:latin typeface="+mj-lt"/>
              </a:rPr>
              <a:t>?</a:t>
            </a:r>
          </a:p>
        </p:txBody>
      </p:sp>
      <p:pic>
        <p:nvPicPr>
          <p:cNvPr id="8" name="Picture 7" descr="n26 fb Tran Phu">
            <a:extLst>
              <a:ext uri="{FF2B5EF4-FFF2-40B4-BE49-F238E27FC236}">
                <a16:creationId xmlns:a16="http://schemas.microsoft.com/office/drawing/2014/main" id="{CAA78A61-F878-9967-0AFA-410D426A1700}"/>
              </a:ext>
            </a:extLst>
          </p:cNvPr>
          <p:cNvPicPr>
            <a:picLocks noChangeAspect="1"/>
          </p:cNvPicPr>
          <p:nvPr/>
        </p:nvPicPr>
        <p:blipFill>
          <a:blip r:embed="rId3"/>
          <a:stretch>
            <a:fillRect/>
          </a:stretch>
        </p:blipFill>
        <p:spPr>
          <a:xfrm>
            <a:off x="7186440" y="3297758"/>
            <a:ext cx="1945226" cy="1406781"/>
          </a:xfrm>
          <a:prstGeom prst="rect">
            <a:avLst/>
          </a:prstGeom>
        </p:spPr>
      </p:pic>
      <p:pic>
        <p:nvPicPr>
          <p:cNvPr id="9" name="Picture 8" descr="n26 fb Tran Phu">
            <a:extLst>
              <a:ext uri="{FF2B5EF4-FFF2-40B4-BE49-F238E27FC236}">
                <a16:creationId xmlns:a16="http://schemas.microsoft.com/office/drawing/2014/main" id="{D078016B-B5B7-7013-A24D-42D675A46833}"/>
              </a:ext>
            </a:extLst>
          </p:cNvPr>
          <p:cNvPicPr>
            <a:picLocks noChangeAspect="1"/>
          </p:cNvPicPr>
          <p:nvPr/>
        </p:nvPicPr>
        <p:blipFill>
          <a:blip r:embed="rId4"/>
          <a:stretch>
            <a:fillRect/>
          </a:stretch>
        </p:blipFill>
        <p:spPr>
          <a:xfrm>
            <a:off x="7162328" y="1357945"/>
            <a:ext cx="2013748" cy="1456336"/>
          </a:xfrm>
          <a:prstGeom prst="rect">
            <a:avLst/>
          </a:prstGeom>
        </p:spPr>
      </p:pic>
    </p:spTree>
    <p:extLst>
      <p:ext uri="{BB962C8B-B14F-4D97-AF65-F5344CB8AC3E}">
        <p14:creationId xmlns:p14="http://schemas.microsoft.com/office/powerpoint/2010/main" val="19438888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out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687"/>
        <p:cNvGrpSpPr/>
        <p:nvPr/>
      </p:nvGrpSpPr>
      <p:grpSpPr>
        <a:xfrm>
          <a:off x="0" y="0"/>
          <a:ext cx="0" cy="0"/>
          <a:chOff x="0" y="0"/>
          <a:chExt cx="0" cy="0"/>
        </a:xfrm>
      </p:grpSpPr>
      <p:grpSp>
        <p:nvGrpSpPr>
          <p:cNvPr id="778" name="Google Shape;778;p30" descr="n26 fb Tran Phu"/>
          <p:cNvGrpSpPr/>
          <p:nvPr/>
        </p:nvGrpSpPr>
        <p:grpSpPr>
          <a:xfrm rot="10376918">
            <a:off x="861782" y="3867148"/>
            <a:ext cx="1938167" cy="1094824"/>
            <a:chOff x="5913720" y="338987"/>
            <a:chExt cx="2574977" cy="1454542"/>
          </a:xfrm>
        </p:grpSpPr>
        <p:sp>
          <p:nvSpPr>
            <p:cNvPr id="779" name="Google Shape;779;p30"/>
            <p:cNvSpPr/>
            <p:nvPr/>
          </p:nvSpPr>
          <p:spPr>
            <a:xfrm>
              <a:off x="6513338" y="338987"/>
              <a:ext cx="115824" cy="116115"/>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0" name="Google Shape;780;p30"/>
            <p:cNvGrpSpPr/>
            <p:nvPr/>
          </p:nvGrpSpPr>
          <p:grpSpPr>
            <a:xfrm>
              <a:off x="7139184" y="679702"/>
              <a:ext cx="115823" cy="111412"/>
              <a:chOff x="7483850" y="1849650"/>
              <a:chExt cx="144400" cy="138900"/>
            </a:xfrm>
          </p:grpSpPr>
          <p:sp>
            <p:nvSpPr>
              <p:cNvPr id="781" name="Google Shape;781;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2" name="Google Shape;782;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3" name="Google Shape;783;p30"/>
            <p:cNvSpPr/>
            <p:nvPr/>
          </p:nvSpPr>
          <p:spPr>
            <a:xfrm>
              <a:off x="7380591" y="1229942"/>
              <a:ext cx="161543" cy="1615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4" name="Google Shape;784;p30"/>
            <p:cNvSpPr/>
            <p:nvPr/>
          </p:nvSpPr>
          <p:spPr>
            <a:xfrm>
              <a:off x="6490529" y="911725"/>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5" name="Google Shape;785;p30"/>
            <p:cNvSpPr/>
            <p:nvPr/>
          </p:nvSpPr>
          <p:spPr>
            <a:xfrm>
              <a:off x="6950905" y="1169184"/>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6" name="Google Shape;786;p30"/>
            <p:cNvGrpSpPr/>
            <p:nvPr/>
          </p:nvGrpSpPr>
          <p:grpSpPr>
            <a:xfrm>
              <a:off x="5913720" y="815996"/>
              <a:ext cx="115823" cy="111412"/>
              <a:chOff x="7483850" y="1849650"/>
              <a:chExt cx="144400" cy="138900"/>
            </a:xfrm>
          </p:grpSpPr>
          <p:sp>
            <p:nvSpPr>
              <p:cNvPr id="787" name="Google Shape;787;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8" name="Google Shape;788;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9" name="Google Shape;789;p30"/>
            <p:cNvSpPr/>
            <p:nvPr/>
          </p:nvSpPr>
          <p:spPr>
            <a:xfrm>
              <a:off x="7472651" y="1632347"/>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0" name="Google Shape;790;p30"/>
            <p:cNvSpPr/>
            <p:nvPr/>
          </p:nvSpPr>
          <p:spPr>
            <a:xfrm rot="10800000" flipH="1">
              <a:off x="7975336" y="1047146"/>
              <a:ext cx="89847" cy="90043"/>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1" name="Google Shape;791;p30"/>
            <p:cNvGrpSpPr/>
            <p:nvPr/>
          </p:nvGrpSpPr>
          <p:grpSpPr>
            <a:xfrm rot="10800000" flipH="1">
              <a:off x="8372874" y="1255009"/>
              <a:ext cx="115823" cy="111412"/>
              <a:chOff x="7483850" y="1849650"/>
              <a:chExt cx="144400" cy="138900"/>
            </a:xfrm>
          </p:grpSpPr>
          <p:sp>
            <p:nvSpPr>
              <p:cNvPr id="792" name="Google Shape;792;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3" name="Google Shape;793;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94" name="Google Shape;794;p30"/>
            <p:cNvSpPr/>
            <p:nvPr/>
          </p:nvSpPr>
          <p:spPr>
            <a:xfrm rot="10800000" flipH="1">
              <a:off x="7542141" y="941562"/>
              <a:ext cx="101143" cy="1011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5" name="Google Shape;795;p30"/>
            <p:cNvGrpSpPr/>
            <p:nvPr/>
          </p:nvGrpSpPr>
          <p:grpSpPr>
            <a:xfrm rot="10800000" flipH="1">
              <a:off x="8074625" y="1520906"/>
              <a:ext cx="115823" cy="111412"/>
              <a:chOff x="7483850" y="1849650"/>
              <a:chExt cx="144400" cy="138900"/>
            </a:xfrm>
          </p:grpSpPr>
          <p:sp>
            <p:nvSpPr>
              <p:cNvPr id="796" name="Google Shape;796;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7" name="Google Shape;797;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grpSp>
      <p:grpSp>
        <p:nvGrpSpPr>
          <p:cNvPr id="2" name="Group 1">
            <a:extLst>
              <a:ext uri="{FF2B5EF4-FFF2-40B4-BE49-F238E27FC236}">
                <a16:creationId xmlns:a16="http://schemas.microsoft.com/office/drawing/2014/main" id="{8590C3D1-86F7-6083-5EBA-8ED4DC23A545}"/>
              </a:ext>
            </a:extLst>
          </p:cNvPr>
          <p:cNvGrpSpPr/>
          <p:nvPr/>
        </p:nvGrpSpPr>
        <p:grpSpPr>
          <a:xfrm>
            <a:off x="2407872" y="11875"/>
            <a:ext cx="6809014" cy="485466"/>
            <a:chOff x="2407872" y="11875"/>
            <a:chExt cx="6809014" cy="485466"/>
          </a:xfrm>
        </p:grpSpPr>
        <p:sp>
          <p:nvSpPr>
            <p:cNvPr id="4" name="Rectangle: Rounded Corners 3">
              <a:extLst>
                <a:ext uri="{FF2B5EF4-FFF2-40B4-BE49-F238E27FC236}">
                  <a16:creationId xmlns:a16="http://schemas.microsoft.com/office/drawing/2014/main" id="{F1D06312-451C-BB00-60D1-54360C492506}"/>
                </a:ext>
              </a:extLst>
            </p:cNvPr>
            <p:cNvSpPr/>
            <p:nvPr/>
          </p:nvSpPr>
          <p:spPr>
            <a:xfrm>
              <a:off x="2407872" y="11875"/>
              <a:ext cx="6809014" cy="485466"/>
            </a:xfrm>
            <a:prstGeom prst="roundRect">
              <a:avLst>
                <a:gd name="adj"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44090FD0-23A4-DBCC-5D49-7D2E949A3DA7}"/>
                </a:ext>
              </a:extLst>
            </p:cNvPr>
            <p:cNvSpPr txBox="1"/>
            <p:nvPr/>
          </p:nvSpPr>
          <p:spPr>
            <a:xfrm>
              <a:off x="2742608" y="97149"/>
              <a:ext cx="6474278" cy="400110"/>
            </a:xfrm>
            <a:prstGeom prst="rect">
              <a:avLst/>
            </a:prstGeom>
            <a:noFill/>
          </p:spPr>
          <p:txBody>
            <a:bodyPr wrap="square" rtlCol="0">
              <a:spAutoFit/>
            </a:bodyPr>
            <a:lstStyle/>
            <a:p>
              <a:r>
                <a:rPr lang="en-US" sz="2000" dirty="0">
                  <a:ln w="0"/>
                  <a:solidFill>
                    <a:schemeClr val="tx1"/>
                  </a:solidFill>
                  <a:effectLst>
                    <a:outerShdw blurRad="38100" dist="19050" dir="2700000" algn="tl" rotWithShape="0">
                      <a:schemeClr val="dk1">
                        <a:alpha val="40000"/>
                      </a:schemeClr>
                    </a:outerShdw>
                  </a:effectLst>
                </a:rPr>
                <a:t>BÀI 3: NHIỆT ĐỘ THANG ĐO NHIỆT ĐỘ - NHIỆT KẾ</a:t>
              </a:r>
            </a:p>
          </p:txBody>
        </p:sp>
      </p:grpSp>
      <p:sp>
        <p:nvSpPr>
          <p:cNvPr id="6" name="Text Box 76">
            <a:extLst>
              <a:ext uri="{FF2B5EF4-FFF2-40B4-BE49-F238E27FC236}">
                <a16:creationId xmlns:a16="http://schemas.microsoft.com/office/drawing/2014/main" id="{7785EB8B-001C-A6DE-A72A-949C0F6C3059}"/>
              </a:ext>
            </a:extLst>
          </p:cNvPr>
          <p:cNvSpPr txBox="1">
            <a:spLocks noChangeArrowheads="1"/>
          </p:cNvSpPr>
          <p:nvPr/>
        </p:nvSpPr>
        <p:spPr bwMode="auto">
          <a:xfrm>
            <a:off x="6472" y="-66357"/>
            <a:ext cx="2495774" cy="2853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000">
                <a:solidFill>
                  <a:schemeClr val="tx1"/>
                </a:solidFill>
                <a:latin typeface="Arial" charset="0"/>
              </a:defRPr>
            </a:lvl1pPr>
            <a:lvl2pPr marL="742950" indent="-285750" eaLnBrk="0" hangingPunct="0">
              <a:defRPr sz="20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sz="2000">
                <a:solidFill>
                  <a:schemeClr val="tx1"/>
                </a:solidFill>
                <a:latin typeface="Arial" charset="0"/>
              </a:defRPr>
            </a:lvl4pPr>
            <a:lvl5pPr marL="2057400" indent="-228600" eaLnBrk="0" hangingPunct="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fontAlgn="auto">
              <a:lnSpc>
                <a:spcPct val="150000"/>
              </a:lnSpc>
              <a:spcBef>
                <a:spcPts val="0"/>
              </a:spcBef>
              <a:spcAft>
                <a:spcPts val="0"/>
              </a:spcAft>
              <a:defRPr/>
            </a:pPr>
            <a:r>
              <a:rPr lang="en-US" sz="2200" b="1" dirty="0">
                <a:solidFill>
                  <a:srgbClr val="FF0000"/>
                </a:solidFill>
                <a:latin typeface="Times New Roman" pitchFamily="18" charset="0"/>
                <a:cs typeface="Times New Roman" pitchFamily="18" charset="0"/>
              </a:rPr>
              <a:t>NỘI DUNG</a:t>
            </a:r>
          </a:p>
          <a:p>
            <a:pPr fontAlgn="auto">
              <a:lnSpc>
                <a:spcPct val="150000"/>
              </a:lnSpc>
              <a:spcBef>
                <a:spcPts val="0"/>
              </a:spcBef>
              <a:spcAft>
                <a:spcPts val="0"/>
              </a:spcAft>
              <a:defRPr/>
            </a:pPr>
            <a:r>
              <a:rPr lang="en-US" b="1" dirty="0">
                <a:latin typeface="Times New Roman" pitchFamily="18" charset="0"/>
                <a:cs typeface="Times New Roman" pitchFamily="18" charset="0"/>
              </a:rPr>
              <a:t>I. </a:t>
            </a:r>
            <a:r>
              <a:rPr lang="en-US" b="1" dirty="0" err="1">
                <a:latin typeface="Times New Roman" pitchFamily="18" charset="0"/>
                <a:cs typeface="Times New Roman" pitchFamily="18" charset="0"/>
              </a:rPr>
              <a:t>Khái</a:t>
            </a:r>
            <a:r>
              <a:rPr lang="en-US" b="1" dirty="0">
                <a:latin typeface="Times New Roman" pitchFamily="18" charset="0"/>
                <a:cs typeface="Times New Roman" pitchFamily="18" charset="0"/>
              </a:rPr>
              <a:t> </a:t>
            </a:r>
            <a:r>
              <a:rPr lang="en-US" b="1" dirty="0" err="1">
                <a:latin typeface="Times New Roman" pitchFamily="18" charset="0"/>
                <a:cs typeface="Times New Roman" pitchFamily="18" charset="0"/>
              </a:rPr>
              <a:t>niệm</a:t>
            </a:r>
            <a:r>
              <a:rPr lang="en-US" b="1" dirty="0">
                <a:latin typeface="Times New Roman" pitchFamily="18" charset="0"/>
                <a:cs typeface="Times New Roman" pitchFamily="18" charset="0"/>
              </a:rPr>
              <a:t> </a:t>
            </a:r>
            <a:r>
              <a:rPr lang="en-US" b="1" dirty="0" err="1">
                <a:latin typeface="Times New Roman" pitchFamily="18" charset="0"/>
                <a:cs typeface="Times New Roman" pitchFamily="18" charset="0"/>
              </a:rPr>
              <a:t>nhiệt</a:t>
            </a:r>
            <a:r>
              <a:rPr lang="en-US" b="1" dirty="0">
                <a:latin typeface="Times New Roman" pitchFamily="18" charset="0"/>
                <a:cs typeface="Times New Roman" pitchFamily="18" charset="0"/>
              </a:rPr>
              <a:t> </a:t>
            </a:r>
            <a:r>
              <a:rPr lang="en-US" b="1" dirty="0" err="1">
                <a:latin typeface="Times New Roman" pitchFamily="18" charset="0"/>
                <a:cs typeface="Times New Roman" pitchFamily="18" charset="0"/>
              </a:rPr>
              <a:t>độ</a:t>
            </a:r>
            <a:endParaRPr lang="en-US" b="1" dirty="0">
              <a:latin typeface="Times New Roman" pitchFamily="18" charset="0"/>
              <a:cs typeface="Times New Roman" pitchFamily="18" charset="0"/>
            </a:endParaRPr>
          </a:p>
          <a:p>
            <a:pPr fontAlgn="auto">
              <a:lnSpc>
                <a:spcPct val="150000"/>
              </a:lnSpc>
              <a:spcBef>
                <a:spcPts val="0"/>
              </a:spcBef>
              <a:spcAft>
                <a:spcPts val="0"/>
              </a:spcAft>
              <a:defRPr/>
            </a:pPr>
            <a:r>
              <a:rPr lang="en-US" dirty="0">
                <a:latin typeface="Times New Roman" pitchFamily="18" charset="0"/>
                <a:cs typeface="Times New Roman" pitchFamily="18" charset="0"/>
              </a:rPr>
              <a:t>II. Thang </a:t>
            </a:r>
            <a:r>
              <a:rPr lang="en-US" dirty="0" err="1">
                <a:latin typeface="Times New Roman" pitchFamily="18" charset="0"/>
                <a:cs typeface="Times New Roman" pitchFamily="18" charset="0"/>
              </a:rPr>
              <a:t>nhiệt</a:t>
            </a:r>
            <a:r>
              <a:rPr lang="en-US" dirty="0">
                <a:latin typeface="Times New Roman" pitchFamily="18" charset="0"/>
                <a:cs typeface="Times New Roman" pitchFamily="18" charset="0"/>
              </a:rPr>
              <a:t> </a:t>
            </a:r>
            <a:r>
              <a:rPr lang="en-US" dirty="0" err="1">
                <a:latin typeface="Times New Roman" pitchFamily="18" charset="0"/>
                <a:cs typeface="Times New Roman" pitchFamily="18" charset="0"/>
              </a:rPr>
              <a:t>độ</a:t>
            </a:r>
            <a:r>
              <a:rPr lang="en-US" dirty="0">
                <a:latin typeface="Times New Roman" pitchFamily="18" charset="0"/>
                <a:cs typeface="Times New Roman" pitchFamily="18" charset="0"/>
              </a:rPr>
              <a:t> - </a:t>
            </a:r>
            <a:r>
              <a:rPr lang="en-US" dirty="0" err="1">
                <a:latin typeface="Times New Roman" pitchFamily="18" charset="0"/>
                <a:cs typeface="Times New Roman" pitchFamily="18" charset="0"/>
              </a:rPr>
              <a:t>nhiệt</a:t>
            </a:r>
            <a:r>
              <a:rPr lang="en-US" dirty="0">
                <a:latin typeface="Times New Roman" pitchFamily="18" charset="0"/>
                <a:cs typeface="Times New Roman" pitchFamily="18" charset="0"/>
              </a:rPr>
              <a:t> </a:t>
            </a:r>
            <a:r>
              <a:rPr lang="en-US" dirty="0" err="1">
                <a:latin typeface="Times New Roman" pitchFamily="18" charset="0"/>
                <a:cs typeface="Times New Roman" pitchFamily="18" charset="0"/>
              </a:rPr>
              <a:t>kế</a:t>
            </a:r>
            <a:endParaRPr lang="en-US" dirty="0">
              <a:latin typeface="Times New Roman" pitchFamily="18" charset="0"/>
              <a:cs typeface="Times New Roman" pitchFamily="18" charset="0"/>
            </a:endParaRPr>
          </a:p>
          <a:p>
            <a:pPr fontAlgn="auto">
              <a:lnSpc>
                <a:spcPct val="150000"/>
              </a:lnSpc>
              <a:spcBef>
                <a:spcPts val="0"/>
              </a:spcBef>
              <a:spcAft>
                <a:spcPts val="0"/>
              </a:spcAft>
              <a:defRPr/>
            </a:pPr>
            <a:r>
              <a:rPr lang="en-US" dirty="0">
                <a:latin typeface="Times New Roman" pitchFamily="18" charset="0"/>
                <a:cs typeface="Times New Roman" pitchFamily="18" charset="0"/>
              </a:rPr>
              <a:t>  1. </a:t>
            </a:r>
            <a:r>
              <a:rPr lang="en-US" dirty="0" err="1">
                <a:latin typeface="Times New Roman" pitchFamily="18" charset="0"/>
                <a:cs typeface="Times New Roman" pitchFamily="18" charset="0"/>
              </a:rPr>
              <a:t>Các</a:t>
            </a:r>
            <a:r>
              <a:rPr lang="en-US" dirty="0">
                <a:latin typeface="Times New Roman" pitchFamily="18" charset="0"/>
                <a:cs typeface="Times New Roman" pitchFamily="18" charset="0"/>
              </a:rPr>
              <a:t> thang </a:t>
            </a:r>
            <a:r>
              <a:rPr lang="en-US" dirty="0" err="1">
                <a:latin typeface="Times New Roman" pitchFamily="18" charset="0"/>
                <a:cs typeface="Times New Roman" pitchFamily="18" charset="0"/>
              </a:rPr>
              <a:t>nhiệt</a:t>
            </a:r>
            <a:r>
              <a:rPr lang="en-US" dirty="0">
                <a:latin typeface="Times New Roman" pitchFamily="18" charset="0"/>
                <a:cs typeface="Times New Roman" pitchFamily="18" charset="0"/>
              </a:rPr>
              <a:t> </a:t>
            </a:r>
            <a:r>
              <a:rPr lang="en-US" dirty="0" err="1">
                <a:latin typeface="Times New Roman" pitchFamily="18" charset="0"/>
                <a:cs typeface="Times New Roman" pitchFamily="18" charset="0"/>
              </a:rPr>
              <a:t>độ</a:t>
            </a:r>
            <a:endParaRPr lang="en-US" dirty="0">
              <a:latin typeface="Times New Roman" pitchFamily="18" charset="0"/>
              <a:cs typeface="Times New Roman" pitchFamily="18" charset="0"/>
            </a:endParaRPr>
          </a:p>
          <a:p>
            <a:pPr fontAlgn="auto">
              <a:lnSpc>
                <a:spcPct val="150000"/>
              </a:lnSpc>
              <a:spcBef>
                <a:spcPts val="0"/>
              </a:spcBef>
              <a:spcAft>
                <a:spcPts val="0"/>
              </a:spcAft>
              <a:defRPr/>
            </a:pPr>
            <a:r>
              <a:rPr lang="en-US" dirty="0">
                <a:latin typeface="Times New Roman" pitchFamily="18" charset="0"/>
                <a:cs typeface="Times New Roman" pitchFamily="18" charset="0"/>
              </a:rPr>
              <a:t>  2. </a:t>
            </a:r>
            <a:r>
              <a:rPr lang="en-US" dirty="0" err="1">
                <a:latin typeface="Times New Roman" pitchFamily="18" charset="0"/>
                <a:cs typeface="Times New Roman" pitchFamily="18" charset="0"/>
              </a:rPr>
              <a:t>Nhiệt</a:t>
            </a:r>
            <a:r>
              <a:rPr lang="en-US" dirty="0">
                <a:latin typeface="Times New Roman" pitchFamily="18" charset="0"/>
                <a:cs typeface="Times New Roman" pitchFamily="18" charset="0"/>
              </a:rPr>
              <a:t> </a:t>
            </a:r>
            <a:r>
              <a:rPr lang="en-US" dirty="0" err="1">
                <a:latin typeface="Times New Roman" pitchFamily="18" charset="0"/>
                <a:cs typeface="Times New Roman" pitchFamily="18" charset="0"/>
              </a:rPr>
              <a:t>kế</a:t>
            </a:r>
            <a:endParaRPr lang="en-US" dirty="0">
              <a:latin typeface="Times New Roman" pitchFamily="18" charset="0"/>
              <a:cs typeface="Times New Roman" pitchFamily="18" charset="0"/>
            </a:endParaRPr>
          </a:p>
        </p:txBody>
      </p:sp>
      <p:sp>
        <p:nvSpPr>
          <p:cNvPr id="3" name="Google Shape;802;p31" descr="n26 fb Tran Phu">
            <a:extLst>
              <a:ext uri="{FF2B5EF4-FFF2-40B4-BE49-F238E27FC236}">
                <a16:creationId xmlns:a16="http://schemas.microsoft.com/office/drawing/2014/main" id="{8298E165-8A9F-8A83-E229-73F767FAF97C}"/>
              </a:ext>
            </a:extLst>
          </p:cNvPr>
          <p:cNvSpPr txBox="1">
            <a:spLocks noGrp="1"/>
          </p:cNvSpPr>
          <p:nvPr>
            <p:ph type="title"/>
          </p:nvPr>
        </p:nvSpPr>
        <p:spPr>
          <a:xfrm>
            <a:off x="4243430" y="784401"/>
            <a:ext cx="2800223" cy="364917"/>
          </a:xfrm>
          <a:prstGeom prst="rect">
            <a:avLst/>
          </a:prstGeom>
        </p:spPr>
        <p:txBody>
          <a:bodyPr spcFirstLastPara="1" wrap="square" lIns="0" tIns="0" rIns="0" bIns="0" anchor="b" anchorCtr="0">
            <a:noAutofit/>
          </a:bodyPr>
          <a:lstStyle/>
          <a:p>
            <a:pPr algn="ctr">
              <a:lnSpc>
                <a:spcPct val="125000"/>
              </a:lnSpc>
            </a:pPr>
            <a:r>
              <a:rPr lang="en-US" sz="2400" b="1" dirty="0" err="1">
                <a:solidFill>
                  <a:schemeClr val="tx2">
                    <a:lumMod val="50000"/>
                  </a:schemeClr>
                </a:solidFill>
                <a:latin typeface="+mj-lt"/>
                <a:cs typeface="Calibri" panose="020F0502020204030204" pitchFamily="34" charset="0"/>
              </a:rPr>
              <a:t>Đáp</a:t>
            </a:r>
            <a:r>
              <a:rPr lang="en-US" sz="2400" b="1" dirty="0">
                <a:solidFill>
                  <a:schemeClr val="tx2">
                    <a:lumMod val="50000"/>
                  </a:schemeClr>
                </a:solidFill>
                <a:latin typeface="+mj-lt"/>
                <a:cs typeface="Calibri" panose="020F0502020204030204" pitchFamily="34" charset="0"/>
              </a:rPr>
              <a:t> </a:t>
            </a:r>
            <a:r>
              <a:rPr lang="en-US" sz="2400" b="1" dirty="0" err="1">
                <a:solidFill>
                  <a:schemeClr val="tx2">
                    <a:lumMod val="50000"/>
                  </a:schemeClr>
                </a:solidFill>
                <a:latin typeface="+mj-lt"/>
                <a:cs typeface="Calibri" panose="020F0502020204030204" pitchFamily="34" charset="0"/>
              </a:rPr>
              <a:t>án</a:t>
            </a:r>
            <a:endParaRPr sz="2400" b="1" dirty="0">
              <a:solidFill>
                <a:schemeClr val="tx2">
                  <a:lumMod val="50000"/>
                </a:schemeClr>
              </a:solidFill>
              <a:latin typeface="+mj-lt"/>
              <a:cs typeface="Calibri" panose="020F0502020204030204" pitchFamily="34" charset="0"/>
            </a:endParaRPr>
          </a:p>
        </p:txBody>
      </p:sp>
      <p:sp>
        <p:nvSpPr>
          <p:cNvPr id="10" name="TextBox 9" descr="n26 fb Tran Phu">
            <a:extLst>
              <a:ext uri="{FF2B5EF4-FFF2-40B4-BE49-F238E27FC236}">
                <a16:creationId xmlns:a16="http://schemas.microsoft.com/office/drawing/2014/main" id="{537CBEFB-0EF9-B0DB-312E-D01D5F16C6C9}"/>
              </a:ext>
            </a:extLst>
          </p:cNvPr>
          <p:cNvSpPr txBox="1"/>
          <p:nvPr/>
        </p:nvSpPr>
        <p:spPr>
          <a:xfrm>
            <a:off x="3403741" y="1424930"/>
            <a:ext cx="5082991" cy="1323439"/>
          </a:xfrm>
          <a:prstGeom prst="rect">
            <a:avLst/>
          </a:prstGeom>
          <a:noFill/>
        </p:spPr>
        <p:txBody>
          <a:bodyPr wrap="square">
            <a:spAutoFit/>
          </a:bodyPr>
          <a:lstStyle/>
          <a:p>
            <a:pPr marL="0" marR="0" algn="just">
              <a:spcBef>
                <a:spcPts val="0"/>
              </a:spcBef>
              <a:spcAft>
                <a:spcPts val="0"/>
              </a:spcAft>
            </a:pPr>
            <a:r>
              <a:rPr lang="en-US" sz="2000" b="1" dirty="0" err="1">
                <a:solidFill>
                  <a:srgbClr val="FF0000"/>
                </a:solidFill>
                <a:effectLst/>
                <a:latin typeface="+mj-lt"/>
                <a:ea typeface="Times New Roman" panose="02020603050405020304" pitchFamily="18" charset="0"/>
              </a:rPr>
              <a:t>Câu</a:t>
            </a:r>
            <a:r>
              <a:rPr lang="en-US" sz="2000" b="1" dirty="0">
                <a:solidFill>
                  <a:srgbClr val="FF0000"/>
                </a:solidFill>
                <a:effectLst/>
                <a:latin typeface="+mj-lt"/>
                <a:ea typeface="Times New Roman" panose="02020603050405020304" pitchFamily="18" charset="0"/>
              </a:rPr>
              <a:t> 1.</a:t>
            </a:r>
            <a:r>
              <a:rPr lang="en-US" sz="2000" dirty="0">
                <a:solidFill>
                  <a:srgbClr val="FF0000"/>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Xác</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định</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được</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trạng</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thái</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cân</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bằng</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nhiệt</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khi</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cho</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cốc</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nhôm</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vào</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bình</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cách</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nhiệt</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và</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xác</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định</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được</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chiều</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truyền</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nhiệt</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từ</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vật</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có</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nhiệt</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độ</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cao</a:t>
            </a:r>
            <a:r>
              <a:rPr lang="en-US" sz="2000" dirty="0">
                <a:solidFill>
                  <a:schemeClr val="tx1"/>
                </a:solidFill>
                <a:effectLst/>
                <a:latin typeface="+mj-lt"/>
                <a:ea typeface="Times New Roman" panose="02020603050405020304" pitchFamily="18" charset="0"/>
              </a:rPr>
              <a:t> sang </a:t>
            </a:r>
            <a:r>
              <a:rPr lang="en-US" sz="2000" dirty="0" err="1">
                <a:solidFill>
                  <a:schemeClr val="tx1"/>
                </a:solidFill>
                <a:effectLst/>
                <a:latin typeface="+mj-lt"/>
                <a:ea typeface="Times New Roman" panose="02020603050405020304" pitchFamily="18" charset="0"/>
              </a:rPr>
              <a:t>vật</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có</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nhiệt</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độ</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thấp</a:t>
            </a:r>
            <a:r>
              <a:rPr lang="en-US" sz="2000" dirty="0">
                <a:solidFill>
                  <a:schemeClr val="tx1"/>
                </a:solidFill>
                <a:effectLst/>
                <a:latin typeface="+mj-lt"/>
                <a:ea typeface="Times New Roman" panose="02020603050405020304" pitchFamily="18" charset="0"/>
              </a:rPr>
              <a:t>.</a:t>
            </a:r>
          </a:p>
        </p:txBody>
      </p:sp>
      <p:pic>
        <p:nvPicPr>
          <p:cNvPr id="11" name="Picture 10" descr="n26 fb Tran Phu">
            <a:extLst>
              <a:ext uri="{FF2B5EF4-FFF2-40B4-BE49-F238E27FC236}">
                <a16:creationId xmlns:a16="http://schemas.microsoft.com/office/drawing/2014/main" id="{D516A46A-E6D5-5F7D-C768-4E46895DB714}"/>
              </a:ext>
            </a:extLst>
          </p:cNvPr>
          <p:cNvPicPr>
            <a:picLocks noChangeAspect="1"/>
          </p:cNvPicPr>
          <p:nvPr/>
        </p:nvPicPr>
        <p:blipFill>
          <a:blip r:embed="rId3"/>
          <a:stretch>
            <a:fillRect/>
          </a:stretch>
        </p:blipFill>
        <p:spPr>
          <a:xfrm>
            <a:off x="3136557" y="2972733"/>
            <a:ext cx="5686379" cy="1834801"/>
          </a:xfrm>
          <a:prstGeom prst="rect">
            <a:avLst/>
          </a:prstGeom>
        </p:spPr>
      </p:pic>
    </p:spTree>
    <p:extLst>
      <p:ext uri="{BB962C8B-B14F-4D97-AF65-F5344CB8AC3E}">
        <p14:creationId xmlns:p14="http://schemas.microsoft.com/office/powerpoint/2010/main" val="2153891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0"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687"/>
        <p:cNvGrpSpPr/>
        <p:nvPr/>
      </p:nvGrpSpPr>
      <p:grpSpPr>
        <a:xfrm>
          <a:off x="0" y="0"/>
          <a:ext cx="0" cy="0"/>
          <a:chOff x="0" y="0"/>
          <a:chExt cx="0" cy="0"/>
        </a:xfrm>
      </p:grpSpPr>
      <p:grpSp>
        <p:nvGrpSpPr>
          <p:cNvPr id="778" name="Google Shape;778;p30" descr="n26 fb Tran Phu"/>
          <p:cNvGrpSpPr/>
          <p:nvPr/>
        </p:nvGrpSpPr>
        <p:grpSpPr>
          <a:xfrm rot="10376918">
            <a:off x="861782" y="3867148"/>
            <a:ext cx="1938167" cy="1094824"/>
            <a:chOff x="5913720" y="338987"/>
            <a:chExt cx="2574977" cy="1454542"/>
          </a:xfrm>
        </p:grpSpPr>
        <p:sp>
          <p:nvSpPr>
            <p:cNvPr id="779" name="Google Shape;779;p30"/>
            <p:cNvSpPr/>
            <p:nvPr/>
          </p:nvSpPr>
          <p:spPr>
            <a:xfrm>
              <a:off x="6513338" y="338987"/>
              <a:ext cx="115824" cy="116115"/>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0" name="Google Shape;780;p30"/>
            <p:cNvGrpSpPr/>
            <p:nvPr/>
          </p:nvGrpSpPr>
          <p:grpSpPr>
            <a:xfrm>
              <a:off x="7139184" y="679702"/>
              <a:ext cx="115823" cy="111412"/>
              <a:chOff x="7483850" y="1849650"/>
              <a:chExt cx="144400" cy="138900"/>
            </a:xfrm>
          </p:grpSpPr>
          <p:sp>
            <p:nvSpPr>
              <p:cNvPr id="781" name="Google Shape;781;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2" name="Google Shape;782;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3" name="Google Shape;783;p30"/>
            <p:cNvSpPr/>
            <p:nvPr/>
          </p:nvSpPr>
          <p:spPr>
            <a:xfrm>
              <a:off x="7380591" y="1229942"/>
              <a:ext cx="161543" cy="1615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4" name="Google Shape;784;p30"/>
            <p:cNvSpPr/>
            <p:nvPr/>
          </p:nvSpPr>
          <p:spPr>
            <a:xfrm>
              <a:off x="6490529" y="911725"/>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5" name="Google Shape;785;p30"/>
            <p:cNvSpPr/>
            <p:nvPr/>
          </p:nvSpPr>
          <p:spPr>
            <a:xfrm>
              <a:off x="6950905" y="1169184"/>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6" name="Google Shape;786;p30"/>
            <p:cNvGrpSpPr/>
            <p:nvPr/>
          </p:nvGrpSpPr>
          <p:grpSpPr>
            <a:xfrm>
              <a:off x="5913720" y="815996"/>
              <a:ext cx="115823" cy="111412"/>
              <a:chOff x="7483850" y="1849650"/>
              <a:chExt cx="144400" cy="138900"/>
            </a:xfrm>
          </p:grpSpPr>
          <p:sp>
            <p:nvSpPr>
              <p:cNvPr id="787" name="Google Shape;787;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8" name="Google Shape;788;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9" name="Google Shape;789;p30"/>
            <p:cNvSpPr/>
            <p:nvPr/>
          </p:nvSpPr>
          <p:spPr>
            <a:xfrm>
              <a:off x="7472651" y="1632347"/>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0" name="Google Shape;790;p30"/>
            <p:cNvSpPr/>
            <p:nvPr/>
          </p:nvSpPr>
          <p:spPr>
            <a:xfrm rot="10800000" flipH="1">
              <a:off x="7975336" y="1047146"/>
              <a:ext cx="89847" cy="90043"/>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1" name="Google Shape;791;p30"/>
            <p:cNvGrpSpPr/>
            <p:nvPr/>
          </p:nvGrpSpPr>
          <p:grpSpPr>
            <a:xfrm rot="10800000" flipH="1">
              <a:off x="8372874" y="1255009"/>
              <a:ext cx="115823" cy="111412"/>
              <a:chOff x="7483850" y="1849650"/>
              <a:chExt cx="144400" cy="138900"/>
            </a:xfrm>
          </p:grpSpPr>
          <p:sp>
            <p:nvSpPr>
              <p:cNvPr id="792" name="Google Shape;792;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3" name="Google Shape;793;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94" name="Google Shape;794;p30"/>
            <p:cNvSpPr/>
            <p:nvPr/>
          </p:nvSpPr>
          <p:spPr>
            <a:xfrm rot="10800000" flipH="1">
              <a:off x="7542141" y="941562"/>
              <a:ext cx="101143" cy="1011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5" name="Google Shape;795;p30"/>
            <p:cNvGrpSpPr/>
            <p:nvPr/>
          </p:nvGrpSpPr>
          <p:grpSpPr>
            <a:xfrm rot="10800000" flipH="1">
              <a:off x="8074625" y="1520906"/>
              <a:ext cx="115823" cy="111412"/>
              <a:chOff x="7483850" y="1849650"/>
              <a:chExt cx="144400" cy="138900"/>
            </a:xfrm>
          </p:grpSpPr>
          <p:sp>
            <p:nvSpPr>
              <p:cNvPr id="796" name="Google Shape;796;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7" name="Google Shape;797;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grpSp>
      <p:grpSp>
        <p:nvGrpSpPr>
          <p:cNvPr id="2" name="Group 1">
            <a:extLst>
              <a:ext uri="{FF2B5EF4-FFF2-40B4-BE49-F238E27FC236}">
                <a16:creationId xmlns:a16="http://schemas.microsoft.com/office/drawing/2014/main" id="{8590C3D1-86F7-6083-5EBA-8ED4DC23A545}"/>
              </a:ext>
            </a:extLst>
          </p:cNvPr>
          <p:cNvGrpSpPr/>
          <p:nvPr/>
        </p:nvGrpSpPr>
        <p:grpSpPr>
          <a:xfrm>
            <a:off x="2407872" y="11875"/>
            <a:ext cx="6809014" cy="485466"/>
            <a:chOff x="2407872" y="11875"/>
            <a:chExt cx="6809014" cy="485466"/>
          </a:xfrm>
        </p:grpSpPr>
        <p:sp>
          <p:nvSpPr>
            <p:cNvPr id="4" name="Rectangle: Rounded Corners 3">
              <a:extLst>
                <a:ext uri="{FF2B5EF4-FFF2-40B4-BE49-F238E27FC236}">
                  <a16:creationId xmlns:a16="http://schemas.microsoft.com/office/drawing/2014/main" id="{F1D06312-451C-BB00-60D1-54360C492506}"/>
                </a:ext>
              </a:extLst>
            </p:cNvPr>
            <p:cNvSpPr/>
            <p:nvPr/>
          </p:nvSpPr>
          <p:spPr>
            <a:xfrm>
              <a:off x="2407872" y="11875"/>
              <a:ext cx="6809014" cy="485466"/>
            </a:xfrm>
            <a:prstGeom prst="roundRect">
              <a:avLst>
                <a:gd name="adj"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44090FD0-23A4-DBCC-5D49-7D2E949A3DA7}"/>
                </a:ext>
              </a:extLst>
            </p:cNvPr>
            <p:cNvSpPr txBox="1"/>
            <p:nvPr/>
          </p:nvSpPr>
          <p:spPr>
            <a:xfrm>
              <a:off x="2742608" y="97149"/>
              <a:ext cx="6474278" cy="400110"/>
            </a:xfrm>
            <a:prstGeom prst="rect">
              <a:avLst/>
            </a:prstGeom>
            <a:noFill/>
          </p:spPr>
          <p:txBody>
            <a:bodyPr wrap="square" rtlCol="0">
              <a:spAutoFit/>
            </a:bodyPr>
            <a:lstStyle/>
            <a:p>
              <a:r>
                <a:rPr lang="en-US" sz="2000" dirty="0">
                  <a:ln w="0"/>
                  <a:solidFill>
                    <a:schemeClr val="tx1"/>
                  </a:solidFill>
                  <a:effectLst>
                    <a:outerShdw blurRad="38100" dist="19050" dir="2700000" algn="tl" rotWithShape="0">
                      <a:schemeClr val="dk1">
                        <a:alpha val="40000"/>
                      </a:schemeClr>
                    </a:outerShdw>
                  </a:effectLst>
                </a:rPr>
                <a:t>BÀI 3: NHIỆT ĐỘ THANG ĐO NHIỆT ĐỘ - NHIỆT KẾ</a:t>
              </a:r>
            </a:p>
          </p:txBody>
        </p:sp>
      </p:grpSp>
      <p:sp>
        <p:nvSpPr>
          <p:cNvPr id="6" name="Text Box 76">
            <a:extLst>
              <a:ext uri="{FF2B5EF4-FFF2-40B4-BE49-F238E27FC236}">
                <a16:creationId xmlns:a16="http://schemas.microsoft.com/office/drawing/2014/main" id="{7785EB8B-001C-A6DE-A72A-949C0F6C3059}"/>
              </a:ext>
            </a:extLst>
          </p:cNvPr>
          <p:cNvSpPr txBox="1">
            <a:spLocks noChangeArrowheads="1"/>
          </p:cNvSpPr>
          <p:nvPr/>
        </p:nvSpPr>
        <p:spPr bwMode="auto">
          <a:xfrm>
            <a:off x="6472" y="-66357"/>
            <a:ext cx="2495774" cy="2853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000">
                <a:solidFill>
                  <a:schemeClr val="tx1"/>
                </a:solidFill>
                <a:latin typeface="Arial" charset="0"/>
              </a:defRPr>
            </a:lvl1pPr>
            <a:lvl2pPr marL="742950" indent="-285750" eaLnBrk="0" hangingPunct="0">
              <a:defRPr sz="20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sz="2000">
                <a:solidFill>
                  <a:schemeClr val="tx1"/>
                </a:solidFill>
                <a:latin typeface="Arial" charset="0"/>
              </a:defRPr>
            </a:lvl4pPr>
            <a:lvl5pPr marL="2057400" indent="-228600" eaLnBrk="0" hangingPunct="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fontAlgn="auto">
              <a:lnSpc>
                <a:spcPct val="150000"/>
              </a:lnSpc>
              <a:spcBef>
                <a:spcPts val="0"/>
              </a:spcBef>
              <a:spcAft>
                <a:spcPts val="0"/>
              </a:spcAft>
              <a:defRPr/>
            </a:pPr>
            <a:r>
              <a:rPr lang="en-US" sz="2200" b="1" dirty="0">
                <a:solidFill>
                  <a:srgbClr val="FF0000"/>
                </a:solidFill>
                <a:latin typeface="Times New Roman" pitchFamily="18" charset="0"/>
                <a:cs typeface="Times New Roman" pitchFamily="18" charset="0"/>
              </a:rPr>
              <a:t>NỘI DUNG</a:t>
            </a:r>
          </a:p>
          <a:p>
            <a:pPr fontAlgn="auto">
              <a:lnSpc>
                <a:spcPct val="150000"/>
              </a:lnSpc>
              <a:spcBef>
                <a:spcPts val="0"/>
              </a:spcBef>
              <a:spcAft>
                <a:spcPts val="0"/>
              </a:spcAft>
              <a:defRPr/>
            </a:pPr>
            <a:r>
              <a:rPr lang="en-US" b="1" dirty="0">
                <a:solidFill>
                  <a:schemeClr val="accent2">
                    <a:lumMod val="60000"/>
                    <a:lumOff val="40000"/>
                  </a:schemeClr>
                </a:solidFill>
                <a:latin typeface="Times New Roman" pitchFamily="18" charset="0"/>
                <a:cs typeface="Times New Roman" pitchFamily="18" charset="0"/>
              </a:rPr>
              <a:t>I. </a:t>
            </a:r>
            <a:r>
              <a:rPr lang="en-US" b="1" dirty="0" err="1">
                <a:solidFill>
                  <a:schemeClr val="accent2">
                    <a:lumMod val="60000"/>
                    <a:lumOff val="40000"/>
                  </a:schemeClr>
                </a:solidFill>
                <a:latin typeface="Times New Roman" pitchFamily="18" charset="0"/>
                <a:cs typeface="Times New Roman" pitchFamily="18" charset="0"/>
              </a:rPr>
              <a:t>Khái</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niệm</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nhiệt</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độ</a:t>
            </a:r>
            <a:endParaRPr lang="en-US" b="1"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II.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r>
              <a:rPr lang="en-US" dirty="0">
                <a:solidFill>
                  <a:schemeClr val="accent2">
                    <a:lumMod val="60000"/>
                    <a:lumOff val="40000"/>
                  </a:schemeClr>
                </a:solidFill>
                <a:latin typeface="Times New Roman" pitchFamily="18" charset="0"/>
                <a:cs typeface="Times New Roman" pitchFamily="18" charset="0"/>
              </a:rPr>
              <a:t> -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1. </a:t>
            </a:r>
            <a:r>
              <a:rPr lang="en-US" dirty="0" err="1">
                <a:solidFill>
                  <a:schemeClr val="accent2">
                    <a:lumMod val="60000"/>
                    <a:lumOff val="40000"/>
                  </a:schemeClr>
                </a:solidFill>
                <a:latin typeface="Times New Roman" pitchFamily="18" charset="0"/>
                <a:cs typeface="Times New Roman" pitchFamily="18" charset="0"/>
              </a:rPr>
              <a:t>Các</a:t>
            </a:r>
            <a:r>
              <a:rPr lang="en-US" dirty="0">
                <a:solidFill>
                  <a:schemeClr val="accent2">
                    <a:lumMod val="60000"/>
                    <a:lumOff val="40000"/>
                  </a:schemeClr>
                </a:solidFill>
                <a:latin typeface="Times New Roman" pitchFamily="18" charset="0"/>
                <a:cs typeface="Times New Roman" pitchFamily="18" charset="0"/>
              </a:rPr>
              <a:t>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2.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p:txBody>
      </p:sp>
      <p:sp>
        <p:nvSpPr>
          <p:cNvPr id="3" name="Google Shape;802;p31" descr="n26 fb Tran Phu">
            <a:extLst>
              <a:ext uri="{FF2B5EF4-FFF2-40B4-BE49-F238E27FC236}">
                <a16:creationId xmlns:a16="http://schemas.microsoft.com/office/drawing/2014/main" id="{8298E165-8A9F-8A83-E229-73F767FAF97C}"/>
              </a:ext>
            </a:extLst>
          </p:cNvPr>
          <p:cNvSpPr txBox="1">
            <a:spLocks noGrp="1"/>
          </p:cNvSpPr>
          <p:nvPr>
            <p:ph type="title"/>
          </p:nvPr>
        </p:nvSpPr>
        <p:spPr>
          <a:xfrm>
            <a:off x="4243430" y="784401"/>
            <a:ext cx="2800223" cy="364917"/>
          </a:xfrm>
          <a:prstGeom prst="rect">
            <a:avLst/>
          </a:prstGeom>
        </p:spPr>
        <p:txBody>
          <a:bodyPr spcFirstLastPara="1" wrap="square" lIns="0" tIns="0" rIns="0" bIns="0" anchor="b" anchorCtr="0">
            <a:noAutofit/>
          </a:bodyPr>
          <a:lstStyle/>
          <a:p>
            <a:pPr algn="ctr">
              <a:lnSpc>
                <a:spcPct val="125000"/>
              </a:lnSpc>
            </a:pPr>
            <a:r>
              <a:rPr lang="en-US" sz="2400" b="1" dirty="0" err="1">
                <a:solidFill>
                  <a:schemeClr val="tx2">
                    <a:lumMod val="50000"/>
                  </a:schemeClr>
                </a:solidFill>
                <a:latin typeface="+mj-lt"/>
                <a:cs typeface="Calibri" panose="020F0502020204030204" pitchFamily="34" charset="0"/>
              </a:rPr>
              <a:t>Đáp</a:t>
            </a:r>
            <a:r>
              <a:rPr lang="en-US" sz="2400" b="1" dirty="0">
                <a:solidFill>
                  <a:schemeClr val="tx2">
                    <a:lumMod val="50000"/>
                  </a:schemeClr>
                </a:solidFill>
                <a:latin typeface="+mj-lt"/>
                <a:cs typeface="Calibri" panose="020F0502020204030204" pitchFamily="34" charset="0"/>
              </a:rPr>
              <a:t> </a:t>
            </a:r>
            <a:r>
              <a:rPr lang="en-US" sz="2400" b="1" dirty="0" err="1">
                <a:solidFill>
                  <a:schemeClr val="tx2">
                    <a:lumMod val="50000"/>
                  </a:schemeClr>
                </a:solidFill>
                <a:latin typeface="+mj-lt"/>
                <a:cs typeface="Calibri" panose="020F0502020204030204" pitchFamily="34" charset="0"/>
              </a:rPr>
              <a:t>án</a:t>
            </a:r>
            <a:endParaRPr sz="2400" b="1" dirty="0">
              <a:solidFill>
                <a:schemeClr val="tx2">
                  <a:lumMod val="50000"/>
                </a:schemeClr>
              </a:solidFill>
              <a:latin typeface="+mj-lt"/>
              <a:cs typeface="Calibri" panose="020F0502020204030204" pitchFamily="34" charset="0"/>
            </a:endParaRPr>
          </a:p>
        </p:txBody>
      </p:sp>
      <p:sp>
        <p:nvSpPr>
          <p:cNvPr id="7" name="TextBox 6" descr="n26 fb Tran Phu">
            <a:extLst>
              <a:ext uri="{FF2B5EF4-FFF2-40B4-BE49-F238E27FC236}">
                <a16:creationId xmlns:a16="http://schemas.microsoft.com/office/drawing/2014/main" id="{9F6568BB-D4BB-DC0B-96BE-E09C82C9CB72}"/>
              </a:ext>
            </a:extLst>
          </p:cNvPr>
          <p:cNvSpPr txBox="1"/>
          <p:nvPr/>
        </p:nvSpPr>
        <p:spPr>
          <a:xfrm>
            <a:off x="3243350" y="1684764"/>
            <a:ext cx="4109926" cy="715652"/>
          </a:xfrm>
          <a:prstGeom prst="rect">
            <a:avLst/>
          </a:prstGeom>
          <a:noFill/>
        </p:spPr>
        <p:txBody>
          <a:bodyPr wrap="square">
            <a:spAutoFit/>
          </a:bodyPr>
          <a:lstStyle/>
          <a:p>
            <a:pPr marL="0" marR="0" algn="just">
              <a:spcBef>
                <a:spcPts val="0"/>
              </a:spcBef>
              <a:spcAft>
                <a:spcPts val="0"/>
              </a:spcAft>
            </a:pPr>
            <a:r>
              <a:rPr lang="en-US" sz="2000" b="1" dirty="0" err="1">
                <a:solidFill>
                  <a:srgbClr val="FF0000"/>
                </a:solidFill>
                <a:effectLst/>
                <a:latin typeface="+mj-lt"/>
                <a:ea typeface="Times New Roman" panose="02020603050405020304" pitchFamily="18" charset="0"/>
              </a:rPr>
              <a:t>Câu</a:t>
            </a:r>
            <a:r>
              <a:rPr lang="en-US" sz="2000" b="1" dirty="0">
                <a:solidFill>
                  <a:srgbClr val="FF0000"/>
                </a:solidFill>
                <a:effectLst/>
                <a:latin typeface="+mj-lt"/>
                <a:ea typeface="Times New Roman" panose="02020603050405020304" pitchFamily="18" charset="0"/>
              </a:rPr>
              <a:t> 2.</a:t>
            </a:r>
            <a:r>
              <a:rPr lang="en-US" sz="2000" dirty="0">
                <a:solidFill>
                  <a:srgbClr val="FF0000"/>
                </a:solidFill>
                <a:effectLst/>
                <a:latin typeface="+mj-lt"/>
                <a:ea typeface="Times New Roman" panose="02020603050405020304" pitchFamily="18" charset="0"/>
              </a:rPr>
              <a:t> </a:t>
            </a:r>
          </a:p>
          <a:p>
            <a:pPr marL="0" marR="0" algn="just">
              <a:spcBef>
                <a:spcPts val="0"/>
              </a:spcBef>
              <a:spcAft>
                <a:spcPts val="0"/>
              </a:spcAft>
            </a:pPr>
            <a:r>
              <a:rPr lang="en-US" sz="2000" dirty="0" err="1">
                <a:solidFill>
                  <a:schemeClr val="tx1"/>
                </a:solidFill>
                <a:effectLst/>
                <a:latin typeface="+mj-lt"/>
                <a:ea typeface="Times New Roman" panose="02020603050405020304" pitchFamily="18" charset="0"/>
              </a:rPr>
              <a:t>Dụng</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cụ</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thí</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nghiệm</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gồm</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có</a:t>
            </a:r>
            <a:r>
              <a:rPr lang="en-US" sz="2000" dirty="0">
                <a:solidFill>
                  <a:schemeClr val="tx1"/>
                </a:solidFill>
                <a:effectLst/>
                <a:latin typeface="+mj-lt"/>
                <a:ea typeface="Times New Roman" panose="02020603050405020304" pitchFamily="18" charset="0"/>
              </a:rPr>
              <a:t>:</a:t>
            </a:r>
          </a:p>
        </p:txBody>
      </p:sp>
      <p:sp>
        <p:nvSpPr>
          <p:cNvPr id="8" name="TextBox 7" descr="n26 fb Tran Phu">
            <a:extLst>
              <a:ext uri="{FF2B5EF4-FFF2-40B4-BE49-F238E27FC236}">
                <a16:creationId xmlns:a16="http://schemas.microsoft.com/office/drawing/2014/main" id="{DACD1644-F31D-CE98-E4EA-D4A2B3BDEB4F}"/>
              </a:ext>
            </a:extLst>
          </p:cNvPr>
          <p:cNvSpPr txBox="1"/>
          <p:nvPr/>
        </p:nvSpPr>
        <p:spPr>
          <a:xfrm>
            <a:off x="1131963" y="2786796"/>
            <a:ext cx="2155834" cy="1015663"/>
          </a:xfrm>
          <a:prstGeom prst="rect">
            <a:avLst/>
          </a:prstGeom>
          <a:noFill/>
        </p:spPr>
        <p:txBody>
          <a:bodyPr wrap="square" rtlCol="0">
            <a:spAutoFit/>
          </a:bodyPr>
          <a:lstStyle/>
          <a:p>
            <a:pPr algn="ctr"/>
            <a:r>
              <a:rPr lang="en-US" sz="2000" dirty="0" err="1">
                <a:solidFill>
                  <a:schemeClr val="tx1"/>
                </a:solidFill>
                <a:latin typeface="+mj-lt"/>
                <a:ea typeface="Times New Roman" panose="02020603050405020304" pitchFamily="18" charset="0"/>
              </a:rPr>
              <a:t>Cốc</a:t>
            </a:r>
            <a:r>
              <a:rPr lang="en-US" sz="2000" dirty="0">
                <a:solidFill>
                  <a:schemeClr val="tx1"/>
                </a:solidFill>
                <a:latin typeface="+mj-lt"/>
                <a:ea typeface="Times New Roman" panose="02020603050405020304" pitchFamily="18" charset="0"/>
              </a:rPr>
              <a:t> </a:t>
            </a:r>
            <a:r>
              <a:rPr lang="en-US" sz="2000" dirty="0" err="1">
                <a:solidFill>
                  <a:schemeClr val="tx1"/>
                </a:solidFill>
                <a:latin typeface="+mj-lt"/>
                <a:ea typeface="Times New Roman" panose="02020603050405020304" pitchFamily="18" charset="0"/>
              </a:rPr>
              <a:t>nhôm</a:t>
            </a:r>
            <a:r>
              <a:rPr lang="en-US" sz="2000" dirty="0">
                <a:solidFill>
                  <a:schemeClr val="tx1"/>
                </a:solidFill>
                <a:latin typeface="+mj-lt"/>
                <a:ea typeface="Times New Roman" panose="02020603050405020304" pitchFamily="18" charset="0"/>
              </a:rPr>
              <a:t> </a:t>
            </a:r>
            <a:r>
              <a:rPr lang="en-US" sz="2000" dirty="0" err="1">
                <a:solidFill>
                  <a:schemeClr val="tx1"/>
                </a:solidFill>
                <a:latin typeface="+mj-lt"/>
                <a:ea typeface="Times New Roman" panose="02020603050405020304" pitchFamily="18" charset="0"/>
              </a:rPr>
              <a:t>đựng</a:t>
            </a:r>
            <a:r>
              <a:rPr lang="en-US" sz="2000" dirty="0">
                <a:solidFill>
                  <a:schemeClr val="tx1"/>
                </a:solidFill>
                <a:latin typeface="+mj-lt"/>
                <a:ea typeface="Times New Roman" panose="02020603050405020304" pitchFamily="18" charset="0"/>
              </a:rPr>
              <a:t> </a:t>
            </a:r>
            <a:r>
              <a:rPr lang="en-US" sz="2000" dirty="0" err="1">
                <a:solidFill>
                  <a:schemeClr val="tx1"/>
                </a:solidFill>
                <a:latin typeface="+mj-lt"/>
                <a:ea typeface="Times New Roman" panose="02020603050405020304" pitchFamily="18" charset="0"/>
              </a:rPr>
              <a:t>nước</a:t>
            </a:r>
            <a:r>
              <a:rPr lang="en-US" sz="2000" dirty="0">
                <a:solidFill>
                  <a:schemeClr val="tx1"/>
                </a:solidFill>
                <a:latin typeface="+mj-lt"/>
                <a:ea typeface="Times New Roman" panose="02020603050405020304" pitchFamily="18" charset="0"/>
              </a:rPr>
              <a:t> </a:t>
            </a:r>
            <a:r>
              <a:rPr lang="en-US" sz="2000" dirty="0" err="1">
                <a:solidFill>
                  <a:schemeClr val="tx1"/>
                </a:solidFill>
                <a:latin typeface="+mj-lt"/>
                <a:ea typeface="Times New Roman" panose="02020603050405020304" pitchFamily="18" charset="0"/>
              </a:rPr>
              <a:t>có</a:t>
            </a:r>
            <a:r>
              <a:rPr lang="en-US" sz="2000" dirty="0">
                <a:solidFill>
                  <a:schemeClr val="tx1"/>
                </a:solidFill>
                <a:latin typeface="+mj-lt"/>
                <a:ea typeface="Times New Roman" panose="02020603050405020304" pitchFamily="18" charset="0"/>
              </a:rPr>
              <a:t> </a:t>
            </a:r>
            <a:r>
              <a:rPr lang="en-US" sz="2000" dirty="0" err="1">
                <a:solidFill>
                  <a:schemeClr val="tx1"/>
                </a:solidFill>
                <a:latin typeface="+mj-lt"/>
                <a:ea typeface="Times New Roman" panose="02020603050405020304" pitchFamily="18" charset="0"/>
              </a:rPr>
              <a:t>nhiệt</a:t>
            </a:r>
            <a:r>
              <a:rPr lang="en-US" sz="2000" dirty="0">
                <a:solidFill>
                  <a:schemeClr val="tx1"/>
                </a:solidFill>
                <a:latin typeface="+mj-lt"/>
                <a:ea typeface="Times New Roman" panose="02020603050405020304" pitchFamily="18" charset="0"/>
              </a:rPr>
              <a:t> </a:t>
            </a:r>
            <a:r>
              <a:rPr lang="en-US" sz="2000" dirty="0" err="1">
                <a:solidFill>
                  <a:schemeClr val="tx1"/>
                </a:solidFill>
                <a:latin typeface="+mj-lt"/>
                <a:ea typeface="Times New Roman" panose="02020603050405020304" pitchFamily="18" charset="0"/>
              </a:rPr>
              <a:t>độ</a:t>
            </a:r>
            <a:r>
              <a:rPr lang="en-US" sz="2000" dirty="0">
                <a:solidFill>
                  <a:schemeClr val="tx1"/>
                </a:solidFill>
                <a:latin typeface="+mj-lt"/>
                <a:ea typeface="Times New Roman" panose="02020603050405020304" pitchFamily="18" charset="0"/>
              </a:rPr>
              <a:t> 30</a:t>
            </a:r>
            <a:r>
              <a:rPr lang="en-US" sz="2000" baseline="30000" dirty="0">
                <a:solidFill>
                  <a:schemeClr val="tx1"/>
                </a:solidFill>
                <a:latin typeface="+mj-lt"/>
                <a:ea typeface="Times New Roman" panose="02020603050405020304" pitchFamily="18" charset="0"/>
              </a:rPr>
              <a:t>0</a:t>
            </a:r>
            <a:r>
              <a:rPr lang="en-US" sz="2000" dirty="0">
                <a:solidFill>
                  <a:schemeClr val="tx1"/>
                </a:solidFill>
                <a:latin typeface="+mj-lt"/>
                <a:ea typeface="Times New Roman" panose="02020603050405020304" pitchFamily="18" charset="0"/>
              </a:rPr>
              <a:t>C</a:t>
            </a:r>
            <a:endParaRPr lang="en-US" sz="2000" dirty="0">
              <a:solidFill>
                <a:schemeClr val="tx1"/>
              </a:solidFill>
              <a:latin typeface="+mj-lt"/>
            </a:endParaRPr>
          </a:p>
        </p:txBody>
      </p:sp>
      <p:sp>
        <p:nvSpPr>
          <p:cNvPr id="9" name="TextBox 8" descr="n26 fb Tran Phu">
            <a:extLst>
              <a:ext uri="{FF2B5EF4-FFF2-40B4-BE49-F238E27FC236}">
                <a16:creationId xmlns:a16="http://schemas.microsoft.com/office/drawing/2014/main" id="{7541A9B2-3709-FCB1-C633-11AF4BB4D59B}"/>
              </a:ext>
            </a:extLst>
          </p:cNvPr>
          <p:cNvSpPr txBox="1"/>
          <p:nvPr/>
        </p:nvSpPr>
        <p:spPr>
          <a:xfrm>
            <a:off x="3533271" y="2791679"/>
            <a:ext cx="2469886" cy="1015663"/>
          </a:xfrm>
          <a:prstGeom prst="rect">
            <a:avLst/>
          </a:prstGeom>
          <a:noFill/>
        </p:spPr>
        <p:txBody>
          <a:bodyPr wrap="square" rtlCol="0">
            <a:spAutoFit/>
          </a:bodyPr>
          <a:lstStyle/>
          <a:p>
            <a:pPr algn="ctr"/>
            <a:r>
              <a:rPr lang="en-US" sz="2000" dirty="0" err="1">
                <a:solidFill>
                  <a:schemeClr val="tx1"/>
                </a:solidFill>
                <a:latin typeface="+mj-lt"/>
                <a:ea typeface="Times New Roman" panose="02020603050405020304" pitchFamily="18" charset="0"/>
              </a:rPr>
              <a:t>Một</a:t>
            </a:r>
            <a:r>
              <a:rPr lang="en-US" sz="2000" dirty="0">
                <a:solidFill>
                  <a:schemeClr val="tx1"/>
                </a:solidFill>
                <a:latin typeface="+mj-lt"/>
                <a:ea typeface="Times New Roman" panose="02020603050405020304" pitchFamily="18" charset="0"/>
              </a:rPr>
              <a:t> </a:t>
            </a:r>
            <a:r>
              <a:rPr lang="en-US" sz="2000" dirty="0" err="1">
                <a:solidFill>
                  <a:schemeClr val="tx1"/>
                </a:solidFill>
                <a:latin typeface="+mj-lt"/>
                <a:ea typeface="Times New Roman" panose="02020603050405020304" pitchFamily="18" charset="0"/>
              </a:rPr>
              <a:t>bình</a:t>
            </a:r>
            <a:r>
              <a:rPr lang="en-US" sz="2000" dirty="0">
                <a:solidFill>
                  <a:schemeClr val="tx1"/>
                </a:solidFill>
                <a:latin typeface="+mj-lt"/>
                <a:ea typeface="Times New Roman" panose="02020603050405020304" pitchFamily="18" charset="0"/>
              </a:rPr>
              <a:t> </a:t>
            </a:r>
            <a:r>
              <a:rPr lang="en-US" sz="2000" dirty="0" err="1">
                <a:solidFill>
                  <a:schemeClr val="tx1"/>
                </a:solidFill>
                <a:latin typeface="+mj-lt"/>
                <a:ea typeface="Times New Roman" panose="02020603050405020304" pitchFamily="18" charset="0"/>
              </a:rPr>
              <a:t>cách</a:t>
            </a:r>
            <a:r>
              <a:rPr lang="en-US" sz="2000" dirty="0">
                <a:solidFill>
                  <a:schemeClr val="tx1"/>
                </a:solidFill>
                <a:latin typeface="+mj-lt"/>
                <a:ea typeface="Times New Roman" panose="02020603050405020304" pitchFamily="18" charset="0"/>
              </a:rPr>
              <a:t> </a:t>
            </a:r>
            <a:r>
              <a:rPr lang="en-US" sz="2000" dirty="0" err="1">
                <a:solidFill>
                  <a:schemeClr val="tx1"/>
                </a:solidFill>
                <a:latin typeface="+mj-lt"/>
                <a:ea typeface="Times New Roman" panose="02020603050405020304" pitchFamily="18" charset="0"/>
              </a:rPr>
              <a:t>nhiệt</a:t>
            </a:r>
            <a:r>
              <a:rPr lang="en-US" sz="2000" dirty="0">
                <a:solidFill>
                  <a:schemeClr val="tx1"/>
                </a:solidFill>
                <a:latin typeface="+mj-lt"/>
                <a:ea typeface="Times New Roman" panose="02020603050405020304" pitchFamily="18" charset="0"/>
              </a:rPr>
              <a:t> </a:t>
            </a:r>
            <a:r>
              <a:rPr lang="en-US" sz="2000" dirty="0" err="1">
                <a:solidFill>
                  <a:schemeClr val="tx1"/>
                </a:solidFill>
                <a:latin typeface="+mj-lt"/>
                <a:ea typeface="Times New Roman" panose="02020603050405020304" pitchFamily="18" charset="0"/>
              </a:rPr>
              <a:t>đựng</a:t>
            </a:r>
            <a:r>
              <a:rPr lang="en-US" sz="2000" dirty="0">
                <a:solidFill>
                  <a:schemeClr val="tx1"/>
                </a:solidFill>
                <a:latin typeface="+mj-lt"/>
                <a:ea typeface="Times New Roman" panose="02020603050405020304" pitchFamily="18" charset="0"/>
              </a:rPr>
              <a:t> </a:t>
            </a:r>
            <a:r>
              <a:rPr lang="en-US" sz="2000" dirty="0" err="1">
                <a:solidFill>
                  <a:schemeClr val="tx1"/>
                </a:solidFill>
                <a:latin typeface="+mj-lt"/>
                <a:ea typeface="Times New Roman" panose="02020603050405020304" pitchFamily="18" charset="0"/>
              </a:rPr>
              <a:t>nước</a:t>
            </a:r>
            <a:r>
              <a:rPr lang="en-US" sz="2000" dirty="0">
                <a:solidFill>
                  <a:schemeClr val="tx1"/>
                </a:solidFill>
                <a:latin typeface="+mj-lt"/>
                <a:ea typeface="Times New Roman" panose="02020603050405020304" pitchFamily="18" charset="0"/>
              </a:rPr>
              <a:t> </a:t>
            </a:r>
            <a:r>
              <a:rPr lang="en-US" sz="2000" dirty="0" err="1">
                <a:solidFill>
                  <a:schemeClr val="tx1"/>
                </a:solidFill>
                <a:latin typeface="+mj-lt"/>
                <a:ea typeface="Times New Roman" panose="02020603050405020304" pitchFamily="18" charset="0"/>
              </a:rPr>
              <a:t>có</a:t>
            </a:r>
            <a:r>
              <a:rPr lang="en-US" sz="2000" dirty="0">
                <a:solidFill>
                  <a:schemeClr val="tx1"/>
                </a:solidFill>
                <a:latin typeface="+mj-lt"/>
                <a:ea typeface="Times New Roman" panose="02020603050405020304" pitchFamily="18" charset="0"/>
              </a:rPr>
              <a:t> </a:t>
            </a:r>
            <a:r>
              <a:rPr lang="en-US" sz="2000" dirty="0" err="1">
                <a:solidFill>
                  <a:schemeClr val="tx1"/>
                </a:solidFill>
                <a:latin typeface="+mj-lt"/>
                <a:ea typeface="Times New Roman" panose="02020603050405020304" pitchFamily="18" charset="0"/>
              </a:rPr>
              <a:t>nhiệt</a:t>
            </a:r>
            <a:r>
              <a:rPr lang="en-US" sz="2000" dirty="0">
                <a:solidFill>
                  <a:schemeClr val="tx1"/>
                </a:solidFill>
                <a:latin typeface="+mj-lt"/>
                <a:ea typeface="Times New Roman" panose="02020603050405020304" pitchFamily="18" charset="0"/>
              </a:rPr>
              <a:t> </a:t>
            </a:r>
            <a:r>
              <a:rPr lang="en-US" sz="2000" dirty="0" err="1">
                <a:solidFill>
                  <a:schemeClr val="tx1"/>
                </a:solidFill>
                <a:latin typeface="+mj-lt"/>
                <a:ea typeface="Times New Roman" panose="02020603050405020304" pitchFamily="18" charset="0"/>
              </a:rPr>
              <a:t>độ</a:t>
            </a:r>
            <a:r>
              <a:rPr lang="en-US" sz="2000" dirty="0">
                <a:solidFill>
                  <a:schemeClr val="tx1"/>
                </a:solidFill>
                <a:latin typeface="+mj-lt"/>
                <a:ea typeface="Times New Roman" panose="02020603050405020304" pitchFamily="18" charset="0"/>
              </a:rPr>
              <a:t> 600C</a:t>
            </a:r>
          </a:p>
        </p:txBody>
      </p:sp>
      <p:sp>
        <p:nvSpPr>
          <p:cNvPr id="12" name="TextBox 11" descr="n26 fb Tran Phu">
            <a:extLst>
              <a:ext uri="{FF2B5EF4-FFF2-40B4-BE49-F238E27FC236}">
                <a16:creationId xmlns:a16="http://schemas.microsoft.com/office/drawing/2014/main" id="{78A81E31-3EE5-91A3-3804-013925E02B92}"/>
              </a:ext>
            </a:extLst>
          </p:cNvPr>
          <p:cNvSpPr txBox="1"/>
          <p:nvPr/>
        </p:nvSpPr>
        <p:spPr>
          <a:xfrm>
            <a:off x="6052545" y="2741528"/>
            <a:ext cx="3164341" cy="1015663"/>
          </a:xfrm>
          <a:prstGeom prst="rect">
            <a:avLst/>
          </a:prstGeom>
          <a:noFill/>
        </p:spPr>
        <p:txBody>
          <a:bodyPr wrap="square" rtlCol="0">
            <a:spAutoFit/>
          </a:bodyPr>
          <a:lstStyle/>
          <a:p>
            <a:pPr algn="ctr"/>
            <a:r>
              <a:rPr lang="en-US" sz="2000" dirty="0">
                <a:solidFill>
                  <a:schemeClr val="tx1"/>
                </a:solidFill>
                <a:latin typeface="+mj-lt"/>
                <a:ea typeface="Times New Roman" panose="02020603050405020304" pitchFamily="18" charset="0"/>
              </a:rPr>
              <a:t>Hai </a:t>
            </a:r>
            <a:r>
              <a:rPr lang="en-US" sz="2000" dirty="0" err="1">
                <a:solidFill>
                  <a:schemeClr val="tx1"/>
                </a:solidFill>
                <a:latin typeface="+mj-lt"/>
                <a:ea typeface="Times New Roman" panose="02020603050405020304" pitchFamily="18" charset="0"/>
              </a:rPr>
              <a:t>nhiệt</a:t>
            </a:r>
            <a:r>
              <a:rPr lang="en-US" sz="2000" dirty="0">
                <a:solidFill>
                  <a:schemeClr val="tx1"/>
                </a:solidFill>
                <a:latin typeface="+mj-lt"/>
                <a:ea typeface="Times New Roman" panose="02020603050405020304" pitchFamily="18" charset="0"/>
              </a:rPr>
              <a:t> </a:t>
            </a:r>
            <a:r>
              <a:rPr lang="en-US" sz="2000" dirty="0" err="1">
                <a:solidFill>
                  <a:schemeClr val="tx1"/>
                </a:solidFill>
                <a:latin typeface="+mj-lt"/>
                <a:ea typeface="Times New Roman" panose="02020603050405020304" pitchFamily="18" charset="0"/>
              </a:rPr>
              <a:t>kế</a:t>
            </a:r>
            <a:r>
              <a:rPr lang="en-US" sz="2000" dirty="0">
                <a:solidFill>
                  <a:schemeClr val="tx1"/>
                </a:solidFill>
                <a:latin typeface="+mj-lt"/>
                <a:ea typeface="Times New Roman" panose="02020603050405020304" pitchFamily="18" charset="0"/>
              </a:rPr>
              <a:t> </a:t>
            </a:r>
            <a:r>
              <a:rPr lang="en-US" sz="2000" dirty="0" err="1">
                <a:solidFill>
                  <a:schemeClr val="tx1"/>
                </a:solidFill>
                <a:latin typeface="+mj-lt"/>
                <a:ea typeface="Times New Roman" panose="02020603050405020304" pitchFamily="18" charset="0"/>
              </a:rPr>
              <a:t>dùng</a:t>
            </a:r>
            <a:r>
              <a:rPr lang="en-US" sz="2000" dirty="0">
                <a:solidFill>
                  <a:schemeClr val="tx1"/>
                </a:solidFill>
                <a:latin typeface="+mj-lt"/>
                <a:ea typeface="Times New Roman" panose="02020603050405020304" pitchFamily="18" charset="0"/>
              </a:rPr>
              <a:t> </a:t>
            </a:r>
            <a:r>
              <a:rPr lang="en-US" sz="2000" dirty="0" err="1">
                <a:solidFill>
                  <a:schemeClr val="tx1"/>
                </a:solidFill>
                <a:latin typeface="+mj-lt"/>
                <a:ea typeface="Times New Roman" panose="02020603050405020304" pitchFamily="18" charset="0"/>
              </a:rPr>
              <a:t>để</a:t>
            </a:r>
            <a:r>
              <a:rPr lang="en-US" sz="2000" dirty="0">
                <a:solidFill>
                  <a:schemeClr val="tx1"/>
                </a:solidFill>
                <a:latin typeface="+mj-lt"/>
                <a:ea typeface="Times New Roman" panose="02020603050405020304" pitchFamily="18" charset="0"/>
              </a:rPr>
              <a:t> </a:t>
            </a:r>
            <a:r>
              <a:rPr lang="en-US" sz="2000" dirty="0" err="1">
                <a:solidFill>
                  <a:schemeClr val="tx1"/>
                </a:solidFill>
                <a:latin typeface="+mj-lt"/>
                <a:ea typeface="Times New Roman" panose="02020603050405020304" pitchFamily="18" charset="0"/>
              </a:rPr>
              <a:t>đo</a:t>
            </a:r>
            <a:r>
              <a:rPr lang="en-US" sz="2000" dirty="0">
                <a:solidFill>
                  <a:schemeClr val="tx1"/>
                </a:solidFill>
                <a:latin typeface="+mj-lt"/>
                <a:ea typeface="Times New Roman" panose="02020603050405020304" pitchFamily="18" charset="0"/>
              </a:rPr>
              <a:t> </a:t>
            </a:r>
            <a:r>
              <a:rPr lang="en-US" sz="2000" dirty="0" err="1">
                <a:solidFill>
                  <a:schemeClr val="tx1"/>
                </a:solidFill>
                <a:latin typeface="+mj-lt"/>
                <a:ea typeface="Times New Roman" panose="02020603050405020304" pitchFamily="18" charset="0"/>
              </a:rPr>
              <a:t>nhiệt</a:t>
            </a:r>
            <a:r>
              <a:rPr lang="en-US" sz="2000" dirty="0">
                <a:solidFill>
                  <a:schemeClr val="tx1"/>
                </a:solidFill>
                <a:latin typeface="+mj-lt"/>
                <a:ea typeface="Times New Roman" panose="02020603050405020304" pitchFamily="18" charset="0"/>
              </a:rPr>
              <a:t> </a:t>
            </a:r>
            <a:r>
              <a:rPr lang="en-US" sz="2000" dirty="0" err="1">
                <a:solidFill>
                  <a:schemeClr val="tx1"/>
                </a:solidFill>
                <a:latin typeface="+mj-lt"/>
                <a:ea typeface="Times New Roman" panose="02020603050405020304" pitchFamily="18" charset="0"/>
              </a:rPr>
              <a:t>độ</a:t>
            </a:r>
            <a:r>
              <a:rPr lang="en-US" sz="2000" dirty="0">
                <a:solidFill>
                  <a:schemeClr val="tx1"/>
                </a:solidFill>
                <a:latin typeface="+mj-lt"/>
                <a:ea typeface="Times New Roman" panose="02020603050405020304" pitchFamily="18" charset="0"/>
              </a:rPr>
              <a:t> </a:t>
            </a:r>
            <a:r>
              <a:rPr lang="en-US" sz="2000" dirty="0" err="1">
                <a:solidFill>
                  <a:schemeClr val="tx1"/>
                </a:solidFill>
                <a:latin typeface="+mj-lt"/>
                <a:ea typeface="Times New Roman" panose="02020603050405020304" pitchFamily="18" charset="0"/>
              </a:rPr>
              <a:t>trong</a:t>
            </a:r>
            <a:r>
              <a:rPr lang="en-US" sz="2000" dirty="0">
                <a:solidFill>
                  <a:schemeClr val="tx1"/>
                </a:solidFill>
                <a:latin typeface="+mj-lt"/>
                <a:ea typeface="Times New Roman" panose="02020603050405020304" pitchFamily="18" charset="0"/>
              </a:rPr>
              <a:t> </a:t>
            </a:r>
            <a:r>
              <a:rPr lang="en-US" sz="2000" dirty="0" err="1">
                <a:solidFill>
                  <a:schemeClr val="tx1"/>
                </a:solidFill>
                <a:latin typeface="+mj-lt"/>
                <a:ea typeface="Times New Roman" panose="02020603050405020304" pitchFamily="18" charset="0"/>
              </a:rPr>
              <a:t>cốc</a:t>
            </a:r>
            <a:r>
              <a:rPr lang="en-US" sz="2000" dirty="0">
                <a:solidFill>
                  <a:schemeClr val="tx1"/>
                </a:solidFill>
                <a:latin typeface="+mj-lt"/>
                <a:ea typeface="Times New Roman" panose="02020603050405020304" pitchFamily="18" charset="0"/>
              </a:rPr>
              <a:t> </a:t>
            </a:r>
            <a:r>
              <a:rPr lang="en-US" sz="2000" dirty="0" err="1">
                <a:solidFill>
                  <a:schemeClr val="tx1"/>
                </a:solidFill>
                <a:latin typeface="+mj-lt"/>
                <a:ea typeface="Times New Roman" panose="02020603050405020304" pitchFamily="18" charset="0"/>
              </a:rPr>
              <a:t>nước</a:t>
            </a:r>
            <a:r>
              <a:rPr lang="en-US" sz="2000" dirty="0">
                <a:solidFill>
                  <a:schemeClr val="tx1"/>
                </a:solidFill>
                <a:latin typeface="+mj-lt"/>
                <a:ea typeface="Times New Roman" panose="02020603050405020304" pitchFamily="18" charset="0"/>
              </a:rPr>
              <a:t> </a:t>
            </a:r>
            <a:r>
              <a:rPr lang="en-US" sz="2000" dirty="0" err="1">
                <a:solidFill>
                  <a:schemeClr val="tx1"/>
                </a:solidFill>
                <a:latin typeface="+mj-lt"/>
                <a:ea typeface="Times New Roman" panose="02020603050405020304" pitchFamily="18" charset="0"/>
              </a:rPr>
              <a:t>và</a:t>
            </a:r>
            <a:r>
              <a:rPr lang="en-US" sz="2000" dirty="0">
                <a:solidFill>
                  <a:schemeClr val="tx1"/>
                </a:solidFill>
                <a:latin typeface="+mj-lt"/>
                <a:ea typeface="Times New Roman" panose="02020603050405020304" pitchFamily="18" charset="0"/>
              </a:rPr>
              <a:t> </a:t>
            </a:r>
            <a:r>
              <a:rPr lang="en-US" sz="2000" dirty="0" err="1">
                <a:solidFill>
                  <a:schemeClr val="tx1"/>
                </a:solidFill>
                <a:latin typeface="+mj-lt"/>
                <a:ea typeface="Times New Roman" panose="02020603050405020304" pitchFamily="18" charset="0"/>
              </a:rPr>
              <a:t>bình</a:t>
            </a:r>
            <a:r>
              <a:rPr lang="en-US" sz="2000" dirty="0">
                <a:solidFill>
                  <a:schemeClr val="tx1"/>
                </a:solidFill>
                <a:latin typeface="+mj-lt"/>
                <a:ea typeface="Times New Roman" panose="02020603050405020304" pitchFamily="18" charset="0"/>
              </a:rPr>
              <a:t> </a:t>
            </a:r>
            <a:r>
              <a:rPr lang="en-US" sz="2000" dirty="0" err="1">
                <a:solidFill>
                  <a:schemeClr val="tx1"/>
                </a:solidFill>
                <a:latin typeface="+mj-lt"/>
                <a:ea typeface="Times New Roman" panose="02020603050405020304" pitchFamily="18" charset="0"/>
              </a:rPr>
              <a:t>cách</a:t>
            </a:r>
            <a:r>
              <a:rPr lang="en-US" sz="2000" dirty="0">
                <a:solidFill>
                  <a:schemeClr val="tx1"/>
                </a:solidFill>
                <a:latin typeface="+mj-lt"/>
                <a:ea typeface="Times New Roman" panose="02020603050405020304" pitchFamily="18" charset="0"/>
              </a:rPr>
              <a:t> </a:t>
            </a:r>
            <a:r>
              <a:rPr lang="en-US" sz="2000" dirty="0" err="1">
                <a:solidFill>
                  <a:schemeClr val="tx1"/>
                </a:solidFill>
                <a:latin typeface="+mj-lt"/>
                <a:ea typeface="Times New Roman" panose="02020603050405020304" pitchFamily="18" charset="0"/>
              </a:rPr>
              <a:t>nhiệt</a:t>
            </a:r>
            <a:r>
              <a:rPr lang="en-US" sz="2000" dirty="0">
                <a:solidFill>
                  <a:schemeClr val="tx1"/>
                </a:solidFill>
                <a:latin typeface="+mj-lt"/>
                <a:ea typeface="Times New Roman" panose="02020603050405020304" pitchFamily="18" charset="0"/>
              </a:rPr>
              <a:t>.</a:t>
            </a:r>
          </a:p>
        </p:txBody>
      </p:sp>
      <p:pic>
        <p:nvPicPr>
          <p:cNvPr id="13" name="Picture 2" descr="n26 fb Tran Phu">
            <a:extLst>
              <a:ext uri="{FF2B5EF4-FFF2-40B4-BE49-F238E27FC236}">
                <a16:creationId xmlns:a16="http://schemas.microsoft.com/office/drawing/2014/main" id="{4BCC18F1-02BB-B690-67C9-BA3EED8663A2}"/>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sharpenSoften amount="50000"/>
                    </a14:imgEffect>
                  </a14:imgLayer>
                </a14:imgProps>
              </a:ext>
              <a:ext uri="{28A0092B-C50C-407E-A947-70E740481C1C}">
                <a14:useLocalDpi xmlns:a14="http://schemas.microsoft.com/office/drawing/2010/main" val="0"/>
              </a:ext>
            </a:extLst>
          </a:blip>
          <a:srcRect/>
          <a:stretch>
            <a:fillRect/>
          </a:stretch>
        </p:blipFill>
        <p:spPr bwMode="auto">
          <a:xfrm>
            <a:off x="1705658" y="4146540"/>
            <a:ext cx="1644806" cy="804032"/>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4" descr="n26 fb Tran Phu">
            <a:extLst>
              <a:ext uri="{FF2B5EF4-FFF2-40B4-BE49-F238E27FC236}">
                <a16:creationId xmlns:a16="http://schemas.microsoft.com/office/drawing/2014/main" id="{E151C3FA-E195-1E66-0C18-95EBE7CF7173}"/>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sharpenSoften amount="50000"/>
                    </a14:imgEffect>
                  </a14:imgLayer>
                </a14:imgProps>
              </a:ext>
              <a:ext uri="{28A0092B-C50C-407E-A947-70E740481C1C}">
                <a14:useLocalDpi xmlns:a14="http://schemas.microsoft.com/office/drawing/2010/main" val="0"/>
              </a:ext>
            </a:extLst>
          </a:blip>
          <a:srcRect/>
          <a:stretch>
            <a:fillRect/>
          </a:stretch>
        </p:blipFill>
        <p:spPr bwMode="auto">
          <a:xfrm>
            <a:off x="4317051" y="3964792"/>
            <a:ext cx="902327" cy="1112393"/>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6" descr="n26 fb Tran Phu">
            <a:extLst>
              <a:ext uri="{FF2B5EF4-FFF2-40B4-BE49-F238E27FC236}">
                <a16:creationId xmlns:a16="http://schemas.microsoft.com/office/drawing/2014/main" id="{48AD583E-5AE3-9C4A-07C9-5C914B44DA9A}"/>
              </a:ext>
            </a:extLst>
          </p:cNvPr>
          <p:cNvPicPr>
            <a:picLocks noChangeAspect="1" noChangeArrowheads="1"/>
          </p:cNvPicPr>
          <p:nvPr/>
        </p:nvPicPr>
        <p:blipFill>
          <a:blip r:embed="rId7">
            <a:extLst>
              <a:ext uri="{BEBA8EAE-BF5A-486C-A8C5-ECC9F3942E4B}">
                <a14:imgProps xmlns:a14="http://schemas.microsoft.com/office/drawing/2010/main">
                  <a14:imgLayer r:embed="rId8">
                    <a14:imgEffect>
                      <a14:sharpenSoften amount="50000"/>
                    </a14:imgEffect>
                  </a14:imgLayer>
                </a14:imgProps>
              </a:ext>
              <a:ext uri="{28A0092B-C50C-407E-A947-70E740481C1C}">
                <a14:useLocalDpi xmlns:a14="http://schemas.microsoft.com/office/drawing/2010/main" val="0"/>
              </a:ext>
            </a:extLst>
          </a:blip>
          <a:srcRect/>
          <a:stretch>
            <a:fillRect/>
          </a:stretch>
        </p:blipFill>
        <p:spPr bwMode="auto">
          <a:xfrm>
            <a:off x="6857403" y="3942131"/>
            <a:ext cx="2206468" cy="11123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551668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grpId="0" nodeType="click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barn(inVertical)">
                                      <p:cBhvr>
                                        <p:cTn id="16" dur="500"/>
                                        <p:tgtEl>
                                          <p:spTgt spid="8"/>
                                        </p:tgtEl>
                                      </p:cBhvr>
                                    </p:animEffect>
                                  </p:childTnLst>
                                </p:cTn>
                              </p:par>
                              <p:par>
                                <p:cTn id="17" presetID="16" presetClass="entr" presetSubtype="21"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barn(inVertical)">
                                      <p:cBhvr>
                                        <p:cTn id="19" dur="500"/>
                                        <p:tgtEl>
                                          <p:spTgt spid="9"/>
                                        </p:tgtEl>
                                      </p:cBhvr>
                                    </p:animEffect>
                                  </p:childTnLst>
                                </p:cTn>
                              </p:par>
                              <p:par>
                                <p:cTn id="20" presetID="16" presetClass="entr" presetSubtype="21" fill="hold" grpId="0" nodeType="with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barn(inVertical)">
                                      <p:cBhvr>
                                        <p:cTn id="22" dur="500"/>
                                        <p:tgtEl>
                                          <p:spTgt spid="12"/>
                                        </p:tgtEl>
                                      </p:cBhvr>
                                    </p:animEffect>
                                  </p:childTnLst>
                                </p:cTn>
                              </p:par>
                              <p:par>
                                <p:cTn id="23" presetID="16" presetClass="entr" presetSubtype="21" fill="hold" nodeType="with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barn(inVertical)">
                                      <p:cBhvr>
                                        <p:cTn id="25" dur="500"/>
                                        <p:tgtEl>
                                          <p:spTgt spid="13"/>
                                        </p:tgtEl>
                                      </p:cBhvr>
                                    </p:animEffect>
                                  </p:childTnLst>
                                </p:cTn>
                              </p:par>
                              <p:par>
                                <p:cTn id="26" presetID="16" presetClass="entr" presetSubtype="21" fill="hold" nodeType="with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barn(inVertical)">
                                      <p:cBhvr>
                                        <p:cTn id="28" dur="500"/>
                                        <p:tgtEl>
                                          <p:spTgt spid="14"/>
                                        </p:tgtEl>
                                      </p:cBhvr>
                                    </p:animEffect>
                                  </p:childTnLst>
                                </p:cTn>
                              </p:par>
                              <p:par>
                                <p:cTn id="29" presetID="16" presetClass="entr" presetSubtype="21" fill="hold" nodeType="with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barn(inVertical)">
                                      <p:cBhvr>
                                        <p:cTn id="31"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P spid="8" grpId="0"/>
      <p:bldP spid="9" grpId="0"/>
      <p:bldP spid="1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687"/>
        <p:cNvGrpSpPr/>
        <p:nvPr/>
      </p:nvGrpSpPr>
      <p:grpSpPr>
        <a:xfrm>
          <a:off x="0" y="0"/>
          <a:ext cx="0" cy="0"/>
          <a:chOff x="0" y="0"/>
          <a:chExt cx="0" cy="0"/>
        </a:xfrm>
      </p:grpSpPr>
      <p:grpSp>
        <p:nvGrpSpPr>
          <p:cNvPr id="778" name="Google Shape;778;p30" descr="n26 fb Tran Phu"/>
          <p:cNvGrpSpPr/>
          <p:nvPr/>
        </p:nvGrpSpPr>
        <p:grpSpPr>
          <a:xfrm rot="10376918">
            <a:off x="861782" y="3867148"/>
            <a:ext cx="1938167" cy="1094824"/>
            <a:chOff x="5913720" y="338987"/>
            <a:chExt cx="2574977" cy="1454542"/>
          </a:xfrm>
        </p:grpSpPr>
        <p:sp>
          <p:nvSpPr>
            <p:cNvPr id="779" name="Google Shape;779;p30"/>
            <p:cNvSpPr/>
            <p:nvPr/>
          </p:nvSpPr>
          <p:spPr>
            <a:xfrm>
              <a:off x="6513338" y="338987"/>
              <a:ext cx="115824" cy="116115"/>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0" name="Google Shape;780;p30"/>
            <p:cNvGrpSpPr/>
            <p:nvPr/>
          </p:nvGrpSpPr>
          <p:grpSpPr>
            <a:xfrm>
              <a:off x="7139184" y="679702"/>
              <a:ext cx="115823" cy="111412"/>
              <a:chOff x="7483850" y="1849650"/>
              <a:chExt cx="144400" cy="138900"/>
            </a:xfrm>
          </p:grpSpPr>
          <p:sp>
            <p:nvSpPr>
              <p:cNvPr id="781" name="Google Shape;781;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2" name="Google Shape;782;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3" name="Google Shape;783;p30"/>
            <p:cNvSpPr/>
            <p:nvPr/>
          </p:nvSpPr>
          <p:spPr>
            <a:xfrm>
              <a:off x="7380591" y="1229942"/>
              <a:ext cx="161543" cy="1615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4" name="Google Shape;784;p30"/>
            <p:cNvSpPr/>
            <p:nvPr/>
          </p:nvSpPr>
          <p:spPr>
            <a:xfrm>
              <a:off x="6490529" y="911725"/>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5" name="Google Shape;785;p30"/>
            <p:cNvSpPr/>
            <p:nvPr/>
          </p:nvSpPr>
          <p:spPr>
            <a:xfrm>
              <a:off x="6950905" y="1169184"/>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6" name="Google Shape;786;p30"/>
            <p:cNvGrpSpPr/>
            <p:nvPr/>
          </p:nvGrpSpPr>
          <p:grpSpPr>
            <a:xfrm>
              <a:off x="5913720" y="815996"/>
              <a:ext cx="115823" cy="111412"/>
              <a:chOff x="7483850" y="1849650"/>
              <a:chExt cx="144400" cy="138900"/>
            </a:xfrm>
          </p:grpSpPr>
          <p:sp>
            <p:nvSpPr>
              <p:cNvPr id="787" name="Google Shape;787;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8" name="Google Shape;788;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9" name="Google Shape;789;p30"/>
            <p:cNvSpPr/>
            <p:nvPr/>
          </p:nvSpPr>
          <p:spPr>
            <a:xfrm>
              <a:off x="7472651" y="1632347"/>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0" name="Google Shape;790;p30"/>
            <p:cNvSpPr/>
            <p:nvPr/>
          </p:nvSpPr>
          <p:spPr>
            <a:xfrm rot="10800000" flipH="1">
              <a:off x="7975336" y="1047146"/>
              <a:ext cx="89847" cy="90043"/>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1" name="Google Shape;791;p30"/>
            <p:cNvGrpSpPr/>
            <p:nvPr/>
          </p:nvGrpSpPr>
          <p:grpSpPr>
            <a:xfrm rot="10800000" flipH="1">
              <a:off x="8372874" y="1255009"/>
              <a:ext cx="115823" cy="111412"/>
              <a:chOff x="7483850" y="1849650"/>
              <a:chExt cx="144400" cy="138900"/>
            </a:xfrm>
          </p:grpSpPr>
          <p:sp>
            <p:nvSpPr>
              <p:cNvPr id="792" name="Google Shape;792;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3" name="Google Shape;793;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94" name="Google Shape;794;p30"/>
            <p:cNvSpPr/>
            <p:nvPr/>
          </p:nvSpPr>
          <p:spPr>
            <a:xfrm rot="10800000" flipH="1">
              <a:off x="7542141" y="941562"/>
              <a:ext cx="101143" cy="1011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5" name="Google Shape;795;p30"/>
            <p:cNvGrpSpPr/>
            <p:nvPr/>
          </p:nvGrpSpPr>
          <p:grpSpPr>
            <a:xfrm rot="10800000" flipH="1">
              <a:off x="8074625" y="1520906"/>
              <a:ext cx="115823" cy="111412"/>
              <a:chOff x="7483850" y="1849650"/>
              <a:chExt cx="144400" cy="138900"/>
            </a:xfrm>
          </p:grpSpPr>
          <p:sp>
            <p:nvSpPr>
              <p:cNvPr id="796" name="Google Shape;796;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7" name="Google Shape;797;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grpSp>
      <p:grpSp>
        <p:nvGrpSpPr>
          <p:cNvPr id="2" name="Group 1">
            <a:extLst>
              <a:ext uri="{FF2B5EF4-FFF2-40B4-BE49-F238E27FC236}">
                <a16:creationId xmlns:a16="http://schemas.microsoft.com/office/drawing/2014/main" id="{8590C3D1-86F7-6083-5EBA-8ED4DC23A545}"/>
              </a:ext>
            </a:extLst>
          </p:cNvPr>
          <p:cNvGrpSpPr/>
          <p:nvPr/>
        </p:nvGrpSpPr>
        <p:grpSpPr>
          <a:xfrm>
            <a:off x="2407872" y="11875"/>
            <a:ext cx="6809014" cy="485466"/>
            <a:chOff x="2407872" y="11875"/>
            <a:chExt cx="6809014" cy="485466"/>
          </a:xfrm>
        </p:grpSpPr>
        <p:sp>
          <p:nvSpPr>
            <p:cNvPr id="4" name="Rectangle: Rounded Corners 3">
              <a:extLst>
                <a:ext uri="{FF2B5EF4-FFF2-40B4-BE49-F238E27FC236}">
                  <a16:creationId xmlns:a16="http://schemas.microsoft.com/office/drawing/2014/main" id="{F1D06312-451C-BB00-60D1-54360C492506}"/>
                </a:ext>
              </a:extLst>
            </p:cNvPr>
            <p:cNvSpPr/>
            <p:nvPr/>
          </p:nvSpPr>
          <p:spPr>
            <a:xfrm>
              <a:off x="2407872" y="11875"/>
              <a:ext cx="6809014" cy="485466"/>
            </a:xfrm>
            <a:prstGeom prst="roundRect">
              <a:avLst>
                <a:gd name="adj"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44090FD0-23A4-DBCC-5D49-7D2E949A3DA7}"/>
                </a:ext>
              </a:extLst>
            </p:cNvPr>
            <p:cNvSpPr txBox="1"/>
            <p:nvPr/>
          </p:nvSpPr>
          <p:spPr>
            <a:xfrm>
              <a:off x="2742608" y="97149"/>
              <a:ext cx="6474278" cy="400110"/>
            </a:xfrm>
            <a:prstGeom prst="rect">
              <a:avLst/>
            </a:prstGeom>
            <a:noFill/>
          </p:spPr>
          <p:txBody>
            <a:bodyPr wrap="square" rtlCol="0">
              <a:spAutoFit/>
            </a:bodyPr>
            <a:lstStyle/>
            <a:p>
              <a:r>
                <a:rPr lang="en-US" sz="2000" dirty="0">
                  <a:ln w="0"/>
                  <a:solidFill>
                    <a:schemeClr val="tx1"/>
                  </a:solidFill>
                  <a:effectLst>
                    <a:outerShdw blurRad="38100" dist="19050" dir="2700000" algn="tl" rotWithShape="0">
                      <a:schemeClr val="dk1">
                        <a:alpha val="40000"/>
                      </a:schemeClr>
                    </a:outerShdw>
                  </a:effectLst>
                </a:rPr>
                <a:t>BÀI 3: NHIỆT ĐỘ THANG ĐO NHIỆT ĐỘ - NHIỆT KẾ</a:t>
              </a:r>
            </a:p>
          </p:txBody>
        </p:sp>
      </p:grpSp>
      <p:sp>
        <p:nvSpPr>
          <p:cNvPr id="6" name="Text Box 76">
            <a:extLst>
              <a:ext uri="{FF2B5EF4-FFF2-40B4-BE49-F238E27FC236}">
                <a16:creationId xmlns:a16="http://schemas.microsoft.com/office/drawing/2014/main" id="{7785EB8B-001C-A6DE-A72A-949C0F6C3059}"/>
              </a:ext>
            </a:extLst>
          </p:cNvPr>
          <p:cNvSpPr txBox="1">
            <a:spLocks noChangeArrowheads="1"/>
          </p:cNvSpPr>
          <p:nvPr/>
        </p:nvSpPr>
        <p:spPr bwMode="auto">
          <a:xfrm>
            <a:off x="6472" y="-66357"/>
            <a:ext cx="2495774" cy="2853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000">
                <a:solidFill>
                  <a:schemeClr val="tx1"/>
                </a:solidFill>
                <a:latin typeface="Arial" charset="0"/>
              </a:defRPr>
            </a:lvl1pPr>
            <a:lvl2pPr marL="742950" indent="-285750" eaLnBrk="0" hangingPunct="0">
              <a:defRPr sz="20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sz="2000">
                <a:solidFill>
                  <a:schemeClr val="tx1"/>
                </a:solidFill>
                <a:latin typeface="Arial" charset="0"/>
              </a:defRPr>
            </a:lvl4pPr>
            <a:lvl5pPr marL="2057400" indent="-228600" eaLnBrk="0" hangingPunct="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fontAlgn="auto">
              <a:lnSpc>
                <a:spcPct val="150000"/>
              </a:lnSpc>
              <a:spcBef>
                <a:spcPts val="0"/>
              </a:spcBef>
              <a:spcAft>
                <a:spcPts val="0"/>
              </a:spcAft>
              <a:defRPr/>
            </a:pPr>
            <a:r>
              <a:rPr lang="en-US" sz="2200" b="1" dirty="0">
                <a:solidFill>
                  <a:srgbClr val="FF0000"/>
                </a:solidFill>
                <a:latin typeface="Times New Roman" pitchFamily="18" charset="0"/>
                <a:cs typeface="Times New Roman" pitchFamily="18" charset="0"/>
              </a:rPr>
              <a:t>NỘI DUNG</a:t>
            </a:r>
          </a:p>
          <a:p>
            <a:pPr fontAlgn="auto">
              <a:lnSpc>
                <a:spcPct val="150000"/>
              </a:lnSpc>
              <a:spcBef>
                <a:spcPts val="0"/>
              </a:spcBef>
              <a:spcAft>
                <a:spcPts val="0"/>
              </a:spcAft>
              <a:defRPr/>
            </a:pPr>
            <a:r>
              <a:rPr lang="en-US" b="1" dirty="0">
                <a:solidFill>
                  <a:schemeClr val="accent2">
                    <a:lumMod val="60000"/>
                    <a:lumOff val="40000"/>
                  </a:schemeClr>
                </a:solidFill>
                <a:latin typeface="Times New Roman" pitchFamily="18" charset="0"/>
                <a:cs typeface="Times New Roman" pitchFamily="18" charset="0"/>
              </a:rPr>
              <a:t>I. </a:t>
            </a:r>
            <a:r>
              <a:rPr lang="en-US" b="1" dirty="0" err="1">
                <a:solidFill>
                  <a:schemeClr val="accent2">
                    <a:lumMod val="60000"/>
                    <a:lumOff val="40000"/>
                  </a:schemeClr>
                </a:solidFill>
                <a:latin typeface="Times New Roman" pitchFamily="18" charset="0"/>
                <a:cs typeface="Times New Roman" pitchFamily="18" charset="0"/>
              </a:rPr>
              <a:t>Khái</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niệm</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nhiệt</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độ</a:t>
            </a:r>
            <a:endParaRPr lang="en-US" b="1"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II.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r>
              <a:rPr lang="en-US" dirty="0">
                <a:solidFill>
                  <a:schemeClr val="accent2">
                    <a:lumMod val="60000"/>
                    <a:lumOff val="40000"/>
                  </a:schemeClr>
                </a:solidFill>
                <a:latin typeface="Times New Roman" pitchFamily="18" charset="0"/>
                <a:cs typeface="Times New Roman" pitchFamily="18" charset="0"/>
              </a:rPr>
              <a:t> -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1. </a:t>
            </a:r>
            <a:r>
              <a:rPr lang="en-US" dirty="0" err="1">
                <a:solidFill>
                  <a:schemeClr val="accent2">
                    <a:lumMod val="60000"/>
                    <a:lumOff val="40000"/>
                  </a:schemeClr>
                </a:solidFill>
                <a:latin typeface="Times New Roman" pitchFamily="18" charset="0"/>
                <a:cs typeface="Times New Roman" pitchFamily="18" charset="0"/>
              </a:rPr>
              <a:t>Các</a:t>
            </a:r>
            <a:r>
              <a:rPr lang="en-US" dirty="0">
                <a:solidFill>
                  <a:schemeClr val="accent2">
                    <a:lumMod val="60000"/>
                    <a:lumOff val="40000"/>
                  </a:schemeClr>
                </a:solidFill>
                <a:latin typeface="Times New Roman" pitchFamily="18" charset="0"/>
                <a:cs typeface="Times New Roman" pitchFamily="18" charset="0"/>
              </a:rPr>
              <a:t>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2.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p:txBody>
      </p:sp>
      <p:sp>
        <p:nvSpPr>
          <p:cNvPr id="3" name="Google Shape;802;p31" descr="n26 fb Tran Phu">
            <a:extLst>
              <a:ext uri="{FF2B5EF4-FFF2-40B4-BE49-F238E27FC236}">
                <a16:creationId xmlns:a16="http://schemas.microsoft.com/office/drawing/2014/main" id="{8298E165-8A9F-8A83-E229-73F767FAF97C}"/>
              </a:ext>
            </a:extLst>
          </p:cNvPr>
          <p:cNvSpPr txBox="1">
            <a:spLocks noGrp="1"/>
          </p:cNvSpPr>
          <p:nvPr>
            <p:ph type="title"/>
          </p:nvPr>
        </p:nvSpPr>
        <p:spPr>
          <a:xfrm>
            <a:off x="4218937" y="628817"/>
            <a:ext cx="2800223" cy="364917"/>
          </a:xfrm>
          <a:prstGeom prst="rect">
            <a:avLst/>
          </a:prstGeom>
        </p:spPr>
        <p:txBody>
          <a:bodyPr spcFirstLastPara="1" wrap="square" lIns="0" tIns="0" rIns="0" bIns="0" anchor="b" anchorCtr="0">
            <a:noAutofit/>
          </a:bodyPr>
          <a:lstStyle/>
          <a:p>
            <a:pPr algn="ctr">
              <a:lnSpc>
                <a:spcPct val="125000"/>
              </a:lnSpc>
            </a:pPr>
            <a:r>
              <a:rPr lang="en-US" sz="2400" b="1" dirty="0" err="1">
                <a:solidFill>
                  <a:schemeClr val="tx2">
                    <a:lumMod val="50000"/>
                  </a:schemeClr>
                </a:solidFill>
                <a:latin typeface="+mj-lt"/>
                <a:cs typeface="Calibri" panose="020F0502020204030204" pitchFamily="34" charset="0"/>
              </a:rPr>
              <a:t>Đáp</a:t>
            </a:r>
            <a:r>
              <a:rPr lang="en-US" sz="2400" b="1" dirty="0">
                <a:solidFill>
                  <a:schemeClr val="tx2">
                    <a:lumMod val="50000"/>
                  </a:schemeClr>
                </a:solidFill>
                <a:latin typeface="+mj-lt"/>
                <a:cs typeface="Calibri" panose="020F0502020204030204" pitchFamily="34" charset="0"/>
              </a:rPr>
              <a:t> </a:t>
            </a:r>
            <a:r>
              <a:rPr lang="en-US" sz="2400" b="1" dirty="0" err="1">
                <a:solidFill>
                  <a:schemeClr val="tx2">
                    <a:lumMod val="50000"/>
                  </a:schemeClr>
                </a:solidFill>
                <a:latin typeface="+mj-lt"/>
                <a:cs typeface="Calibri" panose="020F0502020204030204" pitchFamily="34" charset="0"/>
              </a:rPr>
              <a:t>án</a:t>
            </a:r>
            <a:endParaRPr sz="2400" b="1" dirty="0">
              <a:solidFill>
                <a:schemeClr val="tx2">
                  <a:lumMod val="50000"/>
                </a:schemeClr>
              </a:solidFill>
              <a:latin typeface="+mj-lt"/>
              <a:cs typeface="Calibri" panose="020F0502020204030204" pitchFamily="34" charset="0"/>
            </a:endParaRPr>
          </a:p>
        </p:txBody>
      </p:sp>
      <p:sp>
        <p:nvSpPr>
          <p:cNvPr id="10" name="TextBox 9" descr="n26 fb Tran Phu">
            <a:extLst>
              <a:ext uri="{FF2B5EF4-FFF2-40B4-BE49-F238E27FC236}">
                <a16:creationId xmlns:a16="http://schemas.microsoft.com/office/drawing/2014/main" id="{8735C26A-32B0-0EB3-ACC1-921BED411258}"/>
              </a:ext>
            </a:extLst>
          </p:cNvPr>
          <p:cNvSpPr txBox="1"/>
          <p:nvPr/>
        </p:nvSpPr>
        <p:spPr>
          <a:xfrm>
            <a:off x="3405546" y="993816"/>
            <a:ext cx="5297481" cy="255454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000" b="0" i="0" u="none" strike="noStrike" kern="0" cap="none" spc="0" normalizeH="0" baseline="0" noProof="0" dirty="0" err="1">
                <a:ln>
                  <a:noFill/>
                </a:ln>
                <a:solidFill>
                  <a:srgbClr val="FF0000"/>
                </a:solidFill>
                <a:effectLst/>
                <a:uLnTx/>
                <a:uFillTx/>
                <a:latin typeface="+mj-lt"/>
                <a:ea typeface="Times New Roman" panose="02020603050405020304" pitchFamily="18" charset="0"/>
                <a:sym typeface="Arial"/>
              </a:rPr>
              <a:t>Dự</a:t>
            </a:r>
            <a:r>
              <a:rPr kumimoji="0" lang="en-US" sz="2000" b="0" i="0" u="none" strike="noStrike" kern="0" cap="none" spc="0" normalizeH="0" baseline="0" noProof="0" dirty="0">
                <a:ln>
                  <a:noFill/>
                </a:ln>
                <a:solidFill>
                  <a:srgbClr val="FF0000"/>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rgbClr val="FF0000"/>
                </a:solidFill>
                <a:effectLst/>
                <a:uLnTx/>
                <a:uFillTx/>
                <a:latin typeface="+mj-lt"/>
                <a:ea typeface="Times New Roman" panose="02020603050405020304" pitchFamily="18" charset="0"/>
                <a:sym typeface="Arial"/>
              </a:rPr>
              <a:t>đoán</a:t>
            </a:r>
            <a:r>
              <a:rPr kumimoji="0" lang="en-US" sz="2000" b="0" i="0" u="none" strike="noStrike" kern="0" cap="none" spc="0" normalizeH="0" baseline="0" noProof="0" dirty="0">
                <a:ln>
                  <a:noFill/>
                </a:ln>
                <a:solidFill>
                  <a:srgbClr val="FF0000"/>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rgbClr val="FF0000"/>
                </a:solidFill>
                <a:effectLst/>
                <a:uLnTx/>
                <a:uFillTx/>
                <a:latin typeface="+mj-lt"/>
                <a:ea typeface="Times New Roman" panose="02020603050405020304" pitchFamily="18" charset="0"/>
                <a:sym typeface="Arial"/>
              </a:rPr>
              <a:t>kết</a:t>
            </a:r>
            <a:r>
              <a:rPr kumimoji="0" lang="en-US" sz="2000" b="0" i="0" u="none" strike="noStrike" kern="0" cap="none" spc="0" normalizeH="0" baseline="0" noProof="0" dirty="0">
                <a:ln>
                  <a:noFill/>
                </a:ln>
                <a:solidFill>
                  <a:srgbClr val="FF0000"/>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rgbClr val="FF0000"/>
                </a:solidFill>
                <a:effectLst/>
                <a:uLnTx/>
                <a:uFillTx/>
                <a:latin typeface="+mj-lt"/>
                <a:ea typeface="Times New Roman" panose="02020603050405020304" pitchFamily="18" charset="0"/>
                <a:sym typeface="Arial"/>
              </a:rPr>
              <a:t>quả</a:t>
            </a:r>
            <a:r>
              <a:rPr kumimoji="0" lang="en-US" sz="2000" b="0" i="0" u="none" strike="noStrike" kern="0" cap="none" spc="0" normalizeH="0" baseline="0" noProof="0" dirty="0">
                <a:ln>
                  <a:noFill/>
                </a:ln>
                <a:solidFill>
                  <a:srgbClr val="FF0000"/>
                </a:solidFill>
                <a:effectLst/>
                <a:uLnTx/>
                <a:uFillTx/>
                <a:latin typeface="+mj-lt"/>
                <a:ea typeface="Times New Roman" panose="02020603050405020304" pitchFamily="18" charset="0"/>
                <a:sym typeface="Arial"/>
              </a:rPr>
              <a:t>: </a:t>
            </a:r>
            <a:r>
              <a:rPr lang="en-US" sz="2000" dirty="0">
                <a:solidFill>
                  <a:schemeClr val="tx1"/>
                </a:solidFill>
                <a:latin typeface="+mj-lt"/>
                <a:ea typeface="Times New Roman" panose="02020603050405020304" pitchFamily="18" charset="0"/>
              </a:rPr>
              <a:t>Khi </a:t>
            </a:r>
            <a:r>
              <a:rPr lang="en-US" sz="2000" dirty="0" err="1">
                <a:solidFill>
                  <a:schemeClr val="tx1"/>
                </a:solidFill>
                <a:latin typeface="+mj-lt"/>
                <a:ea typeface="Times New Roman" panose="02020603050405020304" pitchFamily="18" charset="0"/>
              </a:rPr>
              <a:t>ch</a:t>
            </a:r>
            <a:r>
              <a:rPr lang="en-US" sz="2000" dirty="0">
                <a:solidFill>
                  <a:schemeClr val="tx1"/>
                </a:solidFill>
                <a:latin typeface="+mj-lt"/>
                <a:ea typeface="Times New Roman" panose="02020603050405020304" pitchFamily="18" charset="0"/>
              </a:rPr>
              <a:t>o </a:t>
            </a:r>
            <a:r>
              <a:rPr lang="en-US" sz="2000" dirty="0" err="1">
                <a:solidFill>
                  <a:schemeClr val="tx1"/>
                </a:solidFill>
                <a:latin typeface="+mj-lt"/>
                <a:ea typeface="Times New Roman" panose="02020603050405020304" pitchFamily="18" charset="0"/>
              </a:rPr>
              <a:t>cốc</a:t>
            </a:r>
            <a:r>
              <a:rPr lang="en-US" sz="2000" dirty="0">
                <a:solidFill>
                  <a:schemeClr val="tx1"/>
                </a:solidFill>
                <a:latin typeface="+mj-lt"/>
                <a:ea typeface="Times New Roman" panose="02020603050405020304" pitchFamily="18" charset="0"/>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nhôm</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đựng</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nước</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âm</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vào</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bình</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cách</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nhiệt</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thì</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có</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sự</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trao</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đổi</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nhiệt</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từ</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nước</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trong</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cốc</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nhôm</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30</a:t>
            </a:r>
            <a:r>
              <a:rPr kumimoji="0" lang="en-US" sz="2000" b="0" i="0" u="none" strike="noStrike" kern="0" cap="none" spc="0" normalizeH="0" baseline="30000" noProof="0" dirty="0">
                <a:ln>
                  <a:noFill/>
                </a:ln>
                <a:solidFill>
                  <a:schemeClr val="tx1"/>
                </a:solidFill>
                <a:effectLst/>
                <a:uLnTx/>
                <a:uFillTx/>
                <a:latin typeface="+mj-lt"/>
                <a:ea typeface="Times New Roman" panose="02020603050405020304" pitchFamily="18" charset="0"/>
                <a:sym typeface="Arial"/>
              </a:rPr>
              <a:t>0</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C sang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nước</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trong</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bình</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cách</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nhiệt</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60</a:t>
            </a:r>
            <a:r>
              <a:rPr kumimoji="0" lang="en-US" sz="2000" b="0" i="0" u="none" strike="noStrike" kern="0" cap="none" spc="0" normalizeH="0" baseline="30000" noProof="0" dirty="0">
                <a:ln>
                  <a:noFill/>
                </a:ln>
                <a:solidFill>
                  <a:schemeClr val="tx1"/>
                </a:solidFill>
                <a:effectLst/>
                <a:uLnTx/>
                <a:uFillTx/>
                <a:latin typeface="+mj-lt"/>
                <a:ea typeface="Times New Roman" panose="02020603050405020304" pitchFamily="18" charset="0"/>
                <a:sym typeface="Arial"/>
              </a:rPr>
              <a:t>0</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C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cho</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đến</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khi</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nhiệt</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độ</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nước</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trong</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hai</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bình</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cân</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bằng</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thì</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không</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có</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sự</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trao</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đổi</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nhiệt</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độ</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nước</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p>
          <a:p>
            <a:pPr marL="0" marR="0" lvl="0" indent="0" algn="just"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HS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quan</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sát</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ghi</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nhận</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kết</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quả</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nhiệt</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độ</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ban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đầu</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và</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nhiệt</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độ</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cân</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bằng</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của</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hai</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cốc</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nước</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a:t>
            </a:r>
          </a:p>
        </p:txBody>
      </p:sp>
      <p:pic>
        <p:nvPicPr>
          <p:cNvPr id="11" name="Picture 10" descr="n26 fb Tran Phu">
            <a:extLst>
              <a:ext uri="{FF2B5EF4-FFF2-40B4-BE49-F238E27FC236}">
                <a16:creationId xmlns:a16="http://schemas.microsoft.com/office/drawing/2014/main" id="{A8AD24B5-C681-CC7C-1A6E-76D9431F978A}"/>
              </a:ext>
            </a:extLst>
          </p:cNvPr>
          <p:cNvPicPr/>
          <p:nvPr/>
        </p:nvPicPr>
        <p:blipFill>
          <a:blip r:embed="rId3">
            <a:extLst>
              <a:ext uri="{BEBA8EAE-BF5A-486C-A8C5-ECC9F3942E4B}">
                <a14:imgProps xmlns:a14="http://schemas.microsoft.com/office/drawing/2010/main">
                  <a14:imgLayer r:embed="rId4">
                    <a14:imgEffect>
                      <a14:sharpenSoften amount="50000"/>
                    </a14:imgEffect>
                    <a14:imgEffect>
                      <a14:brightnessContrast contrast="40000"/>
                    </a14:imgEffect>
                  </a14:imgLayer>
                </a14:imgProps>
              </a:ext>
            </a:extLst>
          </a:blip>
          <a:stretch>
            <a:fillRect/>
          </a:stretch>
        </p:blipFill>
        <p:spPr>
          <a:xfrm>
            <a:off x="4957086" y="3630251"/>
            <a:ext cx="1690521" cy="1342150"/>
          </a:xfrm>
          <a:prstGeom prst="rect">
            <a:avLst/>
          </a:prstGeom>
        </p:spPr>
      </p:pic>
    </p:spTree>
    <p:extLst>
      <p:ext uri="{BB962C8B-B14F-4D97-AF65-F5344CB8AC3E}">
        <p14:creationId xmlns:p14="http://schemas.microsoft.com/office/powerpoint/2010/main" val="246442351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0">
                                            <p:txEl>
                                              <p:pRg st="0" end="0"/>
                                            </p:txEl>
                                          </p:spTgt>
                                        </p:tgtEl>
                                        <p:attrNameLst>
                                          <p:attrName>style.visibility</p:attrName>
                                        </p:attrNameLst>
                                      </p:cBhvr>
                                      <p:to>
                                        <p:strVal val="visible"/>
                                      </p:to>
                                    </p:set>
                                    <p:animEffect transition="in" filter="wipe(down)">
                                      <p:cBhvr>
                                        <p:cTn id="12" dur="500"/>
                                        <p:tgtEl>
                                          <p:spTgt spid="10">
                                            <p:txEl>
                                              <p:pRg st="0" end="0"/>
                                            </p:txEl>
                                          </p:spTgt>
                                        </p:tgtEl>
                                      </p:cBhvr>
                                    </p:animEffect>
                                  </p:childTnLst>
                                </p:cTn>
                              </p:par>
                              <p:par>
                                <p:cTn id="13" presetID="1" presetClass="entr" presetSubtype="0" fill="hold" nodeType="with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10">
                                            <p:txEl>
                                              <p:pRg st="1" end="1"/>
                                            </p:txEl>
                                          </p:spTgt>
                                        </p:tgtEl>
                                        <p:attrNameLst>
                                          <p:attrName>style.visibility</p:attrName>
                                        </p:attrNameLst>
                                      </p:cBhvr>
                                      <p:to>
                                        <p:strVal val="visible"/>
                                      </p:to>
                                    </p:set>
                                    <p:animEffect transition="in" filter="wipe(down)">
                                      <p:cBhvr>
                                        <p:cTn id="19" dur="500"/>
                                        <p:tgtEl>
                                          <p:spTgt spid="10">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687"/>
        <p:cNvGrpSpPr/>
        <p:nvPr/>
      </p:nvGrpSpPr>
      <p:grpSpPr>
        <a:xfrm>
          <a:off x="0" y="0"/>
          <a:ext cx="0" cy="0"/>
          <a:chOff x="0" y="0"/>
          <a:chExt cx="0" cy="0"/>
        </a:xfrm>
      </p:grpSpPr>
      <p:grpSp>
        <p:nvGrpSpPr>
          <p:cNvPr id="778" name="Google Shape;778;p30" descr="n26 fb Tran Phu"/>
          <p:cNvGrpSpPr/>
          <p:nvPr/>
        </p:nvGrpSpPr>
        <p:grpSpPr>
          <a:xfrm rot="10376918">
            <a:off x="861782" y="3867148"/>
            <a:ext cx="1938167" cy="1094824"/>
            <a:chOff x="5913720" y="338987"/>
            <a:chExt cx="2574977" cy="1454542"/>
          </a:xfrm>
        </p:grpSpPr>
        <p:sp>
          <p:nvSpPr>
            <p:cNvPr id="779" name="Google Shape;779;p30"/>
            <p:cNvSpPr/>
            <p:nvPr/>
          </p:nvSpPr>
          <p:spPr>
            <a:xfrm>
              <a:off x="6513338" y="338987"/>
              <a:ext cx="115824" cy="116115"/>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0" name="Google Shape;780;p30"/>
            <p:cNvGrpSpPr/>
            <p:nvPr/>
          </p:nvGrpSpPr>
          <p:grpSpPr>
            <a:xfrm>
              <a:off x="7139184" y="679702"/>
              <a:ext cx="115823" cy="111412"/>
              <a:chOff x="7483850" y="1849650"/>
              <a:chExt cx="144400" cy="138900"/>
            </a:xfrm>
          </p:grpSpPr>
          <p:sp>
            <p:nvSpPr>
              <p:cNvPr id="781" name="Google Shape;781;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2" name="Google Shape;782;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3" name="Google Shape;783;p30"/>
            <p:cNvSpPr/>
            <p:nvPr/>
          </p:nvSpPr>
          <p:spPr>
            <a:xfrm>
              <a:off x="7380591" y="1229942"/>
              <a:ext cx="161543" cy="1615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4" name="Google Shape;784;p30"/>
            <p:cNvSpPr/>
            <p:nvPr/>
          </p:nvSpPr>
          <p:spPr>
            <a:xfrm>
              <a:off x="6490529" y="911725"/>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5" name="Google Shape;785;p30"/>
            <p:cNvSpPr/>
            <p:nvPr/>
          </p:nvSpPr>
          <p:spPr>
            <a:xfrm>
              <a:off x="6950905" y="1169184"/>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6" name="Google Shape;786;p30"/>
            <p:cNvGrpSpPr/>
            <p:nvPr/>
          </p:nvGrpSpPr>
          <p:grpSpPr>
            <a:xfrm>
              <a:off x="5913720" y="815996"/>
              <a:ext cx="115823" cy="111412"/>
              <a:chOff x="7483850" y="1849650"/>
              <a:chExt cx="144400" cy="138900"/>
            </a:xfrm>
          </p:grpSpPr>
          <p:sp>
            <p:nvSpPr>
              <p:cNvPr id="787" name="Google Shape;787;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8" name="Google Shape;788;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9" name="Google Shape;789;p30"/>
            <p:cNvSpPr/>
            <p:nvPr/>
          </p:nvSpPr>
          <p:spPr>
            <a:xfrm>
              <a:off x="7472651" y="1632347"/>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0" name="Google Shape;790;p30"/>
            <p:cNvSpPr/>
            <p:nvPr/>
          </p:nvSpPr>
          <p:spPr>
            <a:xfrm rot="10800000" flipH="1">
              <a:off x="7975336" y="1047146"/>
              <a:ext cx="89847" cy="90043"/>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1" name="Google Shape;791;p30"/>
            <p:cNvGrpSpPr/>
            <p:nvPr/>
          </p:nvGrpSpPr>
          <p:grpSpPr>
            <a:xfrm rot="10800000" flipH="1">
              <a:off x="8372874" y="1255009"/>
              <a:ext cx="115823" cy="111412"/>
              <a:chOff x="7483850" y="1849650"/>
              <a:chExt cx="144400" cy="138900"/>
            </a:xfrm>
          </p:grpSpPr>
          <p:sp>
            <p:nvSpPr>
              <p:cNvPr id="792" name="Google Shape;792;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3" name="Google Shape;793;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94" name="Google Shape;794;p30"/>
            <p:cNvSpPr/>
            <p:nvPr/>
          </p:nvSpPr>
          <p:spPr>
            <a:xfrm rot="10800000" flipH="1">
              <a:off x="7542141" y="941562"/>
              <a:ext cx="101143" cy="1011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5" name="Google Shape;795;p30"/>
            <p:cNvGrpSpPr/>
            <p:nvPr/>
          </p:nvGrpSpPr>
          <p:grpSpPr>
            <a:xfrm rot="10800000" flipH="1">
              <a:off x="8074625" y="1520906"/>
              <a:ext cx="115823" cy="111412"/>
              <a:chOff x="7483850" y="1849650"/>
              <a:chExt cx="144400" cy="138900"/>
            </a:xfrm>
          </p:grpSpPr>
          <p:sp>
            <p:nvSpPr>
              <p:cNvPr id="796" name="Google Shape;796;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7" name="Google Shape;797;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grpSp>
      <p:grpSp>
        <p:nvGrpSpPr>
          <p:cNvPr id="2" name="Group 1">
            <a:extLst>
              <a:ext uri="{FF2B5EF4-FFF2-40B4-BE49-F238E27FC236}">
                <a16:creationId xmlns:a16="http://schemas.microsoft.com/office/drawing/2014/main" id="{8590C3D1-86F7-6083-5EBA-8ED4DC23A545}"/>
              </a:ext>
            </a:extLst>
          </p:cNvPr>
          <p:cNvGrpSpPr/>
          <p:nvPr/>
        </p:nvGrpSpPr>
        <p:grpSpPr>
          <a:xfrm>
            <a:off x="2407872" y="11875"/>
            <a:ext cx="6809014" cy="485466"/>
            <a:chOff x="2407872" y="11875"/>
            <a:chExt cx="6809014" cy="485466"/>
          </a:xfrm>
        </p:grpSpPr>
        <p:sp>
          <p:nvSpPr>
            <p:cNvPr id="4" name="Rectangle: Rounded Corners 3">
              <a:extLst>
                <a:ext uri="{FF2B5EF4-FFF2-40B4-BE49-F238E27FC236}">
                  <a16:creationId xmlns:a16="http://schemas.microsoft.com/office/drawing/2014/main" id="{F1D06312-451C-BB00-60D1-54360C492506}"/>
                </a:ext>
              </a:extLst>
            </p:cNvPr>
            <p:cNvSpPr/>
            <p:nvPr/>
          </p:nvSpPr>
          <p:spPr>
            <a:xfrm>
              <a:off x="2407872" y="11875"/>
              <a:ext cx="6809014" cy="485466"/>
            </a:xfrm>
            <a:prstGeom prst="roundRect">
              <a:avLst>
                <a:gd name="adj"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44090FD0-23A4-DBCC-5D49-7D2E949A3DA7}"/>
                </a:ext>
              </a:extLst>
            </p:cNvPr>
            <p:cNvSpPr txBox="1"/>
            <p:nvPr/>
          </p:nvSpPr>
          <p:spPr>
            <a:xfrm>
              <a:off x="2742608" y="97149"/>
              <a:ext cx="6474278" cy="400110"/>
            </a:xfrm>
            <a:prstGeom prst="rect">
              <a:avLst/>
            </a:prstGeom>
            <a:noFill/>
          </p:spPr>
          <p:txBody>
            <a:bodyPr wrap="square" rtlCol="0">
              <a:spAutoFit/>
            </a:bodyPr>
            <a:lstStyle/>
            <a:p>
              <a:r>
                <a:rPr lang="en-US" sz="2000" dirty="0">
                  <a:ln w="0"/>
                  <a:solidFill>
                    <a:schemeClr val="tx1"/>
                  </a:solidFill>
                  <a:effectLst>
                    <a:outerShdw blurRad="38100" dist="19050" dir="2700000" algn="tl" rotWithShape="0">
                      <a:schemeClr val="dk1">
                        <a:alpha val="40000"/>
                      </a:schemeClr>
                    </a:outerShdw>
                  </a:effectLst>
                </a:rPr>
                <a:t>BÀI 3: NHIỆT ĐỘ THANG ĐO NHIỆT ĐỘ - NHIỆT KẾ</a:t>
              </a:r>
            </a:p>
          </p:txBody>
        </p:sp>
      </p:grpSp>
      <p:sp>
        <p:nvSpPr>
          <p:cNvPr id="6" name="Text Box 76">
            <a:extLst>
              <a:ext uri="{FF2B5EF4-FFF2-40B4-BE49-F238E27FC236}">
                <a16:creationId xmlns:a16="http://schemas.microsoft.com/office/drawing/2014/main" id="{7785EB8B-001C-A6DE-A72A-949C0F6C3059}"/>
              </a:ext>
            </a:extLst>
          </p:cNvPr>
          <p:cNvSpPr txBox="1">
            <a:spLocks noChangeArrowheads="1"/>
          </p:cNvSpPr>
          <p:nvPr/>
        </p:nvSpPr>
        <p:spPr bwMode="auto">
          <a:xfrm>
            <a:off x="6472" y="-66357"/>
            <a:ext cx="2495774" cy="2853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000">
                <a:solidFill>
                  <a:schemeClr val="tx1"/>
                </a:solidFill>
                <a:latin typeface="Arial" charset="0"/>
              </a:defRPr>
            </a:lvl1pPr>
            <a:lvl2pPr marL="742950" indent="-285750" eaLnBrk="0" hangingPunct="0">
              <a:defRPr sz="20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sz="2000">
                <a:solidFill>
                  <a:schemeClr val="tx1"/>
                </a:solidFill>
                <a:latin typeface="Arial" charset="0"/>
              </a:defRPr>
            </a:lvl4pPr>
            <a:lvl5pPr marL="2057400" indent="-228600" eaLnBrk="0" hangingPunct="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fontAlgn="auto">
              <a:lnSpc>
                <a:spcPct val="150000"/>
              </a:lnSpc>
              <a:spcBef>
                <a:spcPts val="0"/>
              </a:spcBef>
              <a:spcAft>
                <a:spcPts val="0"/>
              </a:spcAft>
              <a:defRPr/>
            </a:pPr>
            <a:r>
              <a:rPr lang="en-US" sz="2200" b="1" dirty="0">
                <a:solidFill>
                  <a:srgbClr val="FF0000"/>
                </a:solidFill>
                <a:latin typeface="Times New Roman" pitchFamily="18" charset="0"/>
                <a:cs typeface="Times New Roman" pitchFamily="18" charset="0"/>
              </a:rPr>
              <a:t>NỘI DUNG</a:t>
            </a:r>
          </a:p>
          <a:p>
            <a:pPr fontAlgn="auto">
              <a:lnSpc>
                <a:spcPct val="150000"/>
              </a:lnSpc>
              <a:spcBef>
                <a:spcPts val="0"/>
              </a:spcBef>
              <a:spcAft>
                <a:spcPts val="0"/>
              </a:spcAft>
              <a:defRPr/>
            </a:pPr>
            <a:r>
              <a:rPr lang="en-US" b="1" dirty="0">
                <a:solidFill>
                  <a:schemeClr val="accent2">
                    <a:lumMod val="60000"/>
                    <a:lumOff val="40000"/>
                  </a:schemeClr>
                </a:solidFill>
                <a:latin typeface="Times New Roman" pitchFamily="18" charset="0"/>
                <a:cs typeface="Times New Roman" pitchFamily="18" charset="0"/>
              </a:rPr>
              <a:t>I. </a:t>
            </a:r>
            <a:r>
              <a:rPr lang="en-US" b="1" dirty="0" err="1">
                <a:solidFill>
                  <a:schemeClr val="accent2">
                    <a:lumMod val="60000"/>
                    <a:lumOff val="40000"/>
                  </a:schemeClr>
                </a:solidFill>
                <a:latin typeface="Times New Roman" pitchFamily="18" charset="0"/>
                <a:cs typeface="Times New Roman" pitchFamily="18" charset="0"/>
              </a:rPr>
              <a:t>Khái</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niệm</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nhiệt</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độ</a:t>
            </a:r>
            <a:endParaRPr lang="en-US" b="1"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II.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r>
              <a:rPr lang="en-US" dirty="0">
                <a:solidFill>
                  <a:schemeClr val="accent2">
                    <a:lumMod val="60000"/>
                    <a:lumOff val="40000"/>
                  </a:schemeClr>
                </a:solidFill>
                <a:latin typeface="Times New Roman" pitchFamily="18" charset="0"/>
                <a:cs typeface="Times New Roman" pitchFamily="18" charset="0"/>
              </a:rPr>
              <a:t> -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1. </a:t>
            </a:r>
            <a:r>
              <a:rPr lang="en-US" dirty="0" err="1">
                <a:solidFill>
                  <a:schemeClr val="accent2">
                    <a:lumMod val="60000"/>
                    <a:lumOff val="40000"/>
                  </a:schemeClr>
                </a:solidFill>
                <a:latin typeface="Times New Roman" pitchFamily="18" charset="0"/>
                <a:cs typeface="Times New Roman" pitchFamily="18" charset="0"/>
              </a:rPr>
              <a:t>Các</a:t>
            </a:r>
            <a:r>
              <a:rPr lang="en-US" dirty="0">
                <a:solidFill>
                  <a:schemeClr val="accent2">
                    <a:lumMod val="60000"/>
                    <a:lumOff val="40000"/>
                  </a:schemeClr>
                </a:solidFill>
                <a:latin typeface="Times New Roman" pitchFamily="18" charset="0"/>
                <a:cs typeface="Times New Roman" pitchFamily="18" charset="0"/>
              </a:rPr>
              <a:t>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2.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p:txBody>
      </p:sp>
      <p:sp>
        <p:nvSpPr>
          <p:cNvPr id="3" name="Google Shape;802;p31" descr="n26 fb Tran Phu">
            <a:extLst>
              <a:ext uri="{FF2B5EF4-FFF2-40B4-BE49-F238E27FC236}">
                <a16:creationId xmlns:a16="http://schemas.microsoft.com/office/drawing/2014/main" id="{8298E165-8A9F-8A83-E229-73F767FAF97C}"/>
              </a:ext>
            </a:extLst>
          </p:cNvPr>
          <p:cNvSpPr txBox="1">
            <a:spLocks noGrp="1"/>
          </p:cNvSpPr>
          <p:nvPr>
            <p:ph type="title"/>
          </p:nvPr>
        </p:nvSpPr>
        <p:spPr>
          <a:xfrm>
            <a:off x="4218937" y="628817"/>
            <a:ext cx="2800223" cy="364917"/>
          </a:xfrm>
          <a:prstGeom prst="rect">
            <a:avLst/>
          </a:prstGeom>
        </p:spPr>
        <p:txBody>
          <a:bodyPr spcFirstLastPara="1" wrap="square" lIns="0" tIns="0" rIns="0" bIns="0" anchor="b" anchorCtr="0">
            <a:noAutofit/>
          </a:bodyPr>
          <a:lstStyle/>
          <a:p>
            <a:pPr algn="ctr">
              <a:lnSpc>
                <a:spcPct val="125000"/>
              </a:lnSpc>
            </a:pPr>
            <a:r>
              <a:rPr lang="en-US" sz="2400" b="1" dirty="0" err="1">
                <a:solidFill>
                  <a:schemeClr val="tx2">
                    <a:lumMod val="50000"/>
                  </a:schemeClr>
                </a:solidFill>
                <a:latin typeface="+mj-lt"/>
                <a:cs typeface="Calibri" panose="020F0502020204030204" pitchFamily="34" charset="0"/>
              </a:rPr>
              <a:t>Đáp</a:t>
            </a:r>
            <a:r>
              <a:rPr lang="en-US" sz="2400" b="1" dirty="0">
                <a:solidFill>
                  <a:schemeClr val="tx2">
                    <a:lumMod val="50000"/>
                  </a:schemeClr>
                </a:solidFill>
                <a:latin typeface="+mj-lt"/>
                <a:cs typeface="Calibri" panose="020F0502020204030204" pitchFamily="34" charset="0"/>
              </a:rPr>
              <a:t> </a:t>
            </a:r>
            <a:r>
              <a:rPr lang="en-US" sz="2400" b="1" dirty="0" err="1">
                <a:solidFill>
                  <a:schemeClr val="tx2">
                    <a:lumMod val="50000"/>
                  </a:schemeClr>
                </a:solidFill>
                <a:latin typeface="+mj-lt"/>
                <a:cs typeface="Calibri" panose="020F0502020204030204" pitchFamily="34" charset="0"/>
              </a:rPr>
              <a:t>án</a:t>
            </a:r>
            <a:endParaRPr sz="2400" b="1" dirty="0">
              <a:solidFill>
                <a:schemeClr val="tx2">
                  <a:lumMod val="50000"/>
                </a:schemeClr>
              </a:solidFill>
              <a:latin typeface="+mj-lt"/>
              <a:cs typeface="Calibri" panose="020F0502020204030204" pitchFamily="34" charset="0"/>
            </a:endParaRPr>
          </a:p>
        </p:txBody>
      </p:sp>
      <p:pic>
        <p:nvPicPr>
          <p:cNvPr id="7" name="Picture 6" descr="n26 fb Tran Phu">
            <a:extLst>
              <a:ext uri="{FF2B5EF4-FFF2-40B4-BE49-F238E27FC236}">
                <a16:creationId xmlns:a16="http://schemas.microsoft.com/office/drawing/2014/main" id="{15AC2F7A-6E24-39EC-7781-4A35D622AA88}"/>
              </a:ext>
            </a:extLst>
          </p:cNvPr>
          <p:cNvPicPr>
            <a:picLocks noChangeAspect="1"/>
          </p:cNvPicPr>
          <p:nvPr/>
        </p:nvPicPr>
        <p:blipFill>
          <a:blip r:embed="rId3"/>
          <a:stretch>
            <a:fillRect/>
          </a:stretch>
        </p:blipFill>
        <p:spPr>
          <a:xfrm>
            <a:off x="3804601" y="2571750"/>
            <a:ext cx="4739626" cy="2489277"/>
          </a:xfrm>
          <a:prstGeom prst="rect">
            <a:avLst/>
          </a:prstGeom>
        </p:spPr>
      </p:pic>
      <p:sp>
        <p:nvSpPr>
          <p:cNvPr id="8" name="TextBox 7" descr="n26 fb Tran Phu">
            <a:extLst>
              <a:ext uri="{FF2B5EF4-FFF2-40B4-BE49-F238E27FC236}">
                <a16:creationId xmlns:a16="http://schemas.microsoft.com/office/drawing/2014/main" id="{2056DC0F-34F2-E0BA-B706-4782F15023CE}"/>
              </a:ext>
            </a:extLst>
          </p:cNvPr>
          <p:cNvSpPr txBox="1"/>
          <p:nvPr/>
        </p:nvSpPr>
        <p:spPr>
          <a:xfrm>
            <a:off x="3003095" y="993734"/>
            <a:ext cx="5712941" cy="1631216"/>
          </a:xfrm>
          <a:prstGeom prst="rect">
            <a:avLst/>
          </a:prstGeom>
          <a:noFill/>
        </p:spPr>
        <p:txBody>
          <a:bodyPr wrap="square" rtlCol="0">
            <a:spAutoFit/>
          </a:bodyPr>
          <a:lstStyle/>
          <a:p>
            <a:pPr algn="just"/>
            <a:r>
              <a:rPr lang="en-US" sz="2000" dirty="0" err="1">
                <a:solidFill>
                  <a:srgbClr val="FF0000"/>
                </a:solidFill>
                <a:latin typeface="+mj-lt"/>
              </a:rPr>
              <a:t>Câu</a:t>
            </a:r>
            <a:r>
              <a:rPr lang="en-US" sz="2000" dirty="0">
                <a:solidFill>
                  <a:srgbClr val="FF0000"/>
                </a:solidFill>
                <a:latin typeface="+mj-lt"/>
              </a:rPr>
              <a:t> 3. </a:t>
            </a:r>
            <a:r>
              <a:rPr lang="en-US" sz="2000" dirty="0" err="1">
                <a:solidFill>
                  <a:schemeClr val="tx1"/>
                </a:solidFill>
                <a:latin typeface="+mj-lt"/>
              </a:rPr>
              <a:t>Khi</a:t>
            </a:r>
            <a:r>
              <a:rPr lang="en-US" sz="2000" dirty="0">
                <a:solidFill>
                  <a:schemeClr val="tx1"/>
                </a:solidFill>
                <a:latin typeface="+mj-lt"/>
              </a:rPr>
              <a:t> </a:t>
            </a:r>
            <a:r>
              <a:rPr lang="en-US" sz="2000" dirty="0" err="1">
                <a:solidFill>
                  <a:schemeClr val="tx1"/>
                </a:solidFill>
                <a:latin typeface="+mj-lt"/>
              </a:rPr>
              <a:t>cho</a:t>
            </a:r>
            <a:r>
              <a:rPr lang="en-US" sz="2000" dirty="0">
                <a:solidFill>
                  <a:schemeClr val="tx1"/>
                </a:solidFill>
                <a:latin typeface="+mj-lt"/>
              </a:rPr>
              <a:t> </a:t>
            </a:r>
            <a:r>
              <a:rPr lang="en-US" sz="2000" dirty="0" err="1">
                <a:solidFill>
                  <a:schemeClr val="tx1"/>
                </a:solidFill>
                <a:latin typeface="+mj-lt"/>
              </a:rPr>
              <a:t>hai</a:t>
            </a:r>
            <a:r>
              <a:rPr lang="en-US" sz="2000" dirty="0">
                <a:solidFill>
                  <a:schemeClr val="tx1"/>
                </a:solidFill>
                <a:latin typeface="+mj-lt"/>
              </a:rPr>
              <a:t> </a:t>
            </a:r>
            <a:r>
              <a:rPr lang="en-US" sz="2000" dirty="0" err="1">
                <a:solidFill>
                  <a:schemeClr val="tx1"/>
                </a:solidFill>
                <a:latin typeface="+mj-lt"/>
              </a:rPr>
              <a:t>vật</a:t>
            </a:r>
            <a:r>
              <a:rPr lang="en-US" sz="2000" dirty="0">
                <a:solidFill>
                  <a:schemeClr val="tx1"/>
                </a:solidFill>
                <a:latin typeface="+mj-lt"/>
              </a:rPr>
              <a:t> </a:t>
            </a:r>
            <a:r>
              <a:rPr lang="en-US" sz="2000" dirty="0" err="1">
                <a:solidFill>
                  <a:schemeClr val="tx1"/>
                </a:solidFill>
                <a:latin typeface="+mj-lt"/>
              </a:rPr>
              <a:t>có</a:t>
            </a:r>
            <a:r>
              <a:rPr lang="en-US" sz="2000" dirty="0">
                <a:solidFill>
                  <a:schemeClr val="tx1"/>
                </a:solidFill>
                <a:latin typeface="+mj-lt"/>
              </a:rPr>
              <a:t> </a:t>
            </a:r>
            <a:r>
              <a:rPr lang="en-US" sz="2000" dirty="0" err="1">
                <a:solidFill>
                  <a:schemeClr val="tx1"/>
                </a:solidFill>
                <a:latin typeface="+mj-lt"/>
              </a:rPr>
              <a:t>sự</a:t>
            </a:r>
            <a:r>
              <a:rPr lang="en-US" sz="2000" dirty="0">
                <a:solidFill>
                  <a:schemeClr val="tx1"/>
                </a:solidFill>
                <a:latin typeface="+mj-lt"/>
              </a:rPr>
              <a:t> </a:t>
            </a:r>
            <a:r>
              <a:rPr lang="en-US" sz="2000" dirty="0" err="1">
                <a:solidFill>
                  <a:schemeClr val="tx1"/>
                </a:solidFill>
                <a:latin typeface="+mj-lt"/>
              </a:rPr>
              <a:t>chênh</a:t>
            </a:r>
            <a:r>
              <a:rPr lang="en-US" sz="2000" dirty="0">
                <a:solidFill>
                  <a:schemeClr val="tx1"/>
                </a:solidFill>
                <a:latin typeface="+mj-lt"/>
              </a:rPr>
              <a:t> </a:t>
            </a:r>
            <a:r>
              <a:rPr lang="en-US" sz="2000" dirty="0" err="1">
                <a:solidFill>
                  <a:schemeClr val="tx1"/>
                </a:solidFill>
                <a:latin typeface="+mj-lt"/>
              </a:rPr>
              <a:t>lệch</a:t>
            </a:r>
            <a:r>
              <a:rPr lang="en-US" sz="2000" dirty="0">
                <a:solidFill>
                  <a:schemeClr val="tx1"/>
                </a:solidFill>
                <a:latin typeface="+mj-lt"/>
              </a:rPr>
              <a:t> </a:t>
            </a:r>
            <a:r>
              <a:rPr lang="en-US" sz="2000" dirty="0" err="1">
                <a:solidFill>
                  <a:schemeClr val="tx1"/>
                </a:solidFill>
                <a:latin typeface="+mj-lt"/>
              </a:rPr>
              <a:t>nhiệt</a:t>
            </a:r>
            <a:r>
              <a:rPr lang="en-US" sz="2000" dirty="0">
                <a:solidFill>
                  <a:schemeClr val="tx1"/>
                </a:solidFill>
                <a:latin typeface="+mj-lt"/>
              </a:rPr>
              <a:t> </a:t>
            </a:r>
            <a:r>
              <a:rPr lang="en-US" sz="2000" dirty="0" err="1">
                <a:solidFill>
                  <a:schemeClr val="tx1"/>
                </a:solidFill>
                <a:latin typeface="+mj-lt"/>
              </a:rPr>
              <a:t>độ</a:t>
            </a:r>
            <a:r>
              <a:rPr lang="en-US" sz="2000" dirty="0">
                <a:solidFill>
                  <a:schemeClr val="tx1"/>
                </a:solidFill>
                <a:latin typeface="+mj-lt"/>
              </a:rPr>
              <a:t> </a:t>
            </a:r>
            <a:r>
              <a:rPr lang="en-US" sz="2000" dirty="0" err="1">
                <a:solidFill>
                  <a:schemeClr val="tx1"/>
                </a:solidFill>
                <a:latin typeface="+mj-lt"/>
              </a:rPr>
              <a:t>tiếp</a:t>
            </a:r>
            <a:r>
              <a:rPr lang="en-US" sz="2000" dirty="0">
                <a:solidFill>
                  <a:schemeClr val="tx1"/>
                </a:solidFill>
                <a:latin typeface="+mj-lt"/>
              </a:rPr>
              <a:t> </a:t>
            </a:r>
            <a:r>
              <a:rPr lang="en-US" sz="2000" dirty="0" err="1">
                <a:solidFill>
                  <a:schemeClr val="tx1"/>
                </a:solidFill>
                <a:latin typeface="+mj-lt"/>
              </a:rPr>
              <a:t>xúc</a:t>
            </a:r>
            <a:r>
              <a:rPr lang="en-US" sz="2000" dirty="0">
                <a:solidFill>
                  <a:schemeClr val="tx1"/>
                </a:solidFill>
                <a:latin typeface="+mj-lt"/>
              </a:rPr>
              <a:t> </a:t>
            </a:r>
            <a:r>
              <a:rPr lang="en-US" sz="2000" dirty="0" err="1">
                <a:solidFill>
                  <a:schemeClr val="tx1"/>
                </a:solidFill>
                <a:latin typeface="+mj-lt"/>
              </a:rPr>
              <a:t>nhau</a:t>
            </a:r>
            <a:r>
              <a:rPr lang="en-US" sz="2000" dirty="0">
                <a:solidFill>
                  <a:schemeClr val="tx1"/>
                </a:solidFill>
                <a:latin typeface="+mj-lt"/>
              </a:rPr>
              <a:t> </a:t>
            </a:r>
            <a:r>
              <a:rPr lang="en-US" sz="2000" dirty="0" err="1">
                <a:solidFill>
                  <a:schemeClr val="tx1"/>
                </a:solidFill>
                <a:latin typeface="+mj-lt"/>
              </a:rPr>
              <a:t>thì</a:t>
            </a:r>
            <a:r>
              <a:rPr lang="en-US" sz="2000" dirty="0">
                <a:solidFill>
                  <a:schemeClr val="tx1"/>
                </a:solidFill>
                <a:latin typeface="+mj-lt"/>
              </a:rPr>
              <a:t> </a:t>
            </a:r>
            <a:r>
              <a:rPr lang="en-US" sz="2000" dirty="0" err="1">
                <a:solidFill>
                  <a:schemeClr val="tx1"/>
                </a:solidFill>
                <a:latin typeface="+mj-lt"/>
              </a:rPr>
              <a:t>có</a:t>
            </a:r>
            <a:r>
              <a:rPr lang="en-US" sz="2000" dirty="0">
                <a:solidFill>
                  <a:schemeClr val="tx1"/>
                </a:solidFill>
                <a:latin typeface="+mj-lt"/>
              </a:rPr>
              <a:t> </a:t>
            </a:r>
            <a:r>
              <a:rPr lang="en-US" sz="2000" dirty="0" err="1">
                <a:solidFill>
                  <a:schemeClr val="tx1"/>
                </a:solidFill>
                <a:latin typeface="+mj-lt"/>
              </a:rPr>
              <a:t>sự</a:t>
            </a:r>
            <a:r>
              <a:rPr lang="en-US" sz="2000" dirty="0">
                <a:solidFill>
                  <a:schemeClr val="tx1"/>
                </a:solidFill>
                <a:latin typeface="+mj-lt"/>
              </a:rPr>
              <a:t> </a:t>
            </a:r>
            <a:r>
              <a:rPr lang="en-US" sz="2000" dirty="0" err="1">
                <a:solidFill>
                  <a:schemeClr val="tx1"/>
                </a:solidFill>
                <a:latin typeface="+mj-lt"/>
              </a:rPr>
              <a:t>truyền</a:t>
            </a:r>
            <a:r>
              <a:rPr lang="en-US" sz="2000" dirty="0">
                <a:solidFill>
                  <a:schemeClr val="tx1"/>
                </a:solidFill>
                <a:latin typeface="+mj-lt"/>
              </a:rPr>
              <a:t> </a:t>
            </a:r>
            <a:r>
              <a:rPr lang="en-US" sz="2000" dirty="0" err="1">
                <a:solidFill>
                  <a:schemeClr val="tx1"/>
                </a:solidFill>
                <a:latin typeface="+mj-lt"/>
              </a:rPr>
              <a:t>nhiệt</a:t>
            </a:r>
            <a:r>
              <a:rPr lang="en-US" sz="2000" dirty="0">
                <a:solidFill>
                  <a:schemeClr val="tx1"/>
                </a:solidFill>
                <a:latin typeface="+mj-lt"/>
              </a:rPr>
              <a:t> </a:t>
            </a:r>
            <a:r>
              <a:rPr lang="en-US" sz="2000" dirty="0" err="1">
                <a:solidFill>
                  <a:schemeClr val="tx1"/>
                </a:solidFill>
                <a:latin typeface="+mj-lt"/>
              </a:rPr>
              <a:t>từ</a:t>
            </a:r>
            <a:r>
              <a:rPr lang="en-US" sz="2000" dirty="0">
                <a:solidFill>
                  <a:schemeClr val="tx1"/>
                </a:solidFill>
                <a:latin typeface="+mj-lt"/>
              </a:rPr>
              <a:t> </a:t>
            </a:r>
            <a:r>
              <a:rPr lang="en-US" sz="2000" dirty="0" err="1">
                <a:solidFill>
                  <a:schemeClr val="tx1"/>
                </a:solidFill>
                <a:latin typeface="+mj-lt"/>
              </a:rPr>
              <a:t>vật</a:t>
            </a:r>
            <a:r>
              <a:rPr lang="en-US" sz="2000" dirty="0">
                <a:solidFill>
                  <a:schemeClr val="tx1"/>
                </a:solidFill>
                <a:latin typeface="+mj-lt"/>
              </a:rPr>
              <a:t> </a:t>
            </a:r>
            <a:r>
              <a:rPr lang="en-US" sz="2000" dirty="0" err="1">
                <a:solidFill>
                  <a:schemeClr val="tx1"/>
                </a:solidFill>
                <a:latin typeface="+mj-lt"/>
              </a:rPr>
              <a:t>có</a:t>
            </a:r>
            <a:r>
              <a:rPr lang="en-US" sz="2000" dirty="0">
                <a:solidFill>
                  <a:schemeClr val="tx1"/>
                </a:solidFill>
                <a:latin typeface="+mj-lt"/>
              </a:rPr>
              <a:t> </a:t>
            </a:r>
            <a:r>
              <a:rPr lang="en-US" sz="2000" dirty="0" err="1">
                <a:solidFill>
                  <a:schemeClr val="tx1"/>
                </a:solidFill>
                <a:latin typeface="+mj-lt"/>
              </a:rPr>
              <a:t>nhiệt</a:t>
            </a:r>
            <a:r>
              <a:rPr lang="en-US" sz="2000" dirty="0">
                <a:solidFill>
                  <a:schemeClr val="tx1"/>
                </a:solidFill>
                <a:latin typeface="+mj-lt"/>
              </a:rPr>
              <a:t> </a:t>
            </a:r>
            <a:r>
              <a:rPr lang="en-US" sz="2000" dirty="0" err="1">
                <a:solidFill>
                  <a:schemeClr val="tx1"/>
                </a:solidFill>
                <a:latin typeface="+mj-lt"/>
              </a:rPr>
              <a:t>độ</a:t>
            </a:r>
            <a:r>
              <a:rPr lang="en-US" sz="2000" dirty="0">
                <a:solidFill>
                  <a:schemeClr val="tx1"/>
                </a:solidFill>
                <a:latin typeface="+mj-lt"/>
              </a:rPr>
              <a:t> </a:t>
            </a:r>
            <a:r>
              <a:rPr lang="en-US" sz="2000" dirty="0" err="1">
                <a:solidFill>
                  <a:schemeClr val="tx1"/>
                </a:solidFill>
                <a:latin typeface="+mj-lt"/>
              </a:rPr>
              <a:t>cao</a:t>
            </a:r>
            <a:r>
              <a:rPr lang="en-US" sz="2000" dirty="0">
                <a:solidFill>
                  <a:schemeClr val="tx1"/>
                </a:solidFill>
                <a:latin typeface="+mj-lt"/>
              </a:rPr>
              <a:t> sang </a:t>
            </a:r>
            <a:r>
              <a:rPr lang="en-US" sz="2000" dirty="0" err="1">
                <a:solidFill>
                  <a:schemeClr val="tx1"/>
                </a:solidFill>
                <a:latin typeface="+mj-lt"/>
              </a:rPr>
              <a:t>vật</a:t>
            </a:r>
            <a:r>
              <a:rPr lang="en-US" sz="2000" dirty="0">
                <a:solidFill>
                  <a:schemeClr val="tx1"/>
                </a:solidFill>
                <a:latin typeface="+mj-lt"/>
              </a:rPr>
              <a:t> </a:t>
            </a:r>
            <a:r>
              <a:rPr lang="en-US" sz="2000" dirty="0" err="1">
                <a:solidFill>
                  <a:schemeClr val="tx1"/>
                </a:solidFill>
                <a:latin typeface="+mj-lt"/>
              </a:rPr>
              <a:t>có</a:t>
            </a:r>
            <a:r>
              <a:rPr lang="en-US" sz="2000" dirty="0">
                <a:solidFill>
                  <a:schemeClr val="tx1"/>
                </a:solidFill>
                <a:latin typeface="+mj-lt"/>
              </a:rPr>
              <a:t> </a:t>
            </a:r>
            <a:r>
              <a:rPr lang="en-US" sz="2000" dirty="0" err="1">
                <a:solidFill>
                  <a:schemeClr val="tx1"/>
                </a:solidFill>
                <a:latin typeface="+mj-lt"/>
              </a:rPr>
              <a:t>nhiệt</a:t>
            </a:r>
            <a:r>
              <a:rPr lang="en-US" sz="2000" dirty="0">
                <a:solidFill>
                  <a:schemeClr val="tx1"/>
                </a:solidFill>
                <a:latin typeface="+mj-lt"/>
              </a:rPr>
              <a:t> </a:t>
            </a:r>
            <a:r>
              <a:rPr lang="en-US" sz="2000" dirty="0" err="1">
                <a:solidFill>
                  <a:schemeClr val="tx1"/>
                </a:solidFill>
                <a:latin typeface="+mj-lt"/>
              </a:rPr>
              <a:t>độ</a:t>
            </a:r>
            <a:r>
              <a:rPr lang="en-US" sz="2000" dirty="0">
                <a:solidFill>
                  <a:schemeClr val="tx1"/>
                </a:solidFill>
                <a:latin typeface="+mj-lt"/>
              </a:rPr>
              <a:t> </a:t>
            </a:r>
            <a:r>
              <a:rPr lang="en-US" sz="2000" dirty="0" err="1">
                <a:solidFill>
                  <a:schemeClr val="tx1"/>
                </a:solidFill>
                <a:latin typeface="+mj-lt"/>
              </a:rPr>
              <a:t>thấp</a:t>
            </a:r>
            <a:r>
              <a:rPr lang="en-US" sz="2000" dirty="0">
                <a:solidFill>
                  <a:schemeClr val="tx1"/>
                </a:solidFill>
                <a:latin typeface="+mj-lt"/>
              </a:rPr>
              <a:t> </a:t>
            </a:r>
            <a:r>
              <a:rPr lang="en-US" sz="2000" dirty="0" err="1">
                <a:solidFill>
                  <a:schemeClr val="tx1"/>
                </a:solidFill>
                <a:latin typeface="+mj-lt"/>
              </a:rPr>
              <a:t>và</a:t>
            </a:r>
            <a:r>
              <a:rPr lang="en-US" sz="2000" dirty="0">
                <a:solidFill>
                  <a:schemeClr val="tx1"/>
                </a:solidFill>
                <a:latin typeface="+mj-lt"/>
              </a:rPr>
              <a:t> </a:t>
            </a:r>
            <a:r>
              <a:rPr lang="en-US" sz="2000" dirty="0" err="1">
                <a:solidFill>
                  <a:schemeClr val="tx1"/>
                </a:solidFill>
                <a:latin typeface="+mj-lt"/>
              </a:rPr>
              <a:t>khi</a:t>
            </a:r>
            <a:r>
              <a:rPr lang="en-US" sz="2000" dirty="0">
                <a:solidFill>
                  <a:schemeClr val="tx1"/>
                </a:solidFill>
                <a:latin typeface="+mj-lt"/>
              </a:rPr>
              <a:t> </a:t>
            </a:r>
            <a:r>
              <a:rPr lang="en-US" sz="2000" dirty="0" err="1">
                <a:solidFill>
                  <a:schemeClr val="tx1"/>
                </a:solidFill>
                <a:latin typeface="+mj-lt"/>
              </a:rPr>
              <a:t>hai</a:t>
            </a:r>
            <a:r>
              <a:rPr lang="en-US" sz="2000" dirty="0">
                <a:solidFill>
                  <a:schemeClr val="tx1"/>
                </a:solidFill>
                <a:latin typeface="+mj-lt"/>
              </a:rPr>
              <a:t> </a:t>
            </a:r>
            <a:r>
              <a:rPr lang="en-US" sz="2000" dirty="0" err="1">
                <a:solidFill>
                  <a:schemeClr val="tx1"/>
                </a:solidFill>
                <a:latin typeface="+mj-lt"/>
              </a:rPr>
              <a:t>vật</a:t>
            </a:r>
            <a:r>
              <a:rPr lang="en-US" sz="2000" dirty="0">
                <a:solidFill>
                  <a:schemeClr val="tx1"/>
                </a:solidFill>
                <a:latin typeface="+mj-lt"/>
              </a:rPr>
              <a:t> </a:t>
            </a:r>
            <a:r>
              <a:rPr lang="en-US" sz="2000" dirty="0" err="1">
                <a:solidFill>
                  <a:schemeClr val="tx1"/>
                </a:solidFill>
                <a:latin typeface="+mj-lt"/>
              </a:rPr>
              <a:t>có</a:t>
            </a:r>
            <a:r>
              <a:rPr lang="en-US" sz="2000" dirty="0">
                <a:solidFill>
                  <a:schemeClr val="tx1"/>
                </a:solidFill>
                <a:latin typeface="+mj-lt"/>
              </a:rPr>
              <a:t> </a:t>
            </a:r>
            <a:r>
              <a:rPr lang="en-US" sz="2000" dirty="0" err="1">
                <a:solidFill>
                  <a:schemeClr val="tx1"/>
                </a:solidFill>
                <a:latin typeface="+mj-lt"/>
              </a:rPr>
              <a:t>sự</a:t>
            </a:r>
            <a:r>
              <a:rPr lang="en-US" sz="2000" dirty="0">
                <a:solidFill>
                  <a:schemeClr val="tx1"/>
                </a:solidFill>
                <a:latin typeface="+mj-lt"/>
              </a:rPr>
              <a:t> </a:t>
            </a:r>
            <a:r>
              <a:rPr lang="en-US" sz="2000" dirty="0" err="1">
                <a:solidFill>
                  <a:schemeClr val="tx1"/>
                </a:solidFill>
                <a:latin typeface="+mj-lt"/>
              </a:rPr>
              <a:t>cân</a:t>
            </a:r>
            <a:r>
              <a:rPr lang="en-US" sz="2000" dirty="0">
                <a:solidFill>
                  <a:schemeClr val="tx1"/>
                </a:solidFill>
                <a:latin typeface="+mj-lt"/>
              </a:rPr>
              <a:t> </a:t>
            </a:r>
            <a:r>
              <a:rPr lang="en-US" sz="2000" dirty="0" err="1">
                <a:solidFill>
                  <a:schemeClr val="tx1"/>
                </a:solidFill>
                <a:latin typeface="+mj-lt"/>
              </a:rPr>
              <a:t>bằng</a:t>
            </a:r>
            <a:r>
              <a:rPr lang="en-US" sz="2000" dirty="0">
                <a:solidFill>
                  <a:schemeClr val="tx1"/>
                </a:solidFill>
                <a:latin typeface="+mj-lt"/>
              </a:rPr>
              <a:t> </a:t>
            </a:r>
            <a:r>
              <a:rPr lang="en-US" sz="2000" dirty="0" err="1">
                <a:solidFill>
                  <a:schemeClr val="tx1"/>
                </a:solidFill>
                <a:latin typeface="+mj-lt"/>
              </a:rPr>
              <a:t>nhiệt</a:t>
            </a:r>
            <a:r>
              <a:rPr lang="en-US" sz="2000" dirty="0">
                <a:solidFill>
                  <a:schemeClr val="tx1"/>
                </a:solidFill>
                <a:latin typeface="+mj-lt"/>
              </a:rPr>
              <a:t> </a:t>
            </a:r>
            <a:r>
              <a:rPr lang="en-US" sz="2000" dirty="0" err="1">
                <a:solidFill>
                  <a:schemeClr val="tx1"/>
                </a:solidFill>
                <a:latin typeface="+mj-lt"/>
              </a:rPr>
              <a:t>thì</a:t>
            </a:r>
            <a:r>
              <a:rPr lang="en-US" sz="2000" dirty="0">
                <a:solidFill>
                  <a:schemeClr val="tx1"/>
                </a:solidFill>
                <a:latin typeface="+mj-lt"/>
              </a:rPr>
              <a:t> </a:t>
            </a:r>
            <a:r>
              <a:rPr lang="en-US" sz="2000" dirty="0" err="1">
                <a:solidFill>
                  <a:schemeClr val="tx1"/>
                </a:solidFill>
                <a:latin typeface="+mj-lt"/>
              </a:rPr>
              <a:t>không</a:t>
            </a:r>
            <a:r>
              <a:rPr lang="en-US" sz="2000" dirty="0">
                <a:solidFill>
                  <a:schemeClr val="tx1"/>
                </a:solidFill>
                <a:latin typeface="+mj-lt"/>
              </a:rPr>
              <a:t> </a:t>
            </a:r>
            <a:r>
              <a:rPr lang="en-US" sz="2000" dirty="0" err="1">
                <a:solidFill>
                  <a:schemeClr val="tx1"/>
                </a:solidFill>
                <a:latin typeface="+mj-lt"/>
              </a:rPr>
              <a:t>có</a:t>
            </a:r>
            <a:r>
              <a:rPr lang="en-US" sz="2000" dirty="0">
                <a:solidFill>
                  <a:schemeClr val="tx1"/>
                </a:solidFill>
                <a:latin typeface="+mj-lt"/>
              </a:rPr>
              <a:t> </a:t>
            </a:r>
            <a:r>
              <a:rPr lang="en-US" sz="2000" dirty="0" err="1">
                <a:solidFill>
                  <a:schemeClr val="tx1"/>
                </a:solidFill>
                <a:latin typeface="+mj-lt"/>
              </a:rPr>
              <a:t>sự</a:t>
            </a:r>
            <a:r>
              <a:rPr lang="en-US" sz="2000" dirty="0">
                <a:solidFill>
                  <a:schemeClr val="tx1"/>
                </a:solidFill>
                <a:latin typeface="+mj-lt"/>
              </a:rPr>
              <a:t> </a:t>
            </a:r>
            <a:r>
              <a:rPr lang="en-US" sz="2000" dirty="0" err="1">
                <a:solidFill>
                  <a:schemeClr val="tx1"/>
                </a:solidFill>
                <a:latin typeface="+mj-lt"/>
              </a:rPr>
              <a:t>trao</a:t>
            </a:r>
            <a:r>
              <a:rPr lang="en-US" sz="2000" dirty="0">
                <a:solidFill>
                  <a:schemeClr val="tx1"/>
                </a:solidFill>
                <a:latin typeface="+mj-lt"/>
              </a:rPr>
              <a:t> </a:t>
            </a:r>
            <a:r>
              <a:rPr lang="en-US" sz="2000" dirty="0" err="1">
                <a:solidFill>
                  <a:schemeClr val="tx1"/>
                </a:solidFill>
                <a:latin typeface="+mj-lt"/>
              </a:rPr>
              <a:t>đổi</a:t>
            </a:r>
            <a:r>
              <a:rPr lang="en-US" sz="2000" dirty="0">
                <a:solidFill>
                  <a:schemeClr val="tx1"/>
                </a:solidFill>
                <a:latin typeface="+mj-lt"/>
              </a:rPr>
              <a:t> </a:t>
            </a:r>
            <a:r>
              <a:rPr lang="en-US" sz="2000" dirty="0" err="1">
                <a:solidFill>
                  <a:schemeClr val="tx1"/>
                </a:solidFill>
                <a:latin typeface="+mj-lt"/>
              </a:rPr>
              <a:t>nhiệt</a:t>
            </a:r>
            <a:r>
              <a:rPr lang="en-US" sz="2000" dirty="0">
                <a:solidFill>
                  <a:schemeClr val="tx1"/>
                </a:solidFill>
                <a:latin typeface="+mj-lt"/>
              </a:rPr>
              <a:t> </a:t>
            </a:r>
            <a:r>
              <a:rPr lang="en-US" sz="2000" dirty="0" err="1">
                <a:solidFill>
                  <a:schemeClr val="tx1"/>
                </a:solidFill>
                <a:latin typeface="+mj-lt"/>
              </a:rPr>
              <a:t>nữa</a:t>
            </a:r>
            <a:r>
              <a:rPr lang="en-US" sz="2000" dirty="0">
                <a:solidFill>
                  <a:schemeClr val="tx1"/>
                </a:solidFill>
                <a:latin typeface="+mj-lt"/>
              </a:rPr>
              <a:t>.</a:t>
            </a:r>
          </a:p>
        </p:txBody>
      </p:sp>
    </p:spTree>
    <p:extLst>
      <p:ext uri="{BB962C8B-B14F-4D97-AF65-F5344CB8AC3E}">
        <p14:creationId xmlns:p14="http://schemas.microsoft.com/office/powerpoint/2010/main" val="223748748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circle(in)">
                                      <p:cBhvr>
                                        <p:cTn id="12" dur="2000"/>
                                        <p:tgtEl>
                                          <p:spTgt spid="8"/>
                                        </p:tgtEl>
                                      </p:cBhvr>
                                    </p:animEffect>
                                  </p:childTnLst>
                                </p:cTn>
                              </p:par>
                              <p:par>
                                <p:cTn id="13" presetID="1" presetClass="entr" presetSubtype="0" fill="hold" nodeType="with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8"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687"/>
        <p:cNvGrpSpPr/>
        <p:nvPr/>
      </p:nvGrpSpPr>
      <p:grpSpPr>
        <a:xfrm>
          <a:off x="0" y="0"/>
          <a:ext cx="0" cy="0"/>
          <a:chOff x="0" y="0"/>
          <a:chExt cx="0" cy="0"/>
        </a:xfrm>
      </p:grpSpPr>
      <p:grpSp>
        <p:nvGrpSpPr>
          <p:cNvPr id="778" name="Google Shape;778;p30" descr="n26 fb Tran Phu"/>
          <p:cNvGrpSpPr/>
          <p:nvPr/>
        </p:nvGrpSpPr>
        <p:grpSpPr>
          <a:xfrm rot="10376918">
            <a:off x="861782" y="3867148"/>
            <a:ext cx="1938167" cy="1094824"/>
            <a:chOff x="5913720" y="338987"/>
            <a:chExt cx="2574977" cy="1454542"/>
          </a:xfrm>
        </p:grpSpPr>
        <p:sp>
          <p:nvSpPr>
            <p:cNvPr id="779" name="Google Shape;779;p30"/>
            <p:cNvSpPr/>
            <p:nvPr/>
          </p:nvSpPr>
          <p:spPr>
            <a:xfrm>
              <a:off x="6513338" y="338987"/>
              <a:ext cx="115824" cy="116115"/>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0" name="Google Shape;780;p30"/>
            <p:cNvGrpSpPr/>
            <p:nvPr/>
          </p:nvGrpSpPr>
          <p:grpSpPr>
            <a:xfrm>
              <a:off x="7139184" y="679702"/>
              <a:ext cx="115823" cy="111412"/>
              <a:chOff x="7483850" y="1849650"/>
              <a:chExt cx="144400" cy="138900"/>
            </a:xfrm>
          </p:grpSpPr>
          <p:sp>
            <p:nvSpPr>
              <p:cNvPr id="781" name="Google Shape;781;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2" name="Google Shape;782;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3" name="Google Shape;783;p30"/>
            <p:cNvSpPr/>
            <p:nvPr/>
          </p:nvSpPr>
          <p:spPr>
            <a:xfrm>
              <a:off x="7380591" y="1229942"/>
              <a:ext cx="161543" cy="1615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4" name="Google Shape;784;p30"/>
            <p:cNvSpPr/>
            <p:nvPr/>
          </p:nvSpPr>
          <p:spPr>
            <a:xfrm>
              <a:off x="6490529" y="911725"/>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5" name="Google Shape;785;p30"/>
            <p:cNvSpPr/>
            <p:nvPr/>
          </p:nvSpPr>
          <p:spPr>
            <a:xfrm>
              <a:off x="6950905" y="1169184"/>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6" name="Google Shape;786;p30"/>
            <p:cNvGrpSpPr/>
            <p:nvPr/>
          </p:nvGrpSpPr>
          <p:grpSpPr>
            <a:xfrm>
              <a:off x="5913720" y="815996"/>
              <a:ext cx="115823" cy="111412"/>
              <a:chOff x="7483850" y="1849650"/>
              <a:chExt cx="144400" cy="138900"/>
            </a:xfrm>
          </p:grpSpPr>
          <p:sp>
            <p:nvSpPr>
              <p:cNvPr id="787" name="Google Shape;787;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8" name="Google Shape;788;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9" name="Google Shape;789;p30"/>
            <p:cNvSpPr/>
            <p:nvPr/>
          </p:nvSpPr>
          <p:spPr>
            <a:xfrm>
              <a:off x="7472651" y="1632347"/>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0" name="Google Shape;790;p30"/>
            <p:cNvSpPr/>
            <p:nvPr/>
          </p:nvSpPr>
          <p:spPr>
            <a:xfrm rot="10800000" flipH="1">
              <a:off x="7975336" y="1047146"/>
              <a:ext cx="89847" cy="90043"/>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1" name="Google Shape;791;p30"/>
            <p:cNvGrpSpPr/>
            <p:nvPr/>
          </p:nvGrpSpPr>
          <p:grpSpPr>
            <a:xfrm rot="10800000" flipH="1">
              <a:off x="8372874" y="1255009"/>
              <a:ext cx="115823" cy="111412"/>
              <a:chOff x="7483850" y="1849650"/>
              <a:chExt cx="144400" cy="138900"/>
            </a:xfrm>
          </p:grpSpPr>
          <p:sp>
            <p:nvSpPr>
              <p:cNvPr id="792" name="Google Shape;792;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3" name="Google Shape;793;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94" name="Google Shape;794;p30"/>
            <p:cNvSpPr/>
            <p:nvPr/>
          </p:nvSpPr>
          <p:spPr>
            <a:xfrm rot="10800000" flipH="1">
              <a:off x="7542141" y="941562"/>
              <a:ext cx="101143" cy="1011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5" name="Google Shape;795;p30"/>
            <p:cNvGrpSpPr/>
            <p:nvPr/>
          </p:nvGrpSpPr>
          <p:grpSpPr>
            <a:xfrm rot="10800000" flipH="1">
              <a:off x="8074625" y="1520906"/>
              <a:ext cx="115823" cy="111412"/>
              <a:chOff x="7483850" y="1849650"/>
              <a:chExt cx="144400" cy="138900"/>
            </a:xfrm>
          </p:grpSpPr>
          <p:sp>
            <p:nvSpPr>
              <p:cNvPr id="796" name="Google Shape;796;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7" name="Google Shape;797;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grpSp>
      <p:grpSp>
        <p:nvGrpSpPr>
          <p:cNvPr id="2" name="Group 1">
            <a:extLst>
              <a:ext uri="{FF2B5EF4-FFF2-40B4-BE49-F238E27FC236}">
                <a16:creationId xmlns:a16="http://schemas.microsoft.com/office/drawing/2014/main" id="{8590C3D1-86F7-6083-5EBA-8ED4DC23A545}"/>
              </a:ext>
            </a:extLst>
          </p:cNvPr>
          <p:cNvGrpSpPr/>
          <p:nvPr/>
        </p:nvGrpSpPr>
        <p:grpSpPr>
          <a:xfrm>
            <a:off x="2407872" y="11875"/>
            <a:ext cx="6809014" cy="485466"/>
            <a:chOff x="2407872" y="11875"/>
            <a:chExt cx="6809014" cy="485466"/>
          </a:xfrm>
        </p:grpSpPr>
        <p:sp>
          <p:nvSpPr>
            <p:cNvPr id="4" name="Rectangle: Rounded Corners 3">
              <a:extLst>
                <a:ext uri="{FF2B5EF4-FFF2-40B4-BE49-F238E27FC236}">
                  <a16:creationId xmlns:a16="http://schemas.microsoft.com/office/drawing/2014/main" id="{F1D06312-451C-BB00-60D1-54360C492506}"/>
                </a:ext>
              </a:extLst>
            </p:cNvPr>
            <p:cNvSpPr/>
            <p:nvPr/>
          </p:nvSpPr>
          <p:spPr>
            <a:xfrm>
              <a:off x="2407872" y="11875"/>
              <a:ext cx="6809014" cy="485466"/>
            </a:xfrm>
            <a:prstGeom prst="roundRect">
              <a:avLst>
                <a:gd name="adj"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44090FD0-23A4-DBCC-5D49-7D2E949A3DA7}"/>
                </a:ext>
              </a:extLst>
            </p:cNvPr>
            <p:cNvSpPr txBox="1"/>
            <p:nvPr/>
          </p:nvSpPr>
          <p:spPr>
            <a:xfrm>
              <a:off x="2742608" y="97149"/>
              <a:ext cx="6474278" cy="400110"/>
            </a:xfrm>
            <a:prstGeom prst="rect">
              <a:avLst/>
            </a:prstGeom>
            <a:noFill/>
          </p:spPr>
          <p:txBody>
            <a:bodyPr wrap="square" rtlCol="0">
              <a:spAutoFit/>
            </a:bodyPr>
            <a:lstStyle/>
            <a:p>
              <a:r>
                <a:rPr lang="en-US" sz="2000" dirty="0">
                  <a:ln w="0"/>
                  <a:solidFill>
                    <a:schemeClr val="tx1"/>
                  </a:solidFill>
                  <a:effectLst>
                    <a:outerShdw blurRad="38100" dist="19050" dir="2700000" algn="tl" rotWithShape="0">
                      <a:schemeClr val="dk1">
                        <a:alpha val="40000"/>
                      </a:schemeClr>
                    </a:outerShdw>
                  </a:effectLst>
                </a:rPr>
                <a:t>BÀI 3: NHIỆT ĐỘ THANG ĐO NHIỆT ĐỘ - NHIỆT KẾ</a:t>
              </a:r>
            </a:p>
          </p:txBody>
        </p:sp>
      </p:grpSp>
      <p:sp>
        <p:nvSpPr>
          <p:cNvPr id="6" name="Text Box 76">
            <a:extLst>
              <a:ext uri="{FF2B5EF4-FFF2-40B4-BE49-F238E27FC236}">
                <a16:creationId xmlns:a16="http://schemas.microsoft.com/office/drawing/2014/main" id="{7785EB8B-001C-A6DE-A72A-949C0F6C3059}"/>
              </a:ext>
            </a:extLst>
          </p:cNvPr>
          <p:cNvSpPr txBox="1">
            <a:spLocks noChangeArrowheads="1"/>
          </p:cNvSpPr>
          <p:nvPr/>
        </p:nvSpPr>
        <p:spPr bwMode="auto">
          <a:xfrm>
            <a:off x="6472" y="-66357"/>
            <a:ext cx="2495774" cy="2853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000">
                <a:solidFill>
                  <a:schemeClr val="tx1"/>
                </a:solidFill>
                <a:latin typeface="Arial" charset="0"/>
              </a:defRPr>
            </a:lvl1pPr>
            <a:lvl2pPr marL="742950" indent="-285750" eaLnBrk="0" hangingPunct="0">
              <a:defRPr sz="20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sz="2000">
                <a:solidFill>
                  <a:schemeClr val="tx1"/>
                </a:solidFill>
                <a:latin typeface="Arial" charset="0"/>
              </a:defRPr>
            </a:lvl4pPr>
            <a:lvl5pPr marL="2057400" indent="-228600" eaLnBrk="0" hangingPunct="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fontAlgn="auto">
              <a:lnSpc>
                <a:spcPct val="150000"/>
              </a:lnSpc>
              <a:spcBef>
                <a:spcPts val="0"/>
              </a:spcBef>
              <a:spcAft>
                <a:spcPts val="0"/>
              </a:spcAft>
              <a:defRPr/>
            </a:pPr>
            <a:r>
              <a:rPr lang="en-US" sz="2200" b="1" dirty="0">
                <a:solidFill>
                  <a:srgbClr val="FF0000"/>
                </a:solidFill>
                <a:latin typeface="Times New Roman" pitchFamily="18" charset="0"/>
                <a:cs typeface="Times New Roman" pitchFamily="18" charset="0"/>
              </a:rPr>
              <a:t>NỘI DUNG</a:t>
            </a:r>
          </a:p>
          <a:p>
            <a:pPr fontAlgn="auto">
              <a:lnSpc>
                <a:spcPct val="150000"/>
              </a:lnSpc>
              <a:spcBef>
                <a:spcPts val="0"/>
              </a:spcBef>
              <a:spcAft>
                <a:spcPts val="0"/>
              </a:spcAft>
              <a:defRPr/>
            </a:pPr>
            <a:r>
              <a:rPr lang="en-US" b="1" dirty="0">
                <a:solidFill>
                  <a:schemeClr val="accent2">
                    <a:lumMod val="60000"/>
                    <a:lumOff val="40000"/>
                  </a:schemeClr>
                </a:solidFill>
                <a:latin typeface="Times New Roman" pitchFamily="18" charset="0"/>
                <a:cs typeface="Times New Roman" pitchFamily="18" charset="0"/>
              </a:rPr>
              <a:t>I. </a:t>
            </a:r>
            <a:r>
              <a:rPr lang="en-US" b="1" dirty="0" err="1">
                <a:solidFill>
                  <a:schemeClr val="accent2">
                    <a:lumMod val="60000"/>
                    <a:lumOff val="40000"/>
                  </a:schemeClr>
                </a:solidFill>
                <a:latin typeface="Times New Roman" pitchFamily="18" charset="0"/>
                <a:cs typeface="Times New Roman" pitchFamily="18" charset="0"/>
              </a:rPr>
              <a:t>Khái</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niệm</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nhiệt</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độ</a:t>
            </a:r>
            <a:endParaRPr lang="en-US" b="1"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II.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r>
              <a:rPr lang="en-US" dirty="0">
                <a:solidFill>
                  <a:schemeClr val="accent2">
                    <a:lumMod val="60000"/>
                    <a:lumOff val="40000"/>
                  </a:schemeClr>
                </a:solidFill>
                <a:latin typeface="Times New Roman" pitchFamily="18" charset="0"/>
                <a:cs typeface="Times New Roman" pitchFamily="18" charset="0"/>
              </a:rPr>
              <a:t> -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1. </a:t>
            </a:r>
            <a:r>
              <a:rPr lang="en-US" dirty="0" err="1">
                <a:solidFill>
                  <a:schemeClr val="accent2">
                    <a:lumMod val="60000"/>
                    <a:lumOff val="40000"/>
                  </a:schemeClr>
                </a:solidFill>
                <a:latin typeface="Times New Roman" pitchFamily="18" charset="0"/>
                <a:cs typeface="Times New Roman" pitchFamily="18" charset="0"/>
              </a:rPr>
              <a:t>Các</a:t>
            </a:r>
            <a:r>
              <a:rPr lang="en-US" dirty="0">
                <a:solidFill>
                  <a:schemeClr val="accent2">
                    <a:lumMod val="60000"/>
                    <a:lumOff val="40000"/>
                  </a:schemeClr>
                </a:solidFill>
                <a:latin typeface="Times New Roman" pitchFamily="18" charset="0"/>
                <a:cs typeface="Times New Roman" pitchFamily="18" charset="0"/>
              </a:rPr>
              <a:t>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2.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p:txBody>
      </p:sp>
      <p:sp>
        <p:nvSpPr>
          <p:cNvPr id="3" name="Google Shape;802;p31" descr="n26 fb Tran Phu">
            <a:extLst>
              <a:ext uri="{FF2B5EF4-FFF2-40B4-BE49-F238E27FC236}">
                <a16:creationId xmlns:a16="http://schemas.microsoft.com/office/drawing/2014/main" id="{8298E165-8A9F-8A83-E229-73F767FAF97C}"/>
              </a:ext>
            </a:extLst>
          </p:cNvPr>
          <p:cNvSpPr txBox="1">
            <a:spLocks noGrp="1"/>
          </p:cNvSpPr>
          <p:nvPr>
            <p:ph type="title"/>
          </p:nvPr>
        </p:nvSpPr>
        <p:spPr>
          <a:xfrm>
            <a:off x="4218937" y="628817"/>
            <a:ext cx="2800223" cy="364917"/>
          </a:xfrm>
          <a:prstGeom prst="rect">
            <a:avLst/>
          </a:prstGeom>
        </p:spPr>
        <p:txBody>
          <a:bodyPr spcFirstLastPara="1" wrap="square" lIns="0" tIns="0" rIns="0" bIns="0" anchor="b" anchorCtr="0">
            <a:noAutofit/>
          </a:bodyPr>
          <a:lstStyle/>
          <a:p>
            <a:pPr algn="ctr">
              <a:lnSpc>
                <a:spcPct val="125000"/>
              </a:lnSpc>
            </a:pPr>
            <a:r>
              <a:rPr lang="en-US" sz="2400" b="1" dirty="0" err="1">
                <a:solidFill>
                  <a:schemeClr val="tx2">
                    <a:lumMod val="50000"/>
                  </a:schemeClr>
                </a:solidFill>
                <a:latin typeface="+mj-lt"/>
                <a:cs typeface="Calibri" panose="020F0502020204030204" pitchFamily="34" charset="0"/>
              </a:rPr>
              <a:t>Đáp</a:t>
            </a:r>
            <a:r>
              <a:rPr lang="en-US" sz="2400" b="1" dirty="0">
                <a:solidFill>
                  <a:schemeClr val="tx2">
                    <a:lumMod val="50000"/>
                  </a:schemeClr>
                </a:solidFill>
                <a:latin typeface="+mj-lt"/>
                <a:cs typeface="Calibri" panose="020F0502020204030204" pitchFamily="34" charset="0"/>
              </a:rPr>
              <a:t> </a:t>
            </a:r>
            <a:r>
              <a:rPr lang="en-US" sz="2400" b="1" dirty="0" err="1">
                <a:solidFill>
                  <a:schemeClr val="tx2">
                    <a:lumMod val="50000"/>
                  </a:schemeClr>
                </a:solidFill>
                <a:latin typeface="+mj-lt"/>
                <a:cs typeface="Calibri" panose="020F0502020204030204" pitchFamily="34" charset="0"/>
              </a:rPr>
              <a:t>án</a:t>
            </a:r>
            <a:endParaRPr sz="2400" b="1" dirty="0">
              <a:solidFill>
                <a:schemeClr val="tx2">
                  <a:lumMod val="50000"/>
                </a:schemeClr>
              </a:solidFill>
              <a:latin typeface="+mj-lt"/>
              <a:cs typeface="Calibri" panose="020F0502020204030204" pitchFamily="34" charset="0"/>
            </a:endParaRPr>
          </a:p>
        </p:txBody>
      </p:sp>
      <p:sp>
        <p:nvSpPr>
          <p:cNvPr id="9" name="TextBox 8" descr="n26 fb Tran Phu">
            <a:extLst>
              <a:ext uri="{FF2B5EF4-FFF2-40B4-BE49-F238E27FC236}">
                <a16:creationId xmlns:a16="http://schemas.microsoft.com/office/drawing/2014/main" id="{EB1AF4D2-3787-A575-8E8D-96E2FD360EA9}"/>
              </a:ext>
            </a:extLst>
          </p:cNvPr>
          <p:cNvSpPr txBox="1"/>
          <p:nvPr/>
        </p:nvSpPr>
        <p:spPr>
          <a:xfrm>
            <a:off x="3436911" y="1169260"/>
            <a:ext cx="4835734" cy="2246769"/>
          </a:xfrm>
          <a:prstGeom prst="rect">
            <a:avLst/>
          </a:prstGeom>
          <a:noFill/>
        </p:spPr>
        <p:txBody>
          <a:bodyPr wrap="square" rtlCol="0">
            <a:spAutoFit/>
          </a:bodyPr>
          <a:lstStyle/>
          <a:p>
            <a:pPr lvl="0" algn="just"/>
            <a:r>
              <a:rPr kumimoji="0" lang="en-US" sz="2000" b="0" i="0" u="none" strike="noStrike" kern="0" cap="none" spc="0" normalizeH="0" baseline="0" noProof="0" dirty="0" err="1">
                <a:ln>
                  <a:noFill/>
                </a:ln>
                <a:solidFill>
                  <a:srgbClr val="FF0000"/>
                </a:solidFill>
                <a:effectLst/>
                <a:uLnTx/>
                <a:uFillTx/>
                <a:latin typeface="+mj-lt"/>
                <a:cs typeface="Arial"/>
                <a:sym typeface="Arial"/>
              </a:rPr>
              <a:t>Câu</a:t>
            </a:r>
            <a:r>
              <a:rPr kumimoji="0" lang="en-US" sz="2000" b="0" i="0" u="none" strike="noStrike" kern="0" cap="none" spc="0" normalizeH="0" baseline="0" noProof="0" dirty="0">
                <a:ln>
                  <a:noFill/>
                </a:ln>
                <a:solidFill>
                  <a:srgbClr val="FF0000"/>
                </a:solidFill>
                <a:effectLst/>
                <a:uLnTx/>
                <a:uFillTx/>
                <a:latin typeface="+mj-lt"/>
                <a:cs typeface="Arial"/>
                <a:sym typeface="Arial"/>
              </a:rPr>
              <a:t> 4. </a:t>
            </a:r>
            <a:r>
              <a:rPr lang="en-US" sz="2000" dirty="0" err="1">
                <a:solidFill>
                  <a:schemeClr val="tx1"/>
                </a:solidFill>
                <a:latin typeface="+mj-lt"/>
              </a:rPr>
              <a:t>Vì</a:t>
            </a:r>
            <a:r>
              <a:rPr lang="en-US" sz="2000" dirty="0">
                <a:solidFill>
                  <a:schemeClr val="tx1"/>
                </a:solidFill>
                <a:latin typeface="+mj-lt"/>
              </a:rPr>
              <a:t> </a:t>
            </a:r>
            <a:r>
              <a:rPr lang="en-US" sz="2000" dirty="0" err="1">
                <a:solidFill>
                  <a:schemeClr val="tx1"/>
                </a:solidFill>
                <a:latin typeface="+mj-lt"/>
              </a:rPr>
              <a:t>nước</a:t>
            </a:r>
            <a:r>
              <a:rPr lang="en-US" sz="2000" dirty="0">
                <a:solidFill>
                  <a:schemeClr val="tx1"/>
                </a:solidFill>
                <a:latin typeface="+mj-lt"/>
              </a:rPr>
              <a:t> </a:t>
            </a:r>
            <a:r>
              <a:rPr lang="en-US" sz="2000" dirty="0" err="1">
                <a:solidFill>
                  <a:schemeClr val="tx1"/>
                </a:solidFill>
                <a:latin typeface="+mj-lt"/>
              </a:rPr>
              <a:t>trong</a:t>
            </a:r>
            <a:r>
              <a:rPr lang="en-US" sz="2000" dirty="0">
                <a:solidFill>
                  <a:schemeClr val="tx1"/>
                </a:solidFill>
                <a:latin typeface="+mj-lt"/>
              </a:rPr>
              <a:t> </a:t>
            </a:r>
            <a:r>
              <a:rPr lang="en-US" sz="2000" dirty="0" err="1">
                <a:solidFill>
                  <a:schemeClr val="tx1"/>
                </a:solidFill>
                <a:latin typeface="+mj-lt"/>
              </a:rPr>
              <a:t>bình</a:t>
            </a:r>
            <a:r>
              <a:rPr lang="en-US" sz="2000" dirty="0">
                <a:solidFill>
                  <a:schemeClr val="tx1"/>
                </a:solidFill>
                <a:latin typeface="+mj-lt"/>
              </a:rPr>
              <a:t> </a:t>
            </a:r>
            <a:r>
              <a:rPr lang="en-US" sz="2000" dirty="0" err="1">
                <a:solidFill>
                  <a:schemeClr val="tx1"/>
                </a:solidFill>
                <a:latin typeface="+mj-lt"/>
              </a:rPr>
              <a:t>có</a:t>
            </a:r>
            <a:r>
              <a:rPr lang="en-US" sz="2000" dirty="0">
                <a:solidFill>
                  <a:schemeClr val="tx1"/>
                </a:solidFill>
                <a:latin typeface="+mj-lt"/>
              </a:rPr>
              <a:t> </a:t>
            </a:r>
            <a:r>
              <a:rPr lang="en-US" sz="2000" dirty="0" err="1">
                <a:solidFill>
                  <a:schemeClr val="tx1"/>
                </a:solidFill>
                <a:latin typeface="+mj-lt"/>
              </a:rPr>
              <a:t>nhiệt</a:t>
            </a:r>
            <a:r>
              <a:rPr lang="en-US" sz="2000" dirty="0">
                <a:solidFill>
                  <a:schemeClr val="tx1"/>
                </a:solidFill>
                <a:latin typeface="+mj-lt"/>
              </a:rPr>
              <a:t> </a:t>
            </a:r>
            <a:r>
              <a:rPr lang="en-US" sz="2000" dirty="0" err="1">
                <a:solidFill>
                  <a:schemeClr val="tx1"/>
                </a:solidFill>
                <a:latin typeface="+mj-lt"/>
              </a:rPr>
              <a:t>độ</a:t>
            </a:r>
            <a:r>
              <a:rPr lang="en-US" sz="2000" dirty="0">
                <a:solidFill>
                  <a:schemeClr val="tx1"/>
                </a:solidFill>
                <a:latin typeface="+mj-lt"/>
              </a:rPr>
              <a:t> </a:t>
            </a:r>
            <a:r>
              <a:rPr lang="en-US" sz="2000" dirty="0" err="1">
                <a:solidFill>
                  <a:schemeClr val="tx1"/>
                </a:solidFill>
                <a:latin typeface="+mj-lt"/>
              </a:rPr>
              <a:t>cao</a:t>
            </a:r>
            <a:r>
              <a:rPr lang="en-US" sz="2000" dirty="0">
                <a:solidFill>
                  <a:schemeClr val="tx1"/>
                </a:solidFill>
                <a:latin typeface="+mj-lt"/>
              </a:rPr>
              <a:t> </a:t>
            </a:r>
            <a:r>
              <a:rPr lang="en-US" sz="2000" dirty="0" err="1">
                <a:solidFill>
                  <a:schemeClr val="tx1"/>
                </a:solidFill>
                <a:latin typeface="+mj-lt"/>
              </a:rPr>
              <a:t>hơn</a:t>
            </a:r>
            <a:r>
              <a:rPr lang="en-US" sz="2000" dirty="0">
                <a:solidFill>
                  <a:schemeClr val="tx1"/>
                </a:solidFill>
                <a:latin typeface="+mj-lt"/>
              </a:rPr>
              <a:t> </a:t>
            </a:r>
            <a:r>
              <a:rPr lang="en-US" sz="2000" dirty="0" err="1">
                <a:solidFill>
                  <a:schemeClr val="tx1"/>
                </a:solidFill>
                <a:latin typeface="+mj-lt"/>
              </a:rPr>
              <a:t>nước</a:t>
            </a:r>
            <a:r>
              <a:rPr lang="en-US" sz="2000" dirty="0">
                <a:solidFill>
                  <a:schemeClr val="tx1"/>
                </a:solidFill>
                <a:latin typeface="+mj-lt"/>
              </a:rPr>
              <a:t> </a:t>
            </a:r>
            <a:r>
              <a:rPr lang="en-US" sz="2000" dirty="0" err="1">
                <a:solidFill>
                  <a:schemeClr val="tx1"/>
                </a:solidFill>
                <a:latin typeface="+mj-lt"/>
              </a:rPr>
              <a:t>trong</a:t>
            </a:r>
            <a:r>
              <a:rPr lang="en-US" sz="2000" dirty="0">
                <a:solidFill>
                  <a:schemeClr val="tx1"/>
                </a:solidFill>
                <a:latin typeface="+mj-lt"/>
              </a:rPr>
              <a:t> </a:t>
            </a:r>
            <a:r>
              <a:rPr lang="en-US" sz="2000" dirty="0" err="1">
                <a:solidFill>
                  <a:schemeClr val="tx1"/>
                </a:solidFill>
                <a:latin typeface="+mj-lt"/>
              </a:rPr>
              <a:t>cốc</a:t>
            </a:r>
            <a:r>
              <a:rPr lang="en-US" sz="2000" dirty="0">
                <a:solidFill>
                  <a:schemeClr val="tx1"/>
                </a:solidFill>
                <a:latin typeface="+mj-lt"/>
              </a:rPr>
              <a:t>, do </a:t>
            </a:r>
            <a:r>
              <a:rPr lang="en-US" sz="2000" dirty="0" err="1">
                <a:solidFill>
                  <a:schemeClr val="tx1"/>
                </a:solidFill>
                <a:latin typeface="+mj-lt"/>
              </a:rPr>
              <a:t>đó</a:t>
            </a:r>
            <a:r>
              <a:rPr lang="en-US" sz="2000" dirty="0">
                <a:solidFill>
                  <a:schemeClr val="tx1"/>
                </a:solidFill>
                <a:latin typeface="+mj-lt"/>
              </a:rPr>
              <a:t> </a:t>
            </a:r>
            <a:r>
              <a:rPr lang="en-US" sz="2000" dirty="0" err="1">
                <a:solidFill>
                  <a:schemeClr val="tx1"/>
                </a:solidFill>
                <a:latin typeface="+mj-lt"/>
              </a:rPr>
              <a:t>khi</a:t>
            </a:r>
            <a:r>
              <a:rPr lang="en-US" sz="2000" dirty="0">
                <a:solidFill>
                  <a:schemeClr val="tx1"/>
                </a:solidFill>
                <a:latin typeface="+mj-lt"/>
              </a:rPr>
              <a:t> </a:t>
            </a:r>
            <a:r>
              <a:rPr lang="en-US" sz="2000" dirty="0" err="1">
                <a:solidFill>
                  <a:schemeClr val="tx1"/>
                </a:solidFill>
                <a:latin typeface="+mj-lt"/>
              </a:rPr>
              <a:t>cho</a:t>
            </a:r>
            <a:r>
              <a:rPr lang="en-US" sz="2000" dirty="0">
                <a:solidFill>
                  <a:schemeClr val="tx1"/>
                </a:solidFill>
                <a:latin typeface="+mj-lt"/>
              </a:rPr>
              <a:t> </a:t>
            </a:r>
            <a:r>
              <a:rPr lang="en-US" sz="2000" dirty="0" err="1">
                <a:solidFill>
                  <a:schemeClr val="tx1"/>
                </a:solidFill>
                <a:latin typeface="+mj-lt"/>
              </a:rPr>
              <a:t>hai</a:t>
            </a:r>
            <a:r>
              <a:rPr lang="en-US" sz="2000" dirty="0">
                <a:solidFill>
                  <a:schemeClr val="tx1"/>
                </a:solidFill>
                <a:latin typeface="+mj-lt"/>
              </a:rPr>
              <a:t> </a:t>
            </a:r>
            <a:r>
              <a:rPr lang="en-US" sz="2000" dirty="0" err="1">
                <a:solidFill>
                  <a:schemeClr val="tx1"/>
                </a:solidFill>
                <a:latin typeface="+mj-lt"/>
              </a:rPr>
              <a:t>vật</a:t>
            </a:r>
            <a:r>
              <a:rPr lang="en-US" sz="2000" dirty="0">
                <a:solidFill>
                  <a:schemeClr val="tx1"/>
                </a:solidFill>
                <a:latin typeface="+mj-lt"/>
              </a:rPr>
              <a:t> </a:t>
            </a:r>
            <a:r>
              <a:rPr lang="en-US" sz="2000" dirty="0" err="1">
                <a:solidFill>
                  <a:schemeClr val="tx1"/>
                </a:solidFill>
                <a:latin typeface="+mj-lt"/>
              </a:rPr>
              <a:t>tiếp</a:t>
            </a:r>
            <a:r>
              <a:rPr lang="en-US" sz="2000" dirty="0">
                <a:solidFill>
                  <a:schemeClr val="tx1"/>
                </a:solidFill>
                <a:latin typeface="+mj-lt"/>
              </a:rPr>
              <a:t> </a:t>
            </a:r>
            <a:r>
              <a:rPr lang="en-US" sz="2000" dirty="0" err="1">
                <a:solidFill>
                  <a:schemeClr val="tx1"/>
                </a:solidFill>
                <a:latin typeface="+mj-lt"/>
              </a:rPr>
              <a:t>xúc</a:t>
            </a:r>
            <a:r>
              <a:rPr lang="en-US" sz="2000" dirty="0">
                <a:solidFill>
                  <a:schemeClr val="tx1"/>
                </a:solidFill>
                <a:latin typeface="+mj-lt"/>
              </a:rPr>
              <a:t> </a:t>
            </a:r>
            <a:r>
              <a:rPr lang="en-US" sz="2000" dirty="0" err="1">
                <a:solidFill>
                  <a:schemeClr val="tx1"/>
                </a:solidFill>
                <a:latin typeface="+mj-lt"/>
              </a:rPr>
              <a:t>nhau</a:t>
            </a:r>
            <a:r>
              <a:rPr lang="en-US" sz="2000" dirty="0">
                <a:solidFill>
                  <a:schemeClr val="tx1"/>
                </a:solidFill>
                <a:latin typeface="+mj-lt"/>
              </a:rPr>
              <a:t> </a:t>
            </a:r>
            <a:r>
              <a:rPr lang="en-US" sz="2000" dirty="0" err="1">
                <a:solidFill>
                  <a:schemeClr val="tx1"/>
                </a:solidFill>
                <a:latin typeface="+mj-lt"/>
              </a:rPr>
              <a:t>dẫn</a:t>
            </a:r>
            <a:r>
              <a:rPr lang="en-US" sz="2000" dirty="0">
                <a:solidFill>
                  <a:schemeClr val="tx1"/>
                </a:solidFill>
                <a:latin typeface="+mj-lt"/>
              </a:rPr>
              <a:t> </a:t>
            </a:r>
            <a:r>
              <a:rPr lang="en-US" sz="2000" dirty="0" err="1">
                <a:solidFill>
                  <a:schemeClr val="tx1"/>
                </a:solidFill>
                <a:latin typeface="+mj-lt"/>
              </a:rPr>
              <a:t>đến</a:t>
            </a:r>
            <a:r>
              <a:rPr lang="en-US" sz="2000" dirty="0">
                <a:solidFill>
                  <a:schemeClr val="tx1"/>
                </a:solidFill>
                <a:latin typeface="+mj-lt"/>
              </a:rPr>
              <a:t> </a:t>
            </a:r>
            <a:r>
              <a:rPr lang="en-US" sz="2000" dirty="0" err="1">
                <a:solidFill>
                  <a:schemeClr val="tx1"/>
                </a:solidFill>
                <a:latin typeface="+mj-lt"/>
              </a:rPr>
              <a:t>có</a:t>
            </a:r>
            <a:r>
              <a:rPr lang="en-US" sz="2000" dirty="0">
                <a:solidFill>
                  <a:schemeClr val="tx1"/>
                </a:solidFill>
                <a:latin typeface="+mj-lt"/>
              </a:rPr>
              <a:t> </a:t>
            </a:r>
            <a:r>
              <a:rPr lang="en-US" sz="2000" dirty="0" err="1">
                <a:solidFill>
                  <a:schemeClr val="tx1"/>
                </a:solidFill>
                <a:latin typeface="+mj-lt"/>
              </a:rPr>
              <a:t>sự</a:t>
            </a:r>
            <a:r>
              <a:rPr lang="en-US" sz="2000" dirty="0">
                <a:solidFill>
                  <a:schemeClr val="tx1"/>
                </a:solidFill>
                <a:latin typeface="+mj-lt"/>
              </a:rPr>
              <a:t> </a:t>
            </a:r>
            <a:r>
              <a:rPr lang="en-US" sz="2000" dirty="0" err="1">
                <a:solidFill>
                  <a:schemeClr val="tx1"/>
                </a:solidFill>
                <a:latin typeface="+mj-lt"/>
              </a:rPr>
              <a:t>chênh</a:t>
            </a:r>
            <a:r>
              <a:rPr lang="en-US" sz="2000" dirty="0">
                <a:solidFill>
                  <a:schemeClr val="tx1"/>
                </a:solidFill>
                <a:latin typeface="+mj-lt"/>
              </a:rPr>
              <a:t> </a:t>
            </a:r>
            <a:r>
              <a:rPr lang="en-US" sz="2000" dirty="0" err="1">
                <a:solidFill>
                  <a:schemeClr val="tx1"/>
                </a:solidFill>
                <a:latin typeface="+mj-lt"/>
              </a:rPr>
              <a:t>lệch</a:t>
            </a:r>
            <a:r>
              <a:rPr lang="en-US" sz="2000" dirty="0">
                <a:solidFill>
                  <a:schemeClr val="tx1"/>
                </a:solidFill>
                <a:latin typeface="+mj-lt"/>
              </a:rPr>
              <a:t> </a:t>
            </a:r>
            <a:r>
              <a:rPr lang="en-US" sz="2000" dirty="0" err="1">
                <a:solidFill>
                  <a:schemeClr val="tx1"/>
                </a:solidFill>
                <a:latin typeface="+mj-lt"/>
              </a:rPr>
              <a:t>nhiệt</a:t>
            </a:r>
            <a:r>
              <a:rPr lang="en-US" sz="2000" dirty="0">
                <a:solidFill>
                  <a:schemeClr val="tx1"/>
                </a:solidFill>
                <a:latin typeface="+mj-lt"/>
              </a:rPr>
              <a:t> </a:t>
            </a:r>
            <a:r>
              <a:rPr lang="en-US" sz="2000" dirty="0" err="1">
                <a:solidFill>
                  <a:schemeClr val="tx1"/>
                </a:solidFill>
                <a:latin typeface="+mj-lt"/>
              </a:rPr>
              <a:t>độ</a:t>
            </a:r>
            <a:r>
              <a:rPr lang="en-US" sz="2000" dirty="0">
                <a:solidFill>
                  <a:schemeClr val="tx1"/>
                </a:solidFill>
                <a:latin typeface="+mj-lt"/>
              </a:rPr>
              <a:t> </a:t>
            </a:r>
            <a:r>
              <a:rPr lang="en-US" sz="2000" dirty="0" err="1">
                <a:solidFill>
                  <a:schemeClr val="tx1"/>
                </a:solidFill>
                <a:latin typeface="+mj-lt"/>
              </a:rPr>
              <a:t>giữa</a:t>
            </a:r>
            <a:r>
              <a:rPr lang="en-US" sz="2000" dirty="0">
                <a:solidFill>
                  <a:schemeClr val="tx1"/>
                </a:solidFill>
                <a:latin typeface="+mj-lt"/>
              </a:rPr>
              <a:t> </a:t>
            </a:r>
            <a:r>
              <a:rPr lang="en-US" sz="2000" dirty="0" err="1">
                <a:solidFill>
                  <a:schemeClr val="tx1"/>
                </a:solidFill>
                <a:latin typeface="+mj-lt"/>
              </a:rPr>
              <a:t>nước</a:t>
            </a:r>
            <a:r>
              <a:rPr lang="en-US" sz="2000" dirty="0">
                <a:solidFill>
                  <a:schemeClr val="tx1"/>
                </a:solidFill>
                <a:latin typeface="+mj-lt"/>
              </a:rPr>
              <a:t> </a:t>
            </a:r>
            <a:r>
              <a:rPr lang="en-US" sz="2000" dirty="0" err="1">
                <a:solidFill>
                  <a:schemeClr val="tx1"/>
                </a:solidFill>
                <a:latin typeface="+mj-lt"/>
              </a:rPr>
              <a:t>trong</a:t>
            </a:r>
            <a:r>
              <a:rPr lang="en-US" sz="2000" dirty="0">
                <a:solidFill>
                  <a:schemeClr val="tx1"/>
                </a:solidFill>
                <a:latin typeface="+mj-lt"/>
              </a:rPr>
              <a:t> </a:t>
            </a:r>
            <a:r>
              <a:rPr lang="en-US" sz="2000" dirty="0" err="1">
                <a:solidFill>
                  <a:schemeClr val="tx1"/>
                </a:solidFill>
                <a:latin typeface="+mj-lt"/>
              </a:rPr>
              <a:t>bình</a:t>
            </a:r>
            <a:r>
              <a:rPr lang="en-US" sz="2000" dirty="0">
                <a:solidFill>
                  <a:schemeClr val="tx1"/>
                </a:solidFill>
                <a:latin typeface="+mj-lt"/>
              </a:rPr>
              <a:t> </a:t>
            </a:r>
            <a:r>
              <a:rPr lang="en-US" sz="2000" dirty="0" err="1">
                <a:solidFill>
                  <a:schemeClr val="tx1"/>
                </a:solidFill>
                <a:latin typeface="+mj-lt"/>
              </a:rPr>
              <a:t>và</a:t>
            </a:r>
            <a:r>
              <a:rPr lang="en-US" sz="2000" dirty="0">
                <a:solidFill>
                  <a:schemeClr val="tx1"/>
                </a:solidFill>
                <a:latin typeface="+mj-lt"/>
              </a:rPr>
              <a:t> </a:t>
            </a:r>
            <a:r>
              <a:rPr lang="en-US" sz="2000" dirty="0" err="1">
                <a:solidFill>
                  <a:schemeClr val="tx1"/>
                </a:solidFill>
                <a:latin typeface="+mj-lt"/>
              </a:rPr>
              <a:t>nước</a:t>
            </a:r>
            <a:r>
              <a:rPr lang="en-US" sz="2000" dirty="0">
                <a:solidFill>
                  <a:schemeClr val="tx1"/>
                </a:solidFill>
                <a:latin typeface="+mj-lt"/>
              </a:rPr>
              <a:t> </a:t>
            </a:r>
            <a:r>
              <a:rPr lang="en-US" sz="2000" dirty="0" err="1">
                <a:solidFill>
                  <a:schemeClr val="tx1"/>
                </a:solidFill>
                <a:latin typeface="+mj-lt"/>
              </a:rPr>
              <a:t>trong</a:t>
            </a:r>
            <a:r>
              <a:rPr lang="en-US" sz="2000" dirty="0">
                <a:solidFill>
                  <a:schemeClr val="tx1"/>
                </a:solidFill>
                <a:latin typeface="+mj-lt"/>
              </a:rPr>
              <a:t> </a:t>
            </a:r>
            <a:r>
              <a:rPr lang="en-US" sz="2000" dirty="0" err="1">
                <a:solidFill>
                  <a:schemeClr val="tx1"/>
                </a:solidFill>
                <a:latin typeface="+mj-lt"/>
              </a:rPr>
              <a:t>cốc</a:t>
            </a:r>
            <a:r>
              <a:rPr lang="en-US" sz="2000" dirty="0">
                <a:solidFill>
                  <a:schemeClr val="tx1"/>
                </a:solidFill>
                <a:latin typeface="+mj-lt"/>
              </a:rPr>
              <a:t> </a:t>
            </a:r>
            <a:r>
              <a:rPr lang="en-US" sz="2000" dirty="0" err="1">
                <a:solidFill>
                  <a:schemeClr val="tx1"/>
                </a:solidFill>
                <a:latin typeface="+mj-lt"/>
              </a:rPr>
              <a:t>nên</a:t>
            </a:r>
            <a:r>
              <a:rPr lang="en-US" sz="2000" dirty="0">
                <a:solidFill>
                  <a:schemeClr val="tx1"/>
                </a:solidFill>
                <a:latin typeface="+mj-lt"/>
              </a:rPr>
              <a:t> </a:t>
            </a:r>
            <a:r>
              <a:rPr lang="en-US" sz="2000" dirty="0" err="1">
                <a:solidFill>
                  <a:schemeClr val="tx1"/>
                </a:solidFill>
                <a:latin typeface="+mj-lt"/>
              </a:rPr>
              <a:t>quá</a:t>
            </a:r>
            <a:r>
              <a:rPr lang="en-US" sz="2000" dirty="0">
                <a:solidFill>
                  <a:schemeClr val="tx1"/>
                </a:solidFill>
                <a:latin typeface="+mj-lt"/>
              </a:rPr>
              <a:t> </a:t>
            </a:r>
            <a:r>
              <a:rPr lang="en-US" sz="2000" dirty="0" err="1">
                <a:solidFill>
                  <a:schemeClr val="tx1"/>
                </a:solidFill>
                <a:latin typeface="+mj-lt"/>
              </a:rPr>
              <a:t>trình</a:t>
            </a:r>
            <a:r>
              <a:rPr lang="en-US" sz="2000" dirty="0">
                <a:solidFill>
                  <a:schemeClr val="tx1"/>
                </a:solidFill>
                <a:latin typeface="+mj-lt"/>
              </a:rPr>
              <a:t> </a:t>
            </a:r>
            <a:r>
              <a:rPr lang="en-US" sz="2000" dirty="0" err="1">
                <a:solidFill>
                  <a:schemeClr val="tx1"/>
                </a:solidFill>
                <a:latin typeface="+mj-lt"/>
              </a:rPr>
              <a:t>truyền</a:t>
            </a:r>
            <a:r>
              <a:rPr lang="en-US" sz="2000" dirty="0">
                <a:solidFill>
                  <a:schemeClr val="tx1"/>
                </a:solidFill>
                <a:latin typeface="+mj-lt"/>
              </a:rPr>
              <a:t> </a:t>
            </a:r>
            <a:r>
              <a:rPr lang="en-US" sz="2000" dirty="0" err="1">
                <a:solidFill>
                  <a:schemeClr val="tx1"/>
                </a:solidFill>
                <a:latin typeface="+mj-lt"/>
              </a:rPr>
              <a:t>nhiệt</a:t>
            </a:r>
            <a:r>
              <a:rPr lang="en-US" sz="2000" dirty="0">
                <a:solidFill>
                  <a:schemeClr val="tx1"/>
                </a:solidFill>
                <a:latin typeface="+mj-lt"/>
              </a:rPr>
              <a:t> </a:t>
            </a:r>
            <a:r>
              <a:rPr lang="en-US" sz="2000" dirty="0" err="1">
                <a:solidFill>
                  <a:schemeClr val="tx1"/>
                </a:solidFill>
                <a:latin typeface="+mj-lt"/>
              </a:rPr>
              <a:t>từ</a:t>
            </a:r>
            <a:r>
              <a:rPr lang="en-US" sz="2000" dirty="0">
                <a:solidFill>
                  <a:schemeClr val="tx1"/>
                </a:solidFill>
                <a:latin typeface="+mj-lt"/>
              </a:rPr>
              <a:t> </a:t>
            </a:r>
            <a:r>
              <a:rPr lang="en-US" sz="2000" dirty="0" err="1">
                <a:solidFill>
                  <a:schemeClr val="tx1"/>
                </a:solidFill>
                <a:latin typeface="+mj-lt"/>
              </a:rPr>
              <a:t>nước</a:t>
            </a:r>
            <a:r>
              <a:rPr lang="en-US" sz="2000" dirty="0">
                <a:solidFill>
                  <a:schemeClr val="tx1"/>
                </a:solidFill>
                <a:latin typeface="+mj-lt"/>
              </a:rPr>
              <a:t> </a:t>
            </a:r>
            <a:r>
              <a:rPr lang="en-US" sz="2000" dirty="0" err="1">
                <a:solidFill>
                  <a:schemeClr val="tx1"/>
                </a:solidFill>
                <a:latin typeface="+mj-lt"/>
              </a:rPr>
              <a:t>trong</a:t>
            </a:r>
            <a:r>
              <a:rPr lang="en-US" sz="2000" dirty="0">
                <a:solidFill>
                  <a:schemeClr val="tx1"/>
                </a:solidFill>
                <a:latin typeface="+mj-lt"/>
              </a:rPr>
              <a:t> </a:t>
            </a:r>
            <a:r>
              <a:rPr lang="en-US" sz="2000" dirty="0" err="1">
                <a:solidFill>
                  <a:schemeClr val="tx1"/>
                </a:solidFill>
                <a:latin typeface="+mj-lt"/>
              </a:rPr>
              <a:t>bình</a:t>
            </a:r>
            <a:r>
              <a:rPr lang="en-US" sz="2000" dirty="0">
                <a:solidFill>
                  <a:schemeClr val="tx1"/>
                </a:solidFill>
                <a:latin typeface="+mj-lt"/>
              </a:rPr>
              <a:t> sang </a:t>
            </a:r>
            <a:r>
              <a:rPr lang="en-US" sz="2000" dirty="0" err="1">
                <a:solidFill>
                  <a:schemeClr val="tx1"/>
                </a:solidFill>
                <a:latin typeface="+mj-lt"/>
              </a:rPr>
              <a:t>nước</a:t>
            </a:r>
            <a:r>
              <a:rPr lang="en-US" sz="2000" dirty="0">
                <a:solidFill>
                  <a:schemeClr val="tx1"/>
                </a:solidFill>
                <a:latin typeface="+mj-lt"/>
              </a:rPr>
              <a:t> </a:t>
            </a:r>
            <a:r>
              <a:rPr lang="en-US" sz="2000" dirty="0" err="1">
                <a:solidFill>
                  <a:schemeClr val="tx1"/>
                </a:solidFill>
                <a:latin typeface="+mj-lt"/>
              </a:rPr>
              <a:t>trong</a:t>
            </a:r>
            <a:r>
              <a:rPr lang="en-US" sz="2000" dirty="0">
                <a:solidFill>
                  <a:schemeClr val="tx1"/>
                </a:solidFill>
                <a:latin typeface="+mj-lt"/>
              </a:rPr>
              <a:t> </a:t>
            </a:r>
            <a:r>
              <a:rPr lang="en-US" sz="2000" dirty="0" err="1">
                <a:solidFill>
                  <a:schemeClr val="tx1"/>
                </a:solidFill>
                <a:latin typeface="+mj-lt"/>
              </a:rPr>
              <a:t>cốc</a:t>
            </a:r>
            <a:r>
              <a:rPr lang="en-US" sz="2000" dirty="0">
                <a:solidFill>
                  <a:schemeClr val="tx1"/>
                </a:solidFill>
                <a:latin typeface="+mj-lt"/>
              </a:rPr>
              <a:t> </a:t>
            </a:r>
            <a:r>
              <a:rPr lang="en-US" sz="2000" dirty="0" err="1">
                <a:solidFill>
                  <a:schemeClr val="tx1"/>
                </a:solidFill>
                <a:latin typeface="+mj-lt"/>
              </a:rPr>
              <a:t>diễn</a:t>
            </a:r>
            <a:r>
              <a:rPr lang="en-US" sz="2000" dirty="0">
                <a:solidFill>
                  <a:schemeClr val="tx1"/>
                </a:solidFill>
                <a:latin typeface="+mj-lt"/>
              </a:rPr>
              <a:t> ra</a:t>
            </a:r>
            <a:endParaRPr kumimoji="0" lang="en-US" sz="2000" b="0" i="0" u="none" strike="noStrike" kern="0" cap="none" spc="0" normalizeH="0" baseline="0" noProof="0" dirty="0">
              <a:ln>
                <a:noFill/>
              </a:ln>
              <a:solidFill>
                <a:schemeClr val="tx1"/>
              </a:solidFill>
              <a:effectLst/>
              <a:uLnTx/>
              <a:uFillTx/>
              <a:latin typeface="+mj-lt"/>
              <a:cs typeface="Arial"/>
              <a:sym typeface="Arial"/>
            </a:endParaRPr>
          </a:p>
        </p:txBody>
      </p:sp>
      <p:pic>
        <p:nvPicPr>
          <p:cNvPr id="10" name="Picture 2" descr="n26 fb Tran Phu">
            <a:extLst>
              <a:ext uri="{FF2B5EF4-FFF2-40B4-BE49-F238E27FC236}">
                <a16:creationId xmlns:a16="http://schemas.microsoft.com/office/drawing/2014/main" id="{C86C7F9E-7204-8FAE-3660-A0BB322DBD36}"/>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sharpenSoften amount="50000"/>
                    </a14:imgEffect>
                  </a14:imgLayer>
                </a14:imgProps>
              </a:ext>
              <a:ext uri="{28A0092B-C50C-407E-A947-70E740481C1C}">
                <a14:useLocalDpi xmlns:a14="http://schemas.microsoft.com/office/drawing/2010/main" val="0"/>
              </a:ext>
            </a:extLst>
          </a:blip>
          <a:srcRect/>
          <a:stretch>
            <a:fillRect/>
          </a:stretch>
        </p:blipFill>
        <p:spPr bwMode="auto">
          <a:xfrm>
            <a:off x="4470005" y="3703543"/>
            <a:ext cx="1384773" cy="1086972"/>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4" descr="n26 fb Tran Phu">
            <a:extLst>
              <a:ext uri="{FF2B5EF4-FFF2-40B4-BE49-F238E27FC236}">
                <a16:creationId xmlns:a16="http://schemas.microsoft.com/office/drawing/2014/main" id="{A8156AE5-DA2C-9CAE-7FC5-4ACF355922BA}"/>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sharpenSoften amount="50000"/>
                    </a14:imgEffect>
                  </a14:imgLayer>
                </a14:imgProps>
              </a:ext>
              <a:ext uri="{28A0092B-C50C-407E-A947-70E740481C1C}">
                <a14:useLocalDpi xmlns:a14="http://schemas.microsoft.com/office/drawing/2010/main" val="0"/>
              </a:ext>
            </a:extLst>
          </a:blip>
          <a:srcRect/>
          <a:stretch>
            <a:fillRect/>
          </a:stretch>
        </p:blipFill>
        <p:spPr bwMode="auto">
          <a:xfrm>
            <a:off x="6242048" y="3168919"/>
            <a:ext cx="876977" cy="17360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519010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687"/>
        <p:cNvGrpSpPr/>
        <p:nvPr/>
      </p:nvGrpSpPr>
      <p:grpSpPr>
        <a:xfrm>
          <a:off x="0" y="0"/>
          <a:ext cx="0" cy="0"/>
          <a:chOff x="0" y="0"/>
          <a:chExt cx="0" cy="0"/>
        </a:xfrm>
      </p:grpSpPr>
      <p:grpSp>
        <p:nvGrpSpPr>
          <p:cNvPr id="778" name="Google Shape;778;p30" descr="n26 fb Tran Phu"/>
          <p:cNvGrpSpPr/>
          <p:nvPr/>
        </p:nvGrpSpPr>
        <p:grpSpPr>
          <a:xfrm rot="10376918">
            <a:off x="861782" y="3867148"/>
            <a:ext cx="1938167" cy="1094824"/>
            <a:chOff x="5913720" y="338987"/>
            <a:chExt cx="2574977" cy="1454542"/>
          </a:xfrm>
        </p:grpSpPr>
        <p:sp>
          <p:nvSpPr>
            <p:cNvPr id="779" name="Google Shape;779;p30"/>
            <p:cNvSpPr/>
            <p:nvPr/>
          </p:nvSpPr>
          <p:spPr>
            <a:xfrm>
              <a:off x="6513338" y="338987"/>
              <a:ext cx="115824" cy="116115"/>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0" name="Google Shape;780;p30"/>
            <p:cNvGrpSpPr/>
            <p:nvPr/>
          </p:nvGrpSpPr>
          <p:grpSpPr>
            <a:xfrm>
              <a:off x="7139184" y="679702"/>
              <a:ext cx="115823" cy="111412"/>
              <a:chOff x="7483850" y="1849650"/>
              <a:chExt cx="144400" cy="138900"/>
            </a:xfrm>
          </p:grpSpPr>
          <p:sp>
            <p:nvSpPr>
              <p:cNvPr id="781" name="Google Shape;781;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2" name="Google Shape;782;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3" name="Google Shape;783;p30"/>
            <p:cNvSpPr/>
            <p:nvPr/>
          </p:nvSpPr>
          <p:spPr>
            <a:xfrm>
              <a:off x="7380591" y="1229942"/>
              <a:ext cx="161543" cy="1615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4" name="Google Shape;784;p30"/>
            <p:cNvSpPr/>
            <p:nvPr/>
          </p:nvSpPr>
          <p:spPr>
            <a:xfrm>
              <a:off x="6490529" y="911725"/>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5" name="Google Shape;785;p30"/>
            <p:cNvSpPr/>
            <p:nvPr/>
          </p:nvSpPr>
          <p:spPr>
            <a:xfrm>
              <a:off x="6950905" y="1169184"/>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6" name="Google Shape;786;p30"/>
            <p:cNvGrpSpPr/>
            <p:nvPr/>
          </p:nvGrpSpPr>
          <p:grpSpPr>
            <a:xfrm>
              <a:off x="5913720" y="815996"/>
              <a:ext cx="115823" cy="111412"/>
              <a:chOff x="7483850" y="1849650"/>
              <a:chExt cx="144400" cy="138900"/>
            </a:xfrm>
          </p:grpSpPr>
          <p:sp>
            <p:nvSpPr>
              <p:cNvPr id="787" name="Google Shape;787;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8" name="Google Shape;788;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9" name="Google Shape;789;p30"/>
            <p:cNvSpPr/>
            <p:nvPr/>
          </p:nvSpPr>
          <p:spPr>
            <a:xfrm>
              <a:off x="7472651" y="1632347"/>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0" name="Google Shape;790;p30"/>
            <p:cNvSpPr/>
            <p:nvPr/>
          </p:nvSpPr>
          <p:spPr>
            <a:xfrm rot="10800000" flipH="1">
              <a:off x="7975336" y="1047146"/>
              <a:ext cx="89847" cy="90043"/>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1" name="Google Shape;791;p30"/>
            <p:cNvGrpSpPr/>
            <p:nvPr/>
          </p:nvGrpSpPr>
          <p:grpSpPr>
            <a:xfrm rot="10800000" flipH="1">
              <a:off x="8372874" y="1255009"/>
              <a:ext cx="115823" cy="111412"/>
              <a:chOff x="7483850" y="1849650"/>
              <a:chExt cx="144400" cy="138900"/>
            </a:xfrm>
          </p:grpSpPr>
          <p:sp>
            <p:nvSpPr>
              <p:cNvPr id="792" name="Google Shape;792;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3" name="Google Shape;793;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94" name="Google Shape;794;p30"/>
            <p:cNvSpPr/>
            <p:nvPr/>
          </p:nvSpPr>
          <p:spPr>
            <a:xfrm rot="10800000" flipH="1">
              <a:off x="7542141" y="941562"/>
              <a:ext cx="101143" cy="1011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5" name="Google Shape;795;p30"/>
            <p:cNvGrpSpPr/>
            <p:nvPr/>
          </p:nvGrpSpPr>
          <p:grpSpPr>
            <a:xfrm rot="10800000" flipH="1">
              <a:off x="8074625" y="1520906"/>
              <a:ext cx="115823" cy="111412"/>
              <a:chOff x="7483850" y="1849650"/>
              <a:chExt cx="144400" cy="138900"/>
            </a:xfrm>
          </p:grpSpPr>
          <p:sp>
            <p:nvSpPr>
              <p:cNvPr id="796" name="Google Shape;796;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7" name="Google Shape;797;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grpSp>
      <p:grpSp>
        <p:nvGrpSpPr>
          <p:cNvPr id="2" name="Group 1">
            <a:extLst>
              <a:ext uri="{FF2B5EF4-FFF2-40B4-BE49-F238E27FC236}">
                <a16:creationId xmlns:a16="http://schemas.microsoft.com/office/drawing/2014/main" id="{8590C3D1-86F7-6083-5EBA-8ED4DC23A545}"/>
              </a:ext>
            </a:extLst>
          </p:cNvPr>
          <p:cNvGrpSpPr/>
          <p:nvPr/>
        </p:nvGrpSpPr>
        <p:grpSpPr>
          <a:xfrm>
            <a:off x="2407872" y="11875"/>
            <a:ext cx="6809014" cy="485466"/>
            <a:chOff x="2407872" y="11875"/>
            <a:chExt cx="6809014" cy="485466"/>
          </a:xfrm>
        </p:grpSpPr>
        <p:sp>
          <p:nvSpPr>
            <p:cNvPr id="4" name="Rectangle: Rounded Corners 3">
              <a:extLst>
                <a:ext uri="{FF2B5EF4-FFF2-40B4-BE49-F238E27FC236}">
                  <a16:creationId xmlns:a16="http://schemas.microsoft.com/office/drawing/2014/main" id="{F1D06312-451C-BB00-60D1-54360C492506}"/>
                </a:ext>
              </a:extLst>
            </p:cNvPr>
            <p:cNvSpPr/>
            <p:nvPr/>
          </p:nvSpPr>
          <p:spPr>
            <a:xfrm>
              <a:off x="2407872" y="11875"/>
              <a:ext cx="6809014" cy="485466"/>
            </a:xfrm>
            <a:prstGeom prst="roundRect">
              <a:avLst>
                <a:gd name="adj"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44090FD0-23A4-DBCC-5D49-7D2E949A3DA7}"/>
                </a:ext>
              </a:extLst>
            </p:cNvPr>
            <p:cNvSpPr txBox="1"/>
            <p:nvPr/>
          </p:nvSpPr>
          <p:spPr>
            <a:xfrm>
              <a:off x="2742608" y="97149"/>
              <a:ext cx="6474278" cy="400110"/>
            </a:xfrm>
            <a:prstGeom prst="rect">
              <a:avLst/>
            </a:prstGeom>
            <a:noFill/>
          </p:spPr>
          <p:txBody>
            <a:bodyPr wrap="square" rtlCol="0">
              <a:spAutoFit/>
            </a:bodyPr>
            <a:lstStyle/>
            <a:p>
              <a:r>
                <a:rPr lang="en-US" sz="2000" dirty="0">
                  <a:ln w="0"/>
                  <a:solidFill>
                    <a:schemeClr val="tx1"/>
                  </a:solidFill>
                  <a:effectLst>
                    <a:outerShdw blurRad="38100" dist="19050" dir="2700000" algn="tl" rotWithShape="0">
                      <a:schemeClr val="dk1">
                        <a:alpha val="40000"/>
                      </a:schemeClr>
                    </a:outerShdw>
                  </a:effectLst>
                </a:rPr>
                <a:t>BÀI 3: NHIỆT ĐỘ THANG ĐO NHIỆT ĐỘ - NHIỆT KẾ</a:t>
              </a:r>
            </a:p>
          </p:txBody>
        </p:sp>
      </p:grpSp>
      <p:sp>
        <p:nvSpPr>
          <p:cNvPr id="6" name="Text Box 76">
            <a:extLst>
              <a:ext uri="{FF2B5EF4-FFF2-40B4-BE49-F238E27FC236}">
                <a16:creationId xmlns:a16="http://schemas.microsoft.com/office/drawing/2014/main" id="{7785EB8B-001C-A6DE-A72A-949C0F6C3059}"/>
              </a:ext>
            </a:extLst>
          </p:cNvPr>
          <p:cNvSpPr txBox="1">
            <a:spLocks noChangeArrowheads="1"/>
          </p:cNvSpPr>
          <p:nvPr/>
        </p:nvSpPr>
        <p:spPr bwMode="auto">
          <a:xfrm>
            <a:off x="6472" y="-66357"/>
            <a:ext cx="2495774" cy="2853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000">
                <a:solidFill>
                  <a:schemeClr val="tx1"/>
                </a:solidFill>
                <a:latin typeface="Arial" charset="0"/>
              </a:defRPr>
            </a:lvl1pPr>
            <a:lvl2pPr marL="742950" indent="-285750" eaLnBrk="0" hangingPunct="0">
              <a:defRPr sz="20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sz="2000">
                <a:solidFill>
                  <a:schemeClr val="tx1"/>
                </a:solidFill>
                <a:latin typeface="Arial" charset="0"/>
              </a:defRPr>
            </a:lvl4pPr>
            <a:lvl5pPr marL="2057400" indent="-228600" eaLnBrk="0" hangingPunct="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fontAlgn="auto">
              <a:lnSpc>
                <a:spcPct val="150000"/>
              </a:lnSpc>
              <a:spcBef>
                <a:spcPts val="0"/>
              </a:spcBef>
              <a:spcAft>
                <a:spcPts val="0"/>
              </a:spcAft>
              <a:defRPr/>
            </a:pPr>
            <a:r>
              <a:rPr lang="en-US" sz="2200" b="1" dirty="0">
                <a:solidFill>
                  <a:srgbClr val="FF0000"/>
                </a:solidFill>
                <a:latin typeface="Times New Roman" pitchFamily="18" charset="0"/>
                <a:cs typeface="Times New Roman" pitchFamily="18" charset="0"/>
              </a:rPr>
              <a:t>NỘI DUNG</a:t>
            </a:r>
          </a:p>
          <a:p>
            <a:pPr fontAlgn="auto">
              <a:lnSpc>
                <a:spcPct val="150000"/>
              </a:lnSpc>
              <a:spcBef>
                <a:spcPts val="0"/>
              </a:spcBef>
              <a:spcAft>
                <a:spcPts val="0"/>
              </a:spcAft>
              <a:defRPr/>
            </a:pPr>
            <a:r>
              <a:rPr lang="en-US" b="1" dirty="0">
                <a:solidFill>
                  <a:schemeClr val="accent2">
                    <a:lumMod val="60000"/>
                    <a:lumOff val="40000"/>
                  </a:schemeClr>
                </a:solidFill>
                <a:latin typeface="Times New Roman" pitchFamily="18" charset="0"/>
                <a:cs typeface="Times New Roman" pitchFamily="18" charset="0"/>
              </a:rPr>
              <a:t>I. </a:t>
            </a:r>
            <a:r>
              <a:rPr lang="en-US" b="1" dirty="0" err="1">
                <a:solidFill>
                  <a:schemeClr val="accent2">
                    <a:lumMod val="60000"/>
                    <a:lumOff val="40000"/>
                  </a:schemeClr>
                </a:solidFill>
                <a:latin typeface="Times New Roman" pitchFamily="18" charset="0"/>
                <a:cs typeface="Times New Roman" pitchFamily="18" charset="0"/>
              </a:rPr>
              <a:t>Khái</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niệm</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nhiệt</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độ</a:t>
            </a:r>
            <a:endParaRPr lang="en-US" b="1"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II.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r>
              <a:rPr lang="en-US" dirty="0">
                <a:solidFill>
                  <a:schemeClr val="accent2">
                    <a:lumMod val="60000"/>
                    <a:lumOff val="40000"/>
                  </a:schemeClr>
                </a:solidFill>
                <a:latin typeface="Times New Roman" pitchFamily="18" charset="0"/>
                <a:cs typeface="Times New Roman" pitchFamily="18" charset="0"/>
              </a:rPr>
              <a:t> -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1. </a:t>
            </a:r>
            <a:r>
              <a:rPr lang="en-US" dirty="0" err="1">
                <a:solidFill>
                  <a:schemeClr val="accent2">
                    <a:lumMod val="60000"/>
                    <a:lumOff val="40000"/>
                  </a:schemeClr>
                </a:solidFill>
                <a:latin typeface="Times New Roman" pitchFamily="18" charset="0"/>
                <a:cs typeface="Times New Roman" pitchFamily="18" charset="0"/>
              </a:rPr>
              <a:t>Các</a:t>
            </a:r>
            <a:r>
              <a:rPr lang="en-US" dirty="0">
                <a:solidFill>
                  <a:schemeClr val="accent2">
                    <a:lumMod val="60000"/>
                    <a:lumOff val="40000"/>
                  </a:schemeClr>
                </a:solidFill>
                <a:latin typeface="Times New Roman" pitchFamily="18" charset="0"/>
                <a:cs typeface="Times New Roman" pitchFamily="18" charset="0"/>
              </a:rPr>
              <a:t>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2.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p:txBody>
      </p:sp>
      <p:sp>
        <p:nvSpPr>
          <p:cNvPr id="3" name="Google Shape;802;p31" descr="n26 fb Tran Phu">
            <a:extLst>
              <a:ext uri="{FF2B5EF4-FFF2-40B4-BE49-F238E27FC236}">
                <a16:creationId xmlns:a16="http://schemas.microsoft.com/office/drawing/2014/main" id="{8298E165-8A9F-8A83-E229-73F767FAF97C}"/>
              </a:ext>
            </a:extLst>
          </p:cNvPr>
          <p:cNvSpPr txBox="1">
            <a:spLocks noGrp="1"/>
          </p:cNvSpPr>
          <p:nvPr>
            <p:ph type="title"/>
          </p:nvPr>
        </p:nvSpPr>
        <p:spPr>
          <a:xfrm>
            <a:off x="4218937" y="628817"/>
            <a:ext cx="2800223" cy="364917"/>
          </a:xfrm>
          <a:prstGeom prst="rect">
            <a:avLst/>
          </a:prstGeom>
        </p:spPr>
        <p:txBody>
          <a:bodyPr spcFirstLastPara="1" wrap="square" lIns="0" tIns="0" rIns="0" bIns="0" anchor="b" anchorCtr="0">
            <a:noAutofit/>
          </a:bodyPr>
          <a:lstStyle/>
          <a:p>
            <a:pPr algn="ctr">
              <a:lnSpc>
                <a:spcPct val="125000"/>
              </a:lnSpc>
            </a:pPr>
            <a:r>
              <a:rPr lang="en-US" sz="2400" b="1" dirty="0" err="1">
                <a:solidFill>
                  <a:schemeClr val="tx2">
                    <a:lumMod val="50000"/>
                  </a:schemeClr>
                </a:solidFill>
                <a:latin typeface="+mj-lt"/>
                <a:cs typeface="Calibri" panose="020F0502020204030204" pitchFamily="34" charset="0"/>
              </a:rPr>
              <a:t>Đáp</a:t>
            </a:r>
            <a:r>
              <a:rPr lang="en-US" sz="2400" b="1" dirty="0">
                <a:solidFill>
                  <a:schemeClr val="tx2">
                    <a:lumMod val="50000"/>
                  </a:schemeClr>
                </a:solidFill>
                <a:latin typeface="+mj-lt"/>
                <a:cs typeface="Calibri" panose="020F0502020204030204" pitchFamily="34" charset="0"/>
              </a:rPr>
              <a:t> </a:t>
            </a:r>
            <a:r>
              <a:rPr lang="en-US" sz="2400" b="1" dirty="0" err="1">
                <a:solidFill>
                  <a:schemeClr val="tx2">
                    <a:lumMod val="50000"/>
                  </a:schemeClr>
                </a:solidFill>
                <a:latin typeface="+mj-lt"/>
                <a:cs typeface="Calibri" panose="020F0502020204030204" pitchFamily="34" charset="0"/>
              </a:rPr>
              <a:t>án</a:t>
            </a:r>
            <a:endParaRPr sz="2400" b="1" dirty="0">
              <a:solidFill>
                <a:schemeClr val="tx2">
                  <a:lumMod val="50000"/>
                </a:schemeClr>
              </a:solidFill>
              <a:latin typeface="+mj-lt"/>
              <a:cs typeface="Calibri" panose="020F0502020204030204" pitchFamily="34" charset="0"/>
            </a:endParaRPr>
          </a:p>
        </p:txBody>
      </p:sp>
      <p:sp>
        <p:nvSpPr>
          <p:cNvPr id="7" name="TextBox 6" descr="n26 fb Tran Phu">
            <a:extLst>
              <a:ext uri="{FF2B5EF4-FFF2-40B4-BE49-F238E27FC236}">
                <a16:creationId xmlns:a16="http://schemas.microsoft.com/office/drawing/2014/main" id="{F62891FE-215B-EF94-7C0C-DA29222F4258}"/>
              </a:ext>
            </a:extLst>
          </p:cNvPr>
          <p:cNvSpPr txBox="1"/>
          <p:nvPr/>
        </p:nvSpPr>
        <p:spPr>
          <a:xfrm>
            <a:off x="3102429" y="1023009"/>
            <a:ext cx="5509556" cy="2246769"/>
          </a:xfrm>
          <a:prstGeom prst="rect">
            <a:avLst/>
          </a:prstGeom>
          <a:noFill/>
        </p:spPr>
        <p:txBody>
          <a:bodyPr wrap="square" rtlCol="0">
            <a:spAutoFit/>
          </a:bodyPr>
          <a:lstStyle/>
          <a:p>
            <a:pPr lvl="0" algn="just"/>
            <a:r>
              <a:rPr kumimoji="0" lang="en-US" sz="2000" b="0" i="0" u="none" strike="noStrike" kern="0" cap="none" spc="0" normalizeH="0" baseline="0" noProof="0" dirty="0" err="1">
                <a:ln>
                  <a:noFill/>
                </a:ln>
                <a:solidFill>
                  <a:srgbClr val="FF0000"/>
                </a:solidFill>
                <a:effectLst/>
                <a:uLnTx/>
                <a:uFillTx/>
                <a:latin typeface="+mj-lt"/>
                <a:cs typeface="Arial"/>
                <a:sym typeface="Arial"/>
              </a:rPr>
              <a:t>Câu</a:t>
            </a:r>
            <a:r>
              <a:rPr kumimoji="0" lang="en-US" sz="2000" b="0" i="0" u="none" strike="noStrike" kern="0" cap="none" spc="0" normalizeH="0" baseline="0" noProof="0" dirty="0">
                <a:ln>
                  <a:noFill/>
                </a:ln>
                <a:solidFill>
                  <a:srgbClr val="FF0000"/>
                </a:solidFill>
                <a:effectLst/>
                <a:uLnTx/>
                <a:uFillTx/>
                <a:latin typeface="+mj-lt"/>
                <a:cs typeface="Arial"/>
                <a:sym typeface="Arial"/>
              </a:rPr>
              <a:t> 5. </a:t>
            </a:r>
            <a:r>
              <a:rPr lang="vi-VN" sz="2000" dirty="0">
                <a:solidFill>
                  <a:schemeClr val="tx1"/>
                </a:solidFill>
                <a:latin typeface="+mj-lt"/>
              </a:rPr>
              <a:t>Kiểm tra nhiệt độ</a:t>
            </a:r>
            <a:r>
              <a:rPr lang="en-US" sz="2000" dirty="0">
                <a:solidFill>
                  <a:schemeClr val="tx1"/>
                </a:solidFill>
                <a:latin typeface="+mj-lt"/>
              </a:rPr>
              <a:t> </a:t>
            </a:r>
            <a:r>
              <a:rPr lang="en-US" sz="2000" dirty="0" err="1">
                <a:solidFill>
                  <a:schemeClr val="tx1"/>
                </a:solidFill>
                <a:latin typeface="+mj-lt"/>
              </a:rPr>
              <a:t>của</a:t>
            </a:r>
            <a:r>
              <a:rPr lang="en-US" sz="2000" dirty="0">
                <a:solidFill>
                  <a:schemeClr val="tx1"/>
                </a:solidFill>
                <a:latin typeface="+mj-lt"/>
              </a:rPr>
              <a:t> </a:t>
            </a:r>
            <a:r>
              <a:rPr lang="en-US" sz="2000" dirty="0" err="1">
                <a:solidFill>
                  <a:schemeClr val="tx1"/>
                </a:solidFill>
                <a:latin typeface="+mj-lt"/>
              </a:rPr>
              <a:t>nhiệt</a:t>
            </a:r>
            <a:r>
              <a:rPr lang="en-US" sz="2000" dirty="0">
                <a:solidFill>
                  <a:schemeClr val="tx1"/>
                </a:solidFill>
                <a:latin typeface="+mj-lt"/>
              </a:rPr>
              <a:t> </a:t>
            </a:r>
            <a:r>
              <a:rPr lang="en-US" sz="2000" dirty="0" err="1">
                <a:solidFill>
                  <a:schemeClr val="tx1"/>
                </a:solidFill>
                <a:latin typeface="+mj-lt"/>
              </a:rPr>
              <a:t>kế</a:t>
            </a:r>
            <a:r>
              <a:rPr lang="en-US" sz="2000" dirty="0">
                <a:solidFill>
                  <a:schemeClr val="tx1"/>
                </a:solidFill>
                <a:latin typeface="+mj-lt"/>
              </a:rPr>
              <a:t> ta </a:t>
            </a:r>
            <a:r>
              <a:rPr lang="en-US" sz="2000" dirty="0" err="1">
                <a:solidFill>
                  <a:schemeClr val="tx1"/>
                </a:solidFill>
                <a:latin typeface="+mj-lt"/>
              </a:rPr>
              <a:t>thấy</a:t>
            </a:r>
            <a:r>
              <a:rPr lang="en-US" sz="2000" dirty="0">
                <a:solidFill>
                  <a:schemeClr val="tx1"/>
                </a:solidFill>
                <a:latin typeface="+mj-lt"/>
              </a:rPr>
              <a:t> </a:t>
            </a:r>
            <a:r>
              <a:rPr lang="en-US" sz="2000" dirty="0" err="1">
                <a:solidFill>
                  <a:schemeClr val="tx1"/>
                </a:solidFill>
                <a:latin typeface="+mj-lt"/>
              </a:rPr>
              <a:t>rằng</a:t>
            </a:r>
            <a:r>
              <a:rPr lang="en-US" sz="2000" dirty="0">
                <a:solidFill>
                  <a:schemeClr val="tx1"/>
                </a:solidFill>
                <a:latin typeface="+mj-lt"/>
              </a:rPr>
              <a:t> </a:t>
            </a:r>
            <a:r>
              <a:rPr lang="en-US" sz="2000" dirty="0" err="1">
                <a:solidFill>
                  <a:schemeClr val="tx1"/>
                </a:solidFill>
                <a:latin typeface="+mj-lt"/>
              </a:rPr>
              <a:t>nhiệt</a:t>
            </a:r>
            <a:r>
              <a:rPr lang="en-US" sz="2000" dirty="0">
                <a:solidFill>
                  <a:schemeClr val="tx1"/>
                </a:solidFill>
                <a:latin typeface="+mj-lt"/>
              </a:rPr>
              <a:t> </a:t>
            </a:r>
            <a:r>
              <a:rPr lang="en-US" sz="2000" dirty="0" err="1">
                <a:solidFill>
                  <a:schemeClr val="tx1"/>
                </a:solidFill>
                <a:latin typeface="+mj-lt"/>
              </a:rPr>
              <a:t>kế</a:t>
            </a:r>
            <a:r>
              <a:rPr lang="en-US" sz="2000" dirty="0">
                <a:solidFill>
                  <a:schemeClr val="tx1"/>
                </a:solidFill>
                <a:latin typeface="+mj-lt"/>
              </a:rPr>
              <a:t> </a:t>
            </a:r>
            <a:r>
              <a:rPr lang="en-US" sz="2000" dirty="0" err="1">
                <a:solidFill>
                  <a:schemeClr val="tx1"/>
                </a:solidFill>
                <a:latin typeface="+mj-lt"/>
              </a:rPr>
              <a:t>trong</a:t>
            </a:r>
            <a:r>
              <a:rPr lang="en-US" sz="2000" dirty="0">
                <a:solidFill>
                  <a:schemeClr val="tx1"/>
                </a:solidFill>
                <a:latin typeface="+mj-lt"/>
              </a:rPr>
              <a:t> </a:t>
            </a:r>
            <a:r>
              <a:rPr lang="en-US" sz="2000" dirty="0" err="1">
                <a:solidFill>
                  <a:schemeClr val="tx1"/>
                </a:solidFill>
                <a:latin typeface="+mj-lt"/>
              </a:rPr>
              <a:t>bình</a:t>
            </a:r>
            <a:r>
              <a:rPr lang="en-US" sz="2000" dirty="0">
                <a:solidFill>
                  <a:schemeClr val="tx1"/>
                </a:solidFill>
                <a:latin typeface="+mj-lt"/>
              </a:rPr>
              <a:t> </a:t>
            </a:r>
            <a:r>
              <a:rPr lang="en-US" sz="2000" dirty="0" err="1">
                <a:solidFill>
                  <a:schemeClr val="tx1"/>
                </a:solidFill>
                <a:latin typeface="+mj-lt"/>
              </a:rPr>
              <a:t>hạ</a:t>
            </a:r>
            <a:r>
              <a:rPr lang="en-US" sz="2000" dirty="0">
                <a:solidFill>
                  <a:schemeClr val="tx1"/>
                </a:solidFill>
                <a:latin typeface="+mj-lt"/>
              </a:rPr>
              <a:t> </a:t>
            </a:r>
            <a:r>
              <a:rPr lang="en-US" sz="2000" dirty="0" err="1">
                <a:solidFill>
                  <a:schemeClr val="tx1"/>
                </a:solidFill>
                <a:latin typeface="+mj-lt"/>
              </a:rPr>
              <a:t>dần</a:t>
            </a:r>
            <a:r>
              <a:rPr lang="en-US" sz="2000" dirty="0">
                <a:solidFill>
                  <a:schemeClr val="tx1"/>
                </a:solidFill>
                <a:latin typeface="+mj-lt"/>
              </a:rPr>
              <a:t> </a:t>
            </a:r>
            <a:r>
              <a:rPr lang="en-US" sz="2000" dirty="0" err="1">
                <a:solidFill>
                  <a:schemeClr val="tx1"/>
                </a:solidFill>
                <a:latin typeface="+mj-lt"/>
              </a:rPr>
              <a:t>còn</a:t>
            </a:r>
            <a:r>
              <a:rPr lang="en-US" sz="2000" dirty="0">
                <a:solidFill>
                  <a:schemeClr val="tx1"/>
                </a:solidFill>
                <a:latin typeface="+mj-lt"/>
              </a:rPr>
              <a:t> </a:t>
            </a:r>
            <a:r>
              <a:rPr lang="en-US" sz="2000" dirty="0" err="1">
                <a:solidFill>
                  <a:schemeClr val="tx1"/>
                </a:solidFill>
                <a:latin typeface="+mj-lt"/>
              </a:rPr>
              <a:t>nhiệt</a:t>
            </a:r>
            <a:r>
              <a:rPr lang="en-US" sz="2000" dirty="0">
                <a:solidFill>
                  <a:schemeClr val="tx1"/>
                </a:solidFill>
                <a:latin typeface="+mj-lt"/>
              </a:rPr>
              <a:t> </a:t>
            </a:r>
            <a:r>
              <a:rPr lang="en-US" sz="2000" dirty="0" err="1">
                <a:solidFill>
                  <a:schemeClr val="tx1"/>
                </a:solidFill>
                <a:latin typeface="+mj-lt"/>
              </a:rPr>
              <a:t>kế</a:t>
            </a:r>
            <a:r>
              <a:rPr lang="en-US" sz="2000" dirty="0">
                <a:solidFill>
                  <a:schemeClr val="tx1"/>
                </a:solidFill>
                <a:latin typeface="+mj-lt"/>
              </a:rPr>
              <a:t> </a:t>
            </a:r>
            <a:r>
              <a:rPr lang="en-US" sz="2000" dirty="0" err="1">
                <a:solidFill>
                  <a:schemeClr val="tx1"/>
                </a:solidFill>
                <a:latin typeface="+mj-lt"/>
              </a:rPr>
              <a:t>trong</a:t>
            </a:r>
            <a:r>
              <a:rPr lang="en-US" sz="2000" dirty="0">
                <a:solidFill>
                  <a:schemeClr val="tx1"/>
                </a:solidFill>
                <a:latin typeface="+mj-lt"/>
              </a:rPr>
              <a:t> </a:t>
            </a:r>
            <a:r>
              <a:rPr lang="en-US" sz="2000" dirty="0" err="1">
                <a:solidFill>
                  <a:schemeClr val="tx1"/>
                </a:solidFill>
                <a:latin typeface="+mj-lt"/>
              </a:rPr>
              <a:t>cốc</a:t>
            </a:r>
            <a:r>
              <a:rPr lang="en-US" sz="2000" dirty="0">
                <a:solidFill>
                  <a:schemeClr val="tx1"/>
                </a:solidFill>
                <a:latin typeface="+mj-lt"/>
              </a:rPr>
              <a:t> </a:t>
            </a:r>
            <a:r>
              <a:rPr lang="en-US" sz="2000" dirty="0" err="1">
                <a:solidFill>
                  <a:schemeClr val="tx1"/>
                </a:solidFill>
                <a:latin typeface="+mj-lt"/>
              </a:rPr>
              <a:t>tăng</a:t>
            </a:r>
            <a:r>
              <a:rPr lang="en-US" sz="2000" dirty="0">
                <a:solidFill>
                  <a:schemeClr val="tx1"/>
                </a:solidFill>
                <a:latin typeface="+mj-lt"/>
              </a:rPr>
              <a:t> </a:t>
            </a:r>
            <a:r>
              <a:rPr lang="en-US" sz="2000" dirty="0" err="1">
                <a:solidFill>
                  <a:schemeClr val="tx1"/>
                </a:solidFill>
                <a:latin typeface="+mj-lt"/>
              </a:rPr>
              <a:t>lên</a:t>
            </a:r>
            <a:r>
              <a:rPr lang="en-US" sz="2000" dirty="0">
                <a:solidFill>
                  <a:schemeClr val="tx1"/>
                </a:solidFill>
                <a:latin typeface="+mj-lt"/>
              </a:rPr>
              <a:t> </a:t>
            </a:r>
            <a:r>
              <a:rPr lang="en-US" sz="2000" dirty="0" err="1">
                <a:solidFill>
                  <a:schemeClr val="tx1"/>
                </a:solidFill>
                <a:latin typeface="+mj-lt"/>
              </a:rPr>
              <a:t>cho</a:t>
            </a:r>
            <a:r>
              <a:rPr lang="en-US" sz="2000" dirty="0">
                <a:solidFill>
                  <a:schemeClr val="tx1"/>
                </a:solidFill>
                <a:latin typeface="+mj-lt"/>
              </a:rPr>
              <a:t> </a:t>
            </a:r>
            <a:r>
              <a:rPr lang="en-US" sz="2000" dirty="0" err="1">
                <a:solidFill>
                  <a:schemeClr val="tx1"/>
                </a:solidFill>
                <a:latin typeface="+mj-lt"/>
              </a:rPr>
              <a:t>đến</a:t>
            </a:r>
            <a:r>
              <a:rPr lang="en-US" sz="2000" dirty="0">
                <a:solidFill>
                  <a:schemeClr val="tx1"/>
                </a:solidFill>
                <a:latin typeface="+mj-lt"/>
              </a:rPr>
              <a:t> </a:t>
            </a:r>
            <a:r>
              <a:rPr lang="en-US" sz="2000" dirty="0" err="1">
                <a:solidFill>
                  <a:schemeClr val="tx1"/>
                </a:solidFill>
                <a:latin typeface="+mj-lt"/>
              </a:rPr>
              <a:t>khi</a:t>
            </a:r>
            <a:r>
              <a:rPr lang="en-US" sz="2000" dirty="0">
                <a:solidFill>
                  <a:schemeClr val="tx1"/>
                </a:solidFill>
                <a:latin typeface="+mj-lt"/>
              </a:rPr>
              <a:t> </a:t>
            </a:r>
            <a:r>
              <a:rPr lang="en-US" sz="2000" dirty="0" err="1">
                <a:solidFill>
                  <a:schemeClr val="tx1"/>
                </a:solidFill>
                <a:latin typeface="+mj-lt"/>
              </a:rPr>
              <a:t>mức</a:t>
            </a:r>
            <a:r>
              <a:rPr lang="en-US" sz="2000" dirty="0">
                <a:solidFill>
                  <a:schemeClr val="tx1"/>
                </a:solidFill>
                <a:latin typeface="+mj-lt"/>
              </a:rPr>
              <a:t> </a:t>
            </a:r>
            <a:r>
              <a:rPr lang="en-US" sz="2000" dirty="0" err="1">
                <a:solidFill>
                  <a:schemeClr val="tx1"/>
                </a:solidFill>
                <a:latin typeface="+mj-lt"/>
              </a:rPr>
              <a:t>nhiệt</a:t>
            </a:r>
            <a:r>
              <a:rPr lang="en-US" sz="2000" dirty="0">
                <a:solidFill>
                  <a:schemeClr val="tx1"/>
                </a:solidFill>
                <a:latin typeface="+mj-lt"/>
              </a:rPr>
              <a:t> </a:t>
            </a:r>
            <a:r>
              <a:rPr lang="en-US" sz="2000" dirty="0" err="1">
                <a:solidFill>
                  <a:schemeClr val="tx1"/>
                </a:solidFill>
                <a:latin typeface="+mj-lt"/>
              </a:rPr>
              <a:t>kế</a:t>
            </a:r>
            <a:r>
              <a:rPr lang="en-US" sz="2000" dirty="0">
                <a:solidFill>
                  <a:schemeClr val="tx1"/>
                </a:solidFill>
                <a:latin typeface="+mj-lt"/>
              </a:rPr>
              <a:t> </a:t>
            </a:r>
            <a:r>
              <a:rPr lang="en-US" sz="2000" dirty="0" err="1">
                <a:solidFill>
                  <a:schemeClr val="tx1"/>
                </a:solidFill>
                <a:latin typeface="+mj-lt"/>
              </a:rPr>
              <a:t>trong</a:t>
            </a:r>
            <a:r>
              <a:rPr lang="en-US" sz="2000" dirty="0">
                <a:solidFill>
                  <a:schemeClr val="tx1"/>
                </a:solidFill>
                <a:latin typeface="+mj-lt"/>
              </a:rPr>
              <a:t> </a:t>
            </a:r>
            <a:r>
              <a:rPr lang="en-US" sz="2000" dirty="0" err="1">
                <a:solidFill>
                  <a:schemeClr val="tx1"/>
                </a:solidFill>
                <a:latin typeface="+mj-lt"/>
              </a:rPr>
              <a:t>bình</a:t>
            </a:r>
            <a:r>
              <a:rPr lang="en-US" sz="2000" dirty="0">
                <a:solidFill>
                  <a:schemeClr val="tx1"/>
                </a:solidFill>
                <a:latin typeface="+mj-lt"/>
              </a:rPr>
              <a:t> </a:t>
            </a:r>
            <a:r>
              <a:rPr lang="en-US" sz="2000" dirty="0" err="1">
                <a:solidFill>
                  <a:schemeClr val="tx1"/>
                </a:solidFill>
                <a:latin typeface="+mj-lt"/>
              </a:rPr>
              <a:t>và</a:t>
            </a:r>
            <a:r>
              <a:rPr lang="en-US" sz="2000" dirty="0">
                <a:solidFill>
                  <a:schemeClr val="tx1"/>
                </a:solidFill>
                <a:latin typeface="+mj-lt"/>
              </a:rPr>
              <a:t> </a:t>
            </a:r>
            <a:r>
              <a:rPr lang="en-US" sz="2000" dirty="0" err="1">
                <a:solidFill>
                  <a:schemeClr val="tx1"/>
                </a:solidFill>
                <a:latin typeface="+mj-lt"/>
              </a:rPr>
              <a:t>trong</a:t>
            </a:r>
            <a:r>
              <a:rPr lang="en-US" sz="2000" dirty="0">
                <a:solidFill>
                  <a:schemeClr val="tx1"/>
                </a:solidFill>
                <a:latin typeface="+mj-lt"/>
              </a:rPr>
              <a:t> </a:t>
            </a:r>
            <a:r>
              <a:rPr lang="en-US" sz="2000" dirty="0" err="1">
                <a:solidFill>
                  <a:schemeClr val="tx1"/>
                </a:solidFill>
                <a:latin typeface="+mj-lt"/>
              </a:rPr>
              <a:t>cốc</a:t>
            </a:r>
            <a:r>
              <a:rPr lang="en-US" sz="2000" dirty="0">
                <a:solidFill>
                  <a:schemeClr val="tx1"/>
                </a:solidFill>
                <a:latin typeface="+mj-lt"/>
              </a:rPr>
              <a:t> </a:t>
            </a:r>
            <a:r>
              <a:rPr lang="en-US" sz="2000" dirty="0" err="1">
                <a:solidFill>
                  <a:schemeClr val="tx1"/>
                </a:solidFill>
                <a:latin typeface="+mj-lt"/>
              </a:rPr>
              <a:t>bằng</a:t>
            </a:r>
            <a:r>
              <a:rPr lang="en-US" sz="2000" dirty="0">
                <a:solidFill>
                  <a:schemeClr val="tx1"/>
                </a:solidFill>
                <a:latin typeface="+mj-lt"/>
              </a:rPr>
              <a:t> </a:t>
            </a:r>
            <a:r>
              <a:rPr lang="en-US" sz="2000" dirty="0" err="1">
                <a:solidFill>
                  <a:schemeClr val="tx1"/>
                </a:solidFill>
                <a:latin typeface="+mj-lt"/>
              </a:rPr>
              <a:t>nhau</a:t>
            </a:r>
            <a:r>
              <a:rPr lang="en-US" sz="2000" dirty="0">
                <a:solidFill>
                  <a:schemeClr val="tx1"/>
                </a:solidFill>
                <a:latin typeface="+mj-lt"/>
              </a:rPr>
              <a:t> </a:t>
            </a:r>
            <a:r>
              <a:rPr lang="en-US" sz="2000" dirty="0" err="1">
                <a:solidFill>
                  <a:schemeClr val="tx1"/>
                </a:solidFill>
                <a:latin typeface="+mj-lt"/>
              </a:rPr>
              <a:t>thì</a:t>
            </a:r>
            <a:r>
              <a:rPr lang="en-US" sz="2000" dirty="0">
                <a:solidFill>
                  <a:schemeClr val="tx1"/>
                </a:solidFill>
                <a:latin typeface="+mj-lt"/>
              </a:rPr>
              <a:t> </a:t>
            </a:r>
            <a:r>
              <a:rPr lang="en-US" sz="2000" dirty="0" err="1">
                <a:solidFill>
                  <a:schemeClr val="tx1"/>
                </a:solidFill>
                <a:latin typeface="+mj-lt"/>
              </a:rPr>
              <a:t>tại</a:t>
            </a:r>
            <a:r>
              <a:rPr lang="en-US" sz="2000" dirty="0">
                <a:solidFill>
                  <a:schemeClr val="tx1"/>
                </a:solidFill>
                <a:latin typeface="+mj-lt"/>
              </a:rPr>
              <a:t> </a:t>
            </a:r>
            <a:r>
              <a:rPr lang="en-US" sz="2000" dirty="0" err="1">
                <a:solidFill>
                  <a:schemeClr val="tx1"/>
                </a:solidFill>
                <a:latin typeface="+mj-lt"/>
              </a:rPr>
              <a:t>thời</a:t>
            </a:r>
            <a:r>
              <a:rPr lang="en-US" sz="2000" dirty="0">
                <a:solidFill>
                  <a:schemeClr val="tx1"/>
                </a:solidFill>
                <a:latin typeface="+mj-lt"/>
              </a:rPr>
              <a:t> </a:t>
            </a:r>
            <a:r>
              <a:rPr lang="en-US" sz="2000" dirty="0" err="1">
                <a:solidFill>
                  <a:schemeClr val="tx1"/>
                </a:solidFill>
                <a:latin typeface="+mj-lt"/>
              </a:rPr>
              <a:t>điểm</a:t>
            </a:r>
            <a:r>
              <a:rPr lang="en-US" sz="2000" dirty="0">
                <a:solidFill>
                  <a:schemeClr val="tx1"/>
                </a:solidFill>
                <a:latin typeface="+mj-lt"/>
              </a:rPr>
              <a:t> </a:t>
            </a:r>
            <a:r>
              <a:rPr lang="en-US" sz="2000" dirty="0" err="1">
                <a:solidFill>
                  <a:schemeClr val="tx1"/>
                </a:solidFill>
                <a:latin typeface="+mj-lt"/>
              </a:rPr>
              <a:t>đó</a:t>
            </a:r>
            <a:r>
              <a:rPr lang="en-US" sz="2000" dirty="0">
                <a:solidFill>
                  <a:schemeClr val="tx1"/>
                </a:solidFill>
                <a:latin typeface="+mj-lt"/>
              </a:rPr>
              <a:t> </a:t>
            </a:r>
            <a:r>
              <a:rPr lang="en-US" sz="2000" dirty="0" err="1">
                <a:solidFill>
                  <a:schemeClr val="tx1"/>
                </a:solidFill>
                <a:latin typeface="+mj-lt"/>
              </a:rPr>
              <a:t>đã</a:t>
            </a:r>
            <a:r>
              <a:rPr lang="en-US" sz="2000" dirty="0">
                <a:solidFill>
                  <a:schemeClr val="tx1"/>
                </a:solidFill>
                <a:latin typeface="+mj-lt"/>
              </a:rPr>
              <a:t> </a:t>
            </a:r>
            <a:r>
              <a:rPr lang="en-US" sz="2000" dirty="0" err="1">
                <a:solidFill>
                  <a:schemeClr val="tx1"/>
                </a:solidFill>
                <a:latin typeface="+mj-lt"/>
              </a:rPr>
              <a:t>có</a:t>
            </a:r>
            <a:r>
              <a:rPr lang="en-US" sz="2000" dirty="0">
                <a:solidFill>
                  <a:schemeClr val="tx1"/>
                </a:solidFill>
                <a:latin typeface="+mj-lt"/>
              </a:rPr>
              <a:t> </a:t>
            </a:r>
            <a:r>
              <a:rPr lang="en-US" sz="2000" dirty="0" err="1">
                <a:solidFill>
                  <a:schemeClr val="tx1"/>
                </a:solidFill>
                <a:latin typeface="+mj-lt"/>
              </a:rPr>
              <a:t>sự</a:t>
            </a:r>
            <a:r>
              <a:rPr lang="en-US" sz="2000" dirty="0">
                <a:solidFill>
                  <a:schemeClr val="tx1"/>
                </a:solidFill>
                <a:latin typeface="+mj-lt"/>
              </a:rPr>
              <a:t> </a:t>
            </a:r>
            <a:r>
              <a:rPr lang="en-US" sz="2000" dirty="0" err="1">
                <a:solidFill>
                  <a:schemeClr val="tx1"/>
                </a:solidFill>
                <a:latin typeface="+mj-lt"/>
              </a:rPr>
              <a:t>cân</a:t>
            </a:r>
            <a:r>
              <a:rPr lang="en-US" sz="2000" dirty="0">
                <a:solidFill>
                  <a:schemeClr val="tx1"/>
                </a:solidFill>
                <a:latin typeface="+mj-lt"/>
              </a:rPr>
              <a:t> </a:t>
            </a:r>
            <a:r>
              <a:rPr lang="en-US" sz="2000" dirty="0" err="1">
                <a:solidFill>
                  <a:schemeClr val="tx1"/>
                </a:solidFill>
                <a:latin typeface="+mj-lt"/>
              </a:rPr>
              <a:t>bằng</a:t>
            </a:r>
            <a:r>
              <a:rPr lang="en-US" sz="2000" dirty="0">
                <a:solidFill>
                  <a:schemeClr val="tx1"/>
                </a:solidFill>
                <a:latin typeface="+mj-lt"/>
              </a:rPr>
              <a:t> </a:t>
            </a:r>
            <a:r>
              <a:rPr lang="en-US" sz="2000" dirty="0" err="1">
                <a:solidFill>
                  <a:schemeClr val="tx1"/>
                </a:solidFill>
                <a:latin typeface="+mj-lt"/>
              </a:rPr>
              <a:t>nhiệt</a:t>
            </a:r>
            <a:r>
              <a:rPr lang="en-US" sz="2000" dirty="0">
                <a:solidFill>
                  <a:schemeClr val="tx1"/>
                </a:solidFill>
                <a:latin typeface="+mj-lt"/>
              </a:rPr>
              <a:t>, </a:t>
            </a:r>
            <a:r>
              <a:rPr lang="en-US" sz="2000" dirty="0" err="1">
                <a:solidFill>
                  <a:schemeClr val="tx1"/>
                </a:solidFill>
                <a:latin typeface="+mj-lt"/>
              </a:rPr>
              <a:t>điều</a:t>
            </a:r>
            <a:r>
              <a:rPr lang="en-US" sz="2000" dirty="0">
                <a:solidFill>
                  <a:schemeClr val="tx1"/>
                </a:solidFill>
                <a:latin typeface="+mj-lt"/>
              </a:rPr>
              <a:t> </a:t>
            </a:r>
            <a:r>
              <a:rPr lang="en-US" sz="2000" dirty="0" err="1">
                <a:solidFill>
                  <a:schemeClr val="tx1"/>
                </a:solidFill>
                <a:latin typeface="+mj-lt"/>
              </a:rPr>
              <a:t>này</a:t>
            </a:r>
            <a:r>
              <a:rPr lang="en-US" sz="2000" dirty="0">
                <a:solidFill>
                  <a:schemeClr val="tx1"/>
                </a:solidFill>
                <a:latin typeface="+mj-lt"/>
              </a:rPr>
              <a:t> </a:t>
            </a:r>
            <a:r>
              <a:rPr lang="en-US" sz="2000" dirty="0" err="1">
                <a:solidFill>
                  <a:schemeClr val="tx1"/>
                </a:solidFill>
                <a:latin typeface="+mj-lt"/>
              </a:rPr>
              <a:t>cho</a:t>
            </a:r>
            <a:r>
              <a:rPr lang="en-US" sz="2000" dirty="0">
                <a:solidFill>
                  <a:schemeClr val="tx1"/>
                </a:solidFill>
                <a:latin typeface="+mj-lt"/>
              </a:rPr>
              <a:t> </a:t>
            </a:r>
            <a:r>
              <a:rPr lang="en-US" sz="2000" dirty="0" err="1">
                <a:solidFill>
                  <a:schemeClr val="tx1"/>
                </a:solidFill>
                <a:latin typeface="+mj-lt"/>
              </a:rPr>
              <a:t>thấy</a:t>
            </a:r>
            <a:r>
              <a:rPr lang="en-US" sz="2000" dirty="0">
                <a:solidFill>
                  <a:schemeClr val="tx1"/>
                </a:solidFill>
                <a:latin typeface="+mj-lt"/>
              </a:rPr>
              <a:t> </a:t>
            </a:r>
            <a:r>
              <a:rPr lang="en-US" sz="2000" dirty="0" err="1">
                <a:solidFill>
                  <a:schemeClr val="tx1"/>
                </a:solidFill>
                <a:latin typeface="+mj-lt"/>
              </a:rPr>
              <a:t>rằng</a:t>
            </a:r>
            <a:r>
              <a:rPr lang="en-US" sz="2000" dirty="0">
                <a:solidFill>
                  <a:schemeClr val="tx1"/>
                </a:solidFill>
                <a:latin typeface="+mj-lt"/>
              </a:rPr>
              <a:t> </a:t>
            </a:r>
            <a:r>
              <a:rPr lang="en-US" sz="2000" dirty="0" err="1">
                <a:solidFill>
                  <a:schemeClr val="tx1"/>
                </a:solidFill>
                <a:latin typeface="+mj-lt"/>
              </a:rPr>
              <a:t>sự</a:t>
            </a:r>
            <a:r>
              <a:rPr lang="en-US" sz="2000" dirty="0">
                <a:solidFill>
                  <a:schemeClr val="tx1"/>
                </a:solidFill>
                <a:latin typeface="+mj-lt"/>
              </a:rPr>
              <a:t> </a:t>
            </a:r>
            <a:r>
              <a:rPr lang="en-US" sz="2000" dirty="0" err="1">
                <a:solidFill>
                  <a:schemeClr val="tx1"/>
                </a:solidFill>
                <a:latin typeface="+mj-lt"/>
              </a:rPr>
              <a:t>truyền</a:t>
            </a:r>
            <a:r>
              <a:rPr lang="en-US" sz="2000" dirty="0">
                <a:solidFill>
                  <a:schemeClr val="tx1"/>
                </a:solidFill>
                <a:latin typeface="+mj-lt"/>
              </a:rPr>
              <a:t> </a:t>
            </a:r>
            <a:r>
              <a:rPr lang="en-US" sz="2000" dirty="0" err="1">
                <a:solidFill>
                  <a:schemeClr val="tx1"/>
                </a:solidFill>
                <a:latin typeface="+mj-lt"/>
              </a:rPr>
              <a:t>nhiệt</a:t>
            </a:r>
            <a:r>
              <a:rPr lang="en-US" sz="2000" dirty="0">
                <a:solidFill>
                  <a:schemeClr val="tx1"/>
                </a:solidFill>
                <a:latin typeface="+mj-lt"/>
              </a:rPr>
              <a:t> </a:t>
            </a:r>
            <a:r>
              <a:rPr lang="en-US" sz="2000" dirty="0" err="1">
                <a:solidFill>
                  <a:schemeClr val="tx1"/>
                </a:solidFill>
                <a:latin typeface="+mj-lt"/>
              </a:rPr>
              <a:t>năng</a:t>
            </a:r>
            <a:r>
              <a:rPr lang="en-US" sz="2000" dirty="0">
                <a:solidFill>
                  <a:schemeClr val="tx1"/>
                </a:solidFill>
                <a:latin typeface="+mj-lt"/>
              </a:rPr>
              <a:t> </a:t>
            </a:r>
            <a:r>
              <a:rPr lang="en-US" sz="2000" dirty="0" err="1">
                <a:solidFill>
                  <a:schemeClr val="tx1"/>
                </a:solidFill>
                <a:latin typeface="+mj-lt"/>
              </a:rPr>
              <a:t>đã</a:t>
            </a:r>
            <a:r>
              <a:rPr lang="en-US" sz="2000" dirty="0">
                <a:solidFill>
                  <a:schemeClr val="tx1"/>
                </a:solidFill>
                <a:latin typeface="+mj-lt"/>
              </a:rPr>
              <a:t> </a:t>
            </a:r>
            <a:r>
              <a:rPr lang="en-US" sz="2000" dirty="0" err="1">
                <a:solidFill>
                  <a:schemeClr val="tx1"/>
                </a:solidFill>
                <a:latin typeface="+mj-lt"/>
              </a:rPr>
              <a:t>diễn</a:t>
            </a:r>
            <a:r>
              <a:rPr lang="en-US" sz="2000" dirty="0">
                <a:solidFill>
                  <a:schemeClr val="tx1"/>
                </a:solidFill>
                <a:latin typeface="+mj-lt"/>
              </a:rPr>
              <a:t> ra </a:t>
            </a:r>
            <a:r>
              <a:rPr lang="en-US" sz="2000" dirty="0" err="1">
                <a:solidFill>
                  <a:schemeClr val="tx1"/>
                </a:solidFill>
                <a:latin typeface="+mj-lt"/>
              </a:rPr>
              <a:t>và</a:t>
            </a:r>
            <a:r>
              <a:rPr lang="en-US" sz="2000" dirty="0">
                <a:solidFill>
                  <a:schemeClr val="tx1"/>
                </a:solidFill>
                <a:latin typeface="+mj-lt"/>
              </a:rPr>
              <a:t> </a:t>
            </a:r>
            <a:r>
              <a:rPr lang="en-US" sz="2000" dirty="0" err="1">
                <a:solidFill>
                  <a:schemeClr val="tx1"/>
                </a:solidFill>
                <a:latin typeface="+mj-lt"/>
              </a:rPr>
              <a:t>đạt</a:t>
            </a:r>
            <a:r>
              <a:rPr lang="en-US" sz="2000" dirty="0">
                <a:solidFill>
                  <a:schemeClr val="tx1"/>
                </a:solidFill>
                <a:latin typeface="+mj-lt"/>
              </a:rPr>
              <a:t> </a:t>
            </a:r>
            <a:r>
              <a:rPr lang="en-US" sz="2000" dirty="0" err="1">
                <a:solidFill>
                  <a:schemeClr val="tx1"/>
                </a:solidFill>
                <a:latin typeface="+mj-lt"/>
              </a:rPr>
              <a:t>đến</a:t>
            </a:r>
            <a:r>
              <a:rPr lang="en-US" sz="2000" dirty="0">
                <a:solidFill>
                  <a:schemeClr val="tx1"/>
                </a:solidFill>
                <a:latin typeface="+mj-lt"/>
              </a:rPr>
              <a:t> </a:t>
            </a:r>
            <a:r>
              <a:rPr lang="en-US" sz="2000" dirty="0" err="1">
                <a:solidFill>
                  <a:schemeClr val="tx1"/>
                </a:solidFill>
                <a:latin typeface="+mj-lt"/>
              </a:rPr>
              <a:t>một</a:t>
            </a:r>
            <a:r>
              <a:rPr lang="en-US" sz="2000" dirty="0">
                <a:solidFill>
                  <a:schemeClr val="tx1"/>
                </a:solidFill>
                <a:latin typeface="+mj-lt"/>
              </a:rPr>
              <a:t> </a:t>
            </a:r>
            <a:r>
              <a:rPr lang="en-US" sz="2000" dirty="0" err="1">
                <a:solidFill>
                  <a:schemeClr val="tx1"/>
                </a:solidFill>
                <a:latin typeface="+mj-lt"/>
              </a:rPr>
              <a:t>trạng</a:t>
            </a:r>
            <a:r>
              <a:rPr lang="en-US" sz="2000" dirty="0">
                <a:solidFill>
                  <a:schemeClr val="tx1"/>
                </a:solidFill>
                <a:latin typeface="+mj-lt"/>
              </a:rPr>
              <a:t> </a:t>
            </a:r>
            <a:r>
              <a:rPr lang="en-US" sz="2000" dirty="0" err="1">
                <a:solidFill>
                  <a:schemeClr val="tx1"/>
                </a:solidFill>
                <a:latin typeface="+mj-lt"/>
              </a:rPr>
              <a:t>thái</a:t>
            </a:r>
            <a:r>
              <a:rPr lang="en-US" sz="2000" dirty="0">
                <a:solidFill>
                  <a:schemeClr val="tx1"/>
                </a:solidFill>
                <a:latin typeface="+mj-lt"/>
              </a:rPr>
              <a:t> </a:t>
            </a:r>
            <a:r>
              <a:rPr lang="en-US" sz="2000" dirty="0" err="1">
                <a:solidFill>
                  <a:schemeClr val="tx1"/>
                </a:solidFill>
                <a:latin typeface="+mj-lt"/>
              </a:rPr>
              <a:t>cân</a:t>
            </a:r>
            <a:r>
              <a:rPr lang="en-US" sz="2000" dirty="0">
                <a:solidFill>
                  <a:schemeClr val="tx1"/>
                </a:solidFill>
                <a:latin typeface="+mj-lt"/>
              </a:rPr>
              <a:t> </a:t>
            </a:r>
            <a:r>
              <a:rPr lang="en-US" sz="2000" dirty="0" err="1">
                <a:solidFill>
                  <a:schemeClr val="tx1"/>
                </a:solidFill>
                <a:latin typeface="+mj-lt"/>
              </a:rPr>
              <a:t>bằng</a:t>
            </a:r>
            <a:r>
              <a:rPr lang="en-US" sz="2000" dirty="0">
                <a:solidFill>
                  <a:schemeClr val="tx1"/>
                </a:solidFill>
                <a:latin typeface="+mj-lt"/>
              </a:rPr>
              <a:t> </a:t>
            </a:r>
            <a:r>
              <a:rPr lang="en-US" sz="2000" dirty="0" err="1">
                <a:solidFill>
                  <a:schemeClr val="tx1"/>
                </a:solidFill>
                <a:latin typeface="+mj-lt"/>
              </a:rPr>
              <a:t>nhiệt</a:t>
            </a:r>
            <a:r>
              <a:rPr lang="en-US" sz="2000" dirty="0">
                <a:solidFill>
                  <a:schemeClr val="tx1"/>
                </a:solidFill>
                <a:latin typeface="+mj-lt"/>
              </a:rPr>
              <a:t> </a:t>
            </a:r>
            <a:r>
              <a:rPr lang="en-US" sz="2000" dirty="0" err="1">
                <a:solidFill>
                  <a:schemeClr val="tx1"/>
                </a:solidFill>
                <a:latin typeface="+mj-lt"/>
              </a:rPr>
              <a:t>độ</a:t>
            </a:r>
            <a:endParaRPr lang="vi-VN" sz="2000" dirty="0">
              <a:solidFill>
                <a:schemeClr val="tx1"/>
              </a:solidFill>
              <a:latin typeface="+mj-lt"/>
            </a:endParaRPr>
          </a:p>
        </p:txBody>
      </p:sp>
      <p:pic>
        <p:nvPicPr>
          <p:cNvPr id="8" name="Picture 2" descr="n26 fb Tran Phu">
            <a:extLst>
              <a:ext uri="{FF2B5EF4-FFF2-40B4-BE49-F238E27FC236}">
                <a16:creationId xmlns:a16="http://schemas.microsoft.com/office/drawing/2014/main" id="{DF91E6D9-E427-8737-8AC2-5A695CF854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74784" y="2785164"/>
            <a:ext cx="4429125" cy="25542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112514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687"/>
        <p:cNvGrpSpPr/>
        <p:nvPr/>
      </p:nvGrpSpPr>
      <p:grpSpPr>
        <a:xfrm>
          <a:off x="0" y="0"/>
          <a:ext cx="0" cy="0"/>
          <a:chOff x="0" y="0"/>
          <a:chExt cx="0" cy="0"/>
        </a:xfrm>
      </p:grpSpPr>
      <p:grpSp>
        <p:nvGrpSpPr>
          <p:cNvPr id="778" name="Google Shape;778;p30" descr="n26 fb Tran Phu"/>
          <p:cNvGrpSpPr/>
          <p:nvPr/>
        </p:nvGrpSpPr>
        <p:grpSpPr>
          <a:xfrm rot="10376918">
            <a:off x="861782" y="3867148"/>
            <a:ext cx="1938167" cy="1094824"/>
            <a:chOff x="5913720" y="338987"/>
            <a:chExt cx="2574977" cy="1454542"/>
          </a:xfrm>
        </p:grpSpPr>
        <p:sp>
          <p:nvSpPr>
            <p:cNvPr id="779" name="Google Shape;779;p30"/>
            <p:cNvSpPr/>
            <p:nvPr/>
          </p:nvSpPr>
          <p:spPr>
            <a:xfrm>
              <a:off x="6513338" y="338987"/>
              <a:ext cx="115824" cy="116115"/>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0" name="Google Shape;780;p30"/>
            <p:cNvGrpSpPr/>
            <p:nvPr/>
          </p:nvGrpSpPr>
          <p:grpSpPr>
            <a:xfrm>
              <a:off x="7139184" y="679702"/>
              <a:ext cx="115823" cy="111412"/>
              <a:chOff x="7483850" y="1849650"/>
              <a:chExt cx="144400" cy="138900"/>
            </a:xfrm>
          </p:grpSpPr>
          <p:sp>
            <p:nvSpPr>
              <p:cNvPr id="781" name="Google Shape;781;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2" name="Google Shape;782;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3" name="Google Shape;783;p30"/>
            <p:cNvSpPr/>
            <p:nvPr/>
          </p:nvSpPr>
          <p:spPr>
            <a:xfrm>
              <a:off x="7380591" y="1229942"/>
              <a:ext cx="161543" cy="1615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4" name="Google Shape;784;p30"/>
            <p:cNvSpPr/>
            <p:nvPr/>
          </p:nvSpPr>
          <p:spPr>
            <a:xfrm>
              <a:off x="6490529" y="911725"/>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5" name="Google Shape;785;p30"/>
            <p:cNvSpPr/>
            <p:nvPr/>
          </p:nvSpPr>
          <p:spPr>
            <a:xfrm>
              <a:off x="6950905" y="1169184"/>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6" name="Google Shape;786;p30"/>
            <p:cNvGrpSpPr/>
            <p:nvPr/>
          </p:nvGrpSpPr>
          <p:grpSpPr>
            <a:xfrm>
              <a:off x="5913720" y="815996"/>
              <a:ext cx="115823" cy="111412"/>
              <a:chOff x="7483850" y="1849650"/>
              <a:chExt cx="144400" cy="138900"/>
            </a:xfrm>
          </p:grpSpPr>
          <p:sp>
            <p:nvSpPr>
              <p:cNvPr id="787" name="Google Shape;787;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8" name="Google Shape;788;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9" name="Google Shape;789;p30"/>
            <p:cNvSpPr/>
            <p:nvPr/>
          </p:nvSpPr>
          <p:spPr>
            <a:xfrm>
              <a:off x="7472651" y="1632347"/>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0" name="Google Shape;790;p30"/>
            <p:cNvSpPr/>
            <p:nvPr/>
          </p:nvSpPr>
          <p:spPr>
            <a:xfrm rot="10800000" flipH="1">
              <a:off x="7975336" y="1047146"/>
              <a:ext cx="89847" cy="90043"/>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1" name="Google Shape;791;p30"/>
            <p:cNvGrpSpPr/>
            <p:nvPr/>
          </p:nvGrpSpPr>
          <p:grpSpPr>
            <a:xfrm rot="10800000" flipH="1">
              <a:off x="8372874" y="1255009"/>
              <a:ext cx="115823" cy="111412"/>
              <a:chOff x="7483850" y="1849650"/>
              <a:chExt cx="144400" cy="138900"/>
            </a:xfrm>
          </p:grpSpPr>
          <p:sp>
            <p:nvSpPr>
              <p:cNvPr id="792" name="Google Shape;792;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3" name="Google Shape;793;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94" name="Google Shape;794;p30"/>
            <p:cNvSpPr/>
            <p:nvPr/>
          </p:nvSpPr>
          <p:spPr>
            <a:xfrm rot="10800000" flipH="1">
              <a:off x="7542141" y="941562"/>
              <a:ext cx="101143" cy="1011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5" name="Google Shape;795;p30"/>
            <p:cNvGrpSpPr/>
            <p:nvPr/>
          </p:nvGrpSpPr>
          <p:grpSpPr>
            <a:xfrm rot="10800000" flipH="1">
              <a:off x="8074625" y="1520906"/>
              <a:ext cx="115823" cy="111412"/>
              <a:chOff x="7483850" y="1849650"/>
              <a:chExt cx="144400" cy="138900"/>
            </a:xfrm>
          </p:grpSpPr>
          <p:sp>
            <p:nvSpPr>
              <p:cNvPr id="796" name="Google Shape;796;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7" name="Google Shape;797;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grpSp>
      <p:grpSp>
        <p:nvGrpSpPr>
          <p:cNvPr id="2" name="Group 1">
            <a:extLst>
              <a:ext uri="{FF2B5EF4-FFF2-40B4-BE49-F238E27FC236}">
                <a16:creationId xmlns:a16="http://schemas.microsoft.com/office/drawing/2014/main" id="{8590C3D1-86F7-6083-5EBA-8ED4DC23A545}"/>
              </a:ext>
            </a:extLst>
          </p:cNvPr>
          <p:cNvGrpSpPr/>
          <p:nvPr/>
        </p:nvGrpSpPr>
        <p:grpSpPr>
          <a:xfrm>
            <a:off x="2407872" y="11875"/>
            <a:ext cx="6809014" cy="485466"/>
            <a:chOff x="2407872" y="11875"/>
            <a:chExt cx="6809014" cy="485466"/>
          </a:xfrm>
        </p:grpSpPr>
        <p:sp>
          <p:nvSpPr>
            <p:cNvPr id="4" name="Rectangle: Rounded Corners 3">
              <a:extLst>
                <a:ext uri="{FF2B5EF4-FFF2-40B4-BE49-F238E27FC236}">
                  <a16:creationId xmlns:a16="http://schemas.microsoft.com/office/drawing/2014/main" id="{F1D06312-451C-BB00-60D1-54360C492506}"/>
                </a:ext>
              </a:extLst>
            </p:cNvPr>
            <p:cNvSpPr/>
            <p:nvPr/>
          </p:nvSpPr>
          <p:spPr>
            <a:xfrm>
              <a:off x="2407872" y="11875"/>
              <a:ext cx="6809014" cy="485466"/>
            </a:xfrm>
            <a:prstGeom prst="roundRect">
              <a:avLst>
                <a:gd name="adj"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44090FD0-23A4-DBCC-5D49-7D2E949A3DA7}"/>
                </a:ext>
              </a:extLst>
            </p:cNvPr>
            <p:cNvSpPr txBox="1"/>
            <p:nvPr/>
          </p:nvSpPr>
          <p:spPr>
            <a:xfrm>
              <a:off x="2742608" y="97149"/>
              <a:ext cx="6474278" cy="400110"/>
            </a:xfrm>
            <a:prstGeom prst="rect">
              <a:avLst/>
            </a:prstGeom>
            <a:noFill/>
          </p:spPr>
          <p:txBody>
            <a:bodyPr wrap="square" rtlCol="0">
              <a:spAutoFit/>
            </a:bodyPr>
            <a:lstStyle/>
            <a:p>
              <a:r>
                <a:rPr lang="en-US" sz="2000" dirty="0">
                  <a:ln w="0"/>
                  <a:solidFill>
                    <a:schemeClr val="tx1"/>
                  </a:solidFill>
                  <a:effectLst>
                    <a:outerShdw blurRad="38100" dist="19050" dir="2700000" algn="tl" rotWithShape="0">
                      <a:schemeClr val="dk1">
                        <a:alpha val="40000"/>
                      </a:schemeClr>
                    </a:outerShdw>
                  </a:effectLst>
                </a:rPr>
                <a:t>BÀI 3: NHIỆT ĐỘ THANG ĐO NHIỆT ĐỘ - NHIỆT KẾ</a:t>
              </a:r>
            </a:p>
          </p:txBody>
        </p:sp>
      </p:grpSp>
      <p:sp>
        <p:nvSpPr>
          <p:cNvPr id="6" name="Text Box 76">
            <a:extLst>
              <a:ext uri="{FF2B5EF4-FFF2-40B4-BE49-F238E27FC236}">
                <a16:creationId xmlns:a16="http://schemas.microsoft.com/office/drawing/2014/main" id="{7785EB8B-001C-A6DE-A72A-949C0F6C3059}"/>
              </a:ext>
            </a:extLst>
          </p:cNvPr>
          <p:cNvSpPr txBox="1">
            <a:spLocks noChangeArrowheads="1"/>
          </p:cNvSpPr>
          <p:nvPr/>
        </p:nvSpPr>
        <p:spPr bwMode="auto">
          <a:xfrm>
            <a:off x="6472" y="-66357"/>
            <a:ext cx="2495774" cy="2853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000">
                <a:solidFill>
                  <a:schemeClr val="tx1"/>
                </a:solidFill>
                <a:latin typeface="Arial" charset="0"/>
              </a:defRPr>
            </a:lvl1pPr>
            <a:lvl2pPr marL="742950" indent="-285750" eaLnBrk="0" hangingPunct="0">
              <a:defRPr sz="20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sz="2000">
                <a:solidFill>
                  <a:schemeClr val="tx1"/>
                </a:solidFill>
                <a:latin typeface="Arial" charset="0"/>
              </a:defRPr>
            </a:lvl4pPr>
            <a:lvl5pPr marL="2057400" indent="-228600" eaLnBrk="0" hangingPunct="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fontAlgn="auto">
              <a:lnSpc>
                <a:spcPct val="150000"/>
              </a:lnSpc>
              <a:spcBef>
                <a:spcPts val="0"/>
              </a:spcBef>
              <a:spcAft>
                <a:spcPts val="0"/>
              </a:spcAft>
              <a:defRPr/>
            </a:pPr>
            <a:r>
              <a:rPr lang="en-US" sz="2200" b="1" dirty="0">
                <a:solidFill>
                  <a:srgbClr val="FF0000"/>
                </a:solidFill>
                <a:latin typeface="Times New Roman" pitchFamily="18" charset="0"/>
                <a:cs typeface="Times New Roman" pitchFamily="18" charset="0"/>
              </a:rPr>
              <a:t>NỘI DUNG</a:t>
            </a:r>
          </a:p>
          <a:p>
            <a:pPr fontAlgn="auto">
              <a:lnSpc>
                <a:spcPct val="150000"/>
              </a:lnSpc>
              <a:spcBef>
                <a:spcPts val="0"/>
              </a:spcBef>
              <a:spcAft>
                <a:spcPts val="0"/>
              </a:spcAft>
              <a:defRPr/>
            </a:pPr>
            <a:r>
              <a:rPr lang="en-US" b="1" dirty="0">
                <a:solidFill>
                  <a:schemeClr val="accent2">
                    <a:lumMod val="60000"/>
                    <a:lumOff val="40000"/>
                  </a:schemeClr>
                </a:solidFill>
                <a:latin typeface="Times New Roman" pitchFamily="18" charset="0"/>
                <a:cs typeface="Times New Roman" pitchFamily="18" charset="0"/>
              </a:rPr>
              <a:t>I. </a:t>
            </a:r>
            <a:r>
              <a:rPr lang="en-US" b="1" dirty="0" err="1">
                <a:solidFill>
                  <a:schemeClr val="accent2">
                    <a:lumMod val="60000"/>
                    <a:lumOff val="40000"/>
                  </a:schemeClr>
                </a:solidFill>
                <a:latin typeface="Times New Roman" pitchFamily="18" charset="0"/>
                <a:cs typeface="Times New Roman" pitchFamily="18" charset="0"/>
              </a:rPr>
              <a:t>Khái</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niệm</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nhiệt</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độ</a:t>
            </a:r>
            <a:endParaRPr lang="en-US" b="1"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II.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r>
              <a:rPr lang="en-US" dirty="0">
                <a:solidFill>
                  <a:schemeClr val="accent2">
                    <a:lumMod val="60000"/>
                    <a:lumOff val="40000"/>
                  </a:schemeClr>
                </a:solidFill>
                <a:latin typeface="Times New Roman" pitchFamily="18" charset="0"/>
                <a:cs typeface="Times New Roman" pitchFamily="18" charset="0"/>
              </a:rPr>
              <a:t> -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1. </a:t>
            </a:r>
            <a:r>
              <a:rPr lang="en-US" dirty="0" err="1">
                <a:solidFill>
                  <a:schemeClr val="accent2">
                    <a:lumMod val="60000"/>
                    <a:lumOff val="40000"/>
                  </a:schemeClr>
                </a:solidFill>
                <a:latin typeface="Times New Roman" pitchFamily="18" charset="0"/>
                <a:cs typeface="Times New Roman" pitchFamily="18" charset="0"/>
              </a:rPr>
              <a:t>Các</a:t>
            </a:r>
            <a:r>
              <a:rPr lang="en-US" dirty="0">
                <a:solidFill>
                  <a:schemeClr val="accent2">
                    <a:lumMod val="60000"/>
                    <a:lumOff val="40000"/>
                  </a:schemeClr>
                </a:solidFill>
                <a:latin typeface="Times New Roman" pitchFamily="18" charset="0"/>
                <a:cs typeface="Times New Roman" pitchFamily="18" charset="0"/>
              </a:rPr>
              <a:t>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2.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p:txBody>
      </p:sp>
      <p:sp>
        <p:nvSpPr>
          <p:cNvPr id="9" name="Google Shape;549;p28" descr="n26 fb Tran Phu">
            <a:extLst>
              <a:ext uri="{FF2B5EF4-FFF2-40B4-BE49-F238E27FC236}">
                <a16:creationId xmlns:a16="http://schemas.microsoft.com/office/drawing/2014/main" id="{9B7E6516-C5BA-04BE-60EB-120D083DD529}"/>
              </a:ext>
            </a:extLst>
          </p:cNvPr>
          <p:cNvSpPr/>
          <p:nvPr/>
        </p:nvSpPr>
        <p:spPr>
          <a:xfrm>
            <a:off x="3304839" y="608043"/>
            <a:ext cx="633808" cy="603801"/>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b="1">
              <a:latin typeface="+mj-lt"/>
              <a:cs typeface="Calibri" panose="020F0502020204030204" pitchFamily="34" charset="0"/>
            </a:endParaRPr>
          </a:p>
        </p:txBody>
      </p:sp>
      <p:sp>
        <p:nvSpPr>
          <p:cNvPr id="10" name="Google Shape;553;p28" descr="n26 fb Tran Phu">
            <a:extLst>
              <a:ext uri="{FF2B5EF4-FFF2-40B4-BE49-F238E27FC236}">
                <a16:creationId xmlns:a16="http://schemas.microsoft.com/office/drawing/2014/main" id="{B5EB87B9-79FB-A896-B7CF-AC8CB3B8206F}"/>
              </a:ext>
            </a:extLst>
          </p:cNvPr>
          <p:cNvSpPr txBox="1">
            <a:spLocks/>
          </p:cNvSpPr>
          <p:nvPr/>
        </p:nvSpPr>
        <p:spPr>
          <a:xfrm>
            <a:off x="3172908" y="696362"/>
            <a:ext cx="840900" cy="355800"/>
          </a:xfrm>
          <a:prstGeom prst="rect">
            <a:avLst/>
          </a:prstGeom>
          <a:noFill/>
          <a:ln>
            <a:noFill/>
          </a:ln>
        </p:spPr>
        <p:txBody>
          <a:bodyPr spcFirstLastPara="1" wrap="square" lIns="0" tIns="0" rIns="0" bIns="0"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accent2"/>
              </a:buClr>
              <a:buSzPts val="2800"/>
              <a:buFont typeface="Nerko One"/>
              <a:buNone/>
              <a:defRPr sz="4300" b="0" i="0" u="none" strike="noStrike" cap="none">
                <a:solidFill>
                  <a:schemeClr val="accent2"/>
                </a:solidFill>
                <a:latin typeface="Nerko One"/>
                <a:ea typeface="Nerko One"/>
                <a:cs typeface="Nerko One"/>
                <a:sym typeface="Nerko One"/>
              </a:defRPr>
            </a:lvl1pPr>
            <a:lvl2pPr marR="0" lvl="1"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2pPr>
            <a:lvl3pPr marR="0" lvl="2"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3pPr>
            <a:lvl4pPr marR="0" lvl="3"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4pPr>
            <a:lvl5pPr marR="0" lvl="4"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5pPr>
            <a:lvl6pPr marR="0" lvl="5"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6pPr>
            <a:lvl7pPr marR="0" lvl="6"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7pPr>
            <a:lvl8pPr marR="0" lvl="7"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8pPr>
            <a:lvl9pPr marR="0" lvl="8"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9pPr>
          </a:lstStyle>
          <a:p>
            <a:pPr algn="ctr"/>
            <a:r>
              <a:rPr lang="en" sz="2000" b="1">
                <a:latin typeface="+mj-lt"/>
                <a:cs typeface="Calibri" panose="020F0502020204030204" pitchFamily="34" charset="0"/>
              </a:rPr>
              <a:t>I</a:t>
            </a:r>
          </a:p>
        </p:txBody>
      </p:sp>
      <p:sp>
        <p:nvSpPr>
          <p:cNvPr id="11" name="TextBox 10" descr="n26 fb Tran Phu">
            <a:extLst>
              <a:ext uri="{FF2B5EF4-FFF2-40B4-BE49-F238E27FC236}">
                <a16:creationId xmlns:a16="http://schemas.microsoft.com/office/drawing/2014/main" id="{28EA0ECF-A97A-19EA-AB6D-69EB90DA4A39}"/>
              </a:ext>
            </a:extLst>
          </p:cNvPr>
          <p:cNvSpPr txBox="1"/>
          <p:nvPr/>
        </p:nvSpPr>
        <p:spPr>
          <a:xfrm>
            <a:off x="3938647" y="679110"/>
            <a:ext cx="4533489" cy="461665"/>
          </a:xfrm>
          <a:prstGeom prst="rect">
            <a:avLst/>
          </a:prstGeom>
          <a:noFill/>
        </p:spPr>
        <p:txBody>
          <a:bodyPr wrap="square" rtlCol="0">
            <a:spAutoFit/>
          </a:bodyPr>
          <a:lstStyle/>
          <a:p>
            <a:r>
              <a:rPr lang="en-US" sz="2400" b="1" dirty="0">
                <a:solidFill>
                  <a:schemeClr val="tx1"/>
                </a:solidFill>
                <a:latin typeface="+mj-lt"/>
                <a:cs typeface="Calibri" panose="020F0502020204030204" pitchFamily="34" charset="0"/>
              </a:rPr>
              <a:t>KHÁI NIỆM NHIỆT ĐỘ</a:t>
            </a:r>
            <a:endParaRPr lang="vi-VN" sz="2400" b="1" dirty="0">
              <a:solidFill>
                <a:schemeClr val="tx1"/>
              </a:solidFill>
              <a:latin typeface="+mj-lt"/>
              <a:cs typeface="Calibri" panose="020F0502020204030204" pitchFamily="34" charset="0"/>
            </a:endParaRPr>
          </a:p>
        </p:txBody>
      </p:sp>
      <p:sp>
        <p:nvSpPr>
          <p:cNvPr id="12" name="TextBox 11" descr="n26 fb Tran Phu">
            <a:extLst>
              <a:ext uri="{FF2B5EF4-FFF2-40B4-BE49-F238E27FC236}">
                <a16:creationId xmlns:a16="http://schemas.microsoft.com/office/drawing/2014/main" id="{BE6250CC-4FF9-F979-AFB2-B14E7D48004C}"/>
              </a:ext>
            </a:extLst>
          </p:cNvPr>
          <p:cNvSpPr txBox="1"/>
          <p:nvPr/>
        </p:nvSpPr>
        <p:spPr>
          <a:xfrm>
            <a:off x="2602473" y="1158027"/>
            <a:ext cx="6104516" cy="4106958"/>
          </a:xfrm>
          <a:prstGeom prst="rect">
            <a:avLst/>
          </a:prstGeom>
          <a:noFill/>
        </p:spPr>
        <p:txBody>
          <a:bodyPr wrap="square">
            <a:spAutoFit/>
          </a:bodyPr>
          <a:lstStyle/>
          <a:p>
            <a:pPr marL="60325" marR="0" algn="just">
              <a:lnSpc>
                <a:spcPct val="125000"/>
              </a:lnSpc>
              <a:spcBef>
                <a:spcPts val="200"/>
              </a:spcBef>
              <a:spcAft>
                <a:spcPts val="200"/>
              </a:spcAft>
            </a:pPr>
            <a:r>
              <a:rPr lang="en-US" sz="2000" b="1" dirty="0">
                <a:solidFill>
                  <a:schemeClr val="tx1"/>
                </a:solidFill>
                <a:effectLst/>
                <a:latin typeface="+mj-lt"/>
                <a:ea typeface="Times New Roman" panose="02020603050405020304" pitchFamily="18" charset="0"/>
              </a:rPr>
              <a:t>1. </a:t>
            </a:r>
            <a:r>
              <a:rPr lang="en-US" sz="2000" b="1" dirty="0" err="1">
                <a:solidFill>
                  <a:schemeClr val="tx1"/>
                </a:solidFill>
                <a:effectLst/>
                <a:latin typeface="+mj-lt"/>
                <a:ea typeface="Times New Roman" panose="02020603050405020304" pitchFamily="18" charset="0"/>
              </a:rPr>
              <a:t>Thí</a:t>
            </a:r>
            <a:r>
              <a:rPr lang="en-US" sz="2000" b="1" dirty="0">
                <a:solidFill>
                  <a:schemeClr val="tx1"/>
                </a:solidFill>
                <a:effectLst/>
                <a:latin typeface="+mj-lt"/>
                <a:ea typeface="Times New Roman" panose="02020603050405020304" pitchFamily="18" charset="0"/>
              </a:rPr>
              <a:t> </a:t>
            </a:r>
            <a:r>
              <a:rPr lang="en-US" sz="2000" b="1" dirty="0" err="1">
                <a:solidFill>
                  <a:schemeClr val="tx1"/>
                </a:solidFill>
                <a:effectLst/>
                <a:latin typeface="+mj-lt"/>
                <a:ea typeface="Times New Roman" panose="02020603050405020304" pitchFamily="18" charset="0"/>
              </a:rPr>
              <a:t>nghiệm</a:t>
            </a:r>
            <a:r>
              <a:rPr lang="en-US" sz="2000" b="1" dirty="0">
                <a:solidFill>
                  <a:schemeClr val="tx1"/>
                </a:solidFill>
                <a:effectLst/>
                <a:latin typeface="+mj-lt"/>
                <a:ea typeface="Times New Roman" panose="02020603050405020304" pitchFamily="18" charset="0"/>
              </a:rPr>
              <a:t>:</a:t>
            </a:r>
          </a:p>
          <a:p>
            <a:pPr marL="60325" marR="0" algn="just">
              <a:lnSpc>
                <a:spcPct val="125000"/>
              </a:lnSpc>
              <a:spcBef>
                <a:spcPts val="200"/>
              </a:spcBef>
              <a:spcAft>
                <a:spcPts val="200"/>
              </a:spcAft>
            </a:pPr>
            <a:r>
              <a:rPr lang="vi-VN" sz="2000" b="1" dirty="0">
                <a:solidFill>
                  <a:schemeClr val="tx1"/>
                </a:solidFill>
                <a:effectLst/>
                <a:latin typeface="+mj-lt"/>
                <a:ea typeface="Times New Roman" panose="02020603050405020304" pitchFamily="18" charset="0"/>
              </a:rPr>
              <a:t>2. Khái niệm:</a:t>
            </a:r>
            <a:endParaRPr lang="en-US" sz="2000" b="1" dirty="0">
              <a:solidFill>
                <a:schemeClr val="tx1"/>
              </a:solidFill>
              <a:effectLst/>
              <a:latin typeface="+mj-lt"/>
              <a:ea typeface="Times New Roman" panose="02020603050405020304" pitchFamily="18" charset="0"/>
            </a:endParaRPr>
          </a:p>
          <a:p>
            <a:pPr marL="60325" marR="0" algn="just">
              <a:lnSpc>
                <a:spcPct val="125000"/>
              </a:lnSpc>
              <a:spcBef>
                <a:spcPts val="200"/>
              </a:spcBef>
              <a:spcAft>
                <a:spcPts val="200"/>
              </a:spcAft>
            </a:pPr>
            <a:r>
              <a:rPr lang="vi-VN" sz="2000" b="1" dirty="0">
                <a:solidFill>
                  <a:schemeClr val="tx1"/>
                </a:solidFill>
                <a:effectLst/>
                <a:latin typeface="+mj-lt"/>
                <a:ea typeface="Times New Roman" panose="02020603050405020304" pitchFamily="18" charset="0"/>
              </a:rPr>
              <a:t> </a:t>
            </a:r>
            <a:r>
              <a:rPr lang="vi-VN" sz="2000" dirty="0">
                <a:solidFill>
                  <a:schemeClr val="tx1"/>
                </a:solidFill>
                <a:effectLst/>
                <a:latin typeface="+mj-lt"/>
                <a:ea typeface="Times New Roman" panose="02020603050405020304" pitchFamily="18" charset="0"/>
              </a:rPr>
              <a:t>Nhiệt độ cho biết trạng thái cân bằng nhiệt của các vật tiếp xúc nhau và chiều truyền nhiệt năng:</a:t>
            </a:r>
            <a:endParaRPr lang="en-US" sz="2000" dirty="0">
              <a:solidFill>
                <a:schemeClr val="tx1"/>
              </a:solidFill>
              <a:latin typeface="+mj-lt"/>
              <a:ea typeface="Times New Roman" panose="02020603050405020304" pitchFamily="18" charset="0"/>
            </a:endParaRPr>
          </a:p>
          <a:p>
            <a:pPr marL="346075" marR="0" indent="-285750" algn="just">
              <a:lnSpc>
                <a:spcPct val="125000"/>
              </a:lnSpc>
              <a:spcBef>
                <a:spcPts val="200"/>
              </a:spcBef>
              <a:spcAft>
                <a:spcPts val="200"/>
              </a:spcAft>
              <a:buFontTx/>
              <a:buChar char="-"/>
            </a:pPr>
            <a:r>
              <a:rPr lang="vi-VN" sz="2000" dirty="0">
                <a:solidFill>
                  <a:schemeClr val="tx1"/>
                </a:solidFill>
                <a:effectLst/>
                <a:latin typeface="+mj-lt"/>
                <a:ea typeface="Times New Roman" panose="02020603050405020304" pitchFamily="18" charset="0"/>
              </a:rPr>
              <a:t>Khi hai vật có nhiệt độ chênh lệch tiếp xúc nhau thì nhiệt năng truyền từ vật có nhiệt độ cao hơn sang vật có nhiệt độ thấp hơn.</a:t>
            </a:r>
            <a:endParaRPr lang="en-US" sz="2000" dirty="0">
              <a:solidFill>
                <a:schemeClr val="tx1"/>
              </a:solidFill>
              <a:latin typeface="+mj-lt"/>
              <a:ea typeface="Times New Roman" panose="02020603050405020304" pitchFamily="18" charset="0"/>
            </a:endParaRPr>
          </a:p>
          <a:p>
            <a:pPr marL="346075" marR="0" indent="-285750" algn="just">
              <a:lnSpc>
                <a:spcPct val="125000"/>
              </a:lnSpc>
              <a:spcBef>
                <a:spcPts val="200"/>
              </a:spcBef>
              <a:spcAft>
                <a:spcPts val="200"/>
              </a:spcAft>
              <a:buFontTx/>
              <a:buChar char="-"/>
            </a:pPr>
            <a:r>
              <a:rPr lang="vi-VN" sz="2000" dirty="0">
                <a:solidFill>
                  <a:schemeClr val="tx1"/>
                </a:solidFill>
                <a:effectLst/>
                <a:latin typeface="+mj-lt"/>
                <a:ea typeface="Times New Roman" panose="02020603050405020304" pitchFamily="18" charset="0"/>
              </a:rPr>
              <a:t>Khi hai vật tiếp xúc nhau có nhiệt độ bằng nhau thì không có sự truyền nhiệt năng giữa chúng. Hai vật ở trạng thái cân bằng nhiệt</a:t>
            </a:r>
            <a:r>
              <a:rPr lang="en-US" sz="2000" dirty="0">
                <a:solidFill>
                  <a:schemeClr val="tx1"/>
                </a:solidFill>
                <a:effectLst/>
                <a:latin typeface="+mj-lt"/>
                <a:ea typeface="Times New Roman" panose="02020603050405020304" pitchFamily="18" charset="0"/>
              </a:rPr>
              <a:t>.</a:t>
            </a:r>
          </a:p>
        </p:txBody>
      </p:sp>
    </p:spTree>
    <p:extLst>
      <p:ext uri="{BB962C8B-B14F-4D97-AF65-F5344CB8AC3E}">
        <p14:creationId xmlns:p14="http://schemas.microsoft.com/office/powerpoint/2010/main" val="3231555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1000" fill="hold"/>
                                        <p:tgtEl>
                                          <p:spTgt spid="10"/>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1000"/>
                                        <p:tgtEl>
                                          <p:spTgt spid="11"/>
                                        </p:tgtEl>
                                      </p:cBhvr>
                                    </p:animEffect>
                                    <p:anim calcmode="lin" valueType="num">
                                      <p:cBhvr>
                                        <p:cTn id="18" dur="1000" fill="hold"/>
                                        <p:tgtEl>
                                          <p:spTgt spid="11"/>
                                        </p:tgtEl>
                                        <p:attrNameLst>
                                          <p:attrName>ppt_x</p:attrName>
                                        </p:attrNameLst>
                                      </p:cBhvr>
                                      <p:tavLst>
                                        <p:tav tm="0">
                                          <p:val>
                                            <p:strVal val="#ppt_x"/>
                                          </p:val>
                                        </p:tav>
                                        <p:tav tm="100000">
                                          <p:val>
                                            <p:strVal val="#ppt_x"/>
                                          </p:val>
                                        </p:tav>
                                      </p:tavLst>
                                    </p:anim>
                                    <p:anim calcmode="lin" valueType="num">
                                      <p:cBhvr>
                                        <p:cTn id="1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12">
                                            <p:txEl>
                                              <p:pRg st="1" end="1"/>
                                            </p:txEl>
                                          </p:spTgt>
                                        </p:tgtEl>
                                        <p:attrNameLst>
                                          <p:attrName>style.visibility</p:attrName>
                                        </p:attrNameLst>
                                      </p:cBhvr>
                                      <p:to>
                                        <p:strVal val="visible"/>
                                      </p:to>
                                    </p:set>
                                    <p:animEffect transition="in" filter="wipe(down)">
                                      <p:cBhvr>
                                        <p:cTn id="24" dur="500"/>
                                        <p:tgtEl>
                                          <p:spTgt spid="12">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nodeType="clickEffect">
                                  <p:stCondLst>
                                    <p:cond delay="0"/>
                                  </p:stCondLst>
                                  <p:childTnLst>
                                    <p:set>
                                      <p:cBhvr>
                                        <p:cTn id="28" dur="1" fill="hold">
                                          <p:stCondLst>
                                            <p:cond delay="0"/>
                                          </p:stCondLst>
                                        </p:cTn>
                                        <p:tgtEl>
                                          <p:spTgt spid="12">
                                            <p:txEl>
                                              <p:pRg st="0" end="0"/>
                                            </p:txEl>
                                          </p:spTgt>
                                        </p:tgtEl>
                                        <p:attrNameLst>
                                          <p:attrName>style.visibility</p:attrName>
                                        </p:attrNameLst>
                                      </p:cBhvr>
                                      <p:to>
                                        <p:strVal val="visible"/>
                                      </p:to>
                                    </p:set>
                                    <p:animEffect transition="in" filter="wipe(down)">
                                      <p:cBhvr>
                                        <p:cTn id="29" dur="500"/>
                                        <p:tgtEl>
                                          <p:spTgt spid="12">
                                            <p:txEl>
                                              <p:pRg st="0" end="0"/>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4" fill="hold" nodeType="clickEffect">
                                  <p:stCondLst>
                                    <p:cond delay="0"/>
                                  </p:stCondLst>
                                  <p:childTnLst>
                                    <p:set>
                                      <p:cBhvr>
                                        <p:cTn id="33" dur="1" fill="hold">
                                          <p:stCondLst>
                                            <p:cond delay="0"/>
                                          </p:stCondLst>
                                        </p:cTn>
                                        <p:tgtEl>
                                          <p:spTgt spid="12">
                                            <p:txEl>
                                              <p:pRg st="2" end="2"/>
                                            </p:txEl>
                                          </p:spTgt>
                                        </p:tgtEl>
                                        <p:attrNameLst>
                                          <p:attrName>style.visibility</p:attrName>
                                        </p:attrNameLst>
                                      </p:cBhvr>
                                      <p:to>
                                        <p:strVal val="visible"/>
                                      </p:to>
                                    </p:set>
                                    <p:animEffect transition="in" filter="wipe(down)">
                                      <p:cBhvr>
                                        <p:cTn id="34" dur="500"/>
                                        <p:tgtEl>
                                          <p:spTgt spid="12">
                                            <p:txEl>
                                              <p:pRg st="2" end="2"/>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6" presetClass="entr" presetSubtype="21" fill="hold" nodeType="clickEffect">
                                  <p:stCondLst>
                                    <p:cond delay="0"/>
                                  </p:stCondLst>
                                  <p:childTnLst>
                                    <p:set>
                                      <p:cBhvr>
                                        <p:cTn id="38" dur="1" fill="hold">
                                          <p:stCondLst>
                                            <p:cond delay="0"/>
                                          </p:stCondLst>
                                        </p:cTn>
                                        <p:tgtEl>
                                          <p:spTgt spid="12">
                                            <p:txEl>
                                              <p:pRg st="3" end="3"/>
                                            </p:txEl>
                                          </p:spTgt>
                                        </p:tgtEl>
                                        <p:attrNameLst>
                                          <p:attrName>style.visibility</p:attrName>
                                        </p:attrNameLst>
                                      </p:cBhvr>
                                      <p:to>
                                        <p:strVal val="visible"/>
                                      </p:to>
                                    </p:set>
                                    <p:animEffect transition="in" filter="barn(inVertical)">
                                      <p:cBhvr>
                                        <p:cTn id="39" dur="500"/>
                                        <p:tgtEl>
                                          <p:spTgt spid="12">
                                            <p:txEl>
                                              <p:pRg st="3" end="3"/>
                                            </p:txEl>
                                          </p:spTgt>
                                        </p:tgtEl>
                                      </p:cBhvr>
                                    </p:animEffect>
                                  </p:childTnLst>
                                </p:cTn>
                              </p:par>
                              <p:par>
                                <p:cTn id="40" presetID="16" presetClass="entr" presetSubtype="21" fill="hold" nodeType="withEffect">
                                  <p:stCondLst>
                                    <p:cond delay="0"/>
                                  </p:stCondLst>
                                  <p:childTnLst>
                                    <p:set>
                                      <p:cBhvr>
                                        <p:cTn id="41" dur="1" fill="hold">
                                          <p:stCondLst>
                                            <p:cond delay="0"/>
                                          </p:stCondLst>
                                        </p:cTn>
                                        <p:tgtEl>
                                          <p:spTgt spid="12">
                                            <p:txEl>
                                              <p:pRg st="4" end="4"/>
                                            </p:txEl>
                                          </p:spTgt>
                                        </p:tgtEl>
                                        <p:attrNameLst>
                                          <p:attrName>style.visibility</p:attrName>
                                        </p:attrNameLst>
                                      </p:cBhvr>
                                      <p:to>
                                        <p:strVal val="visible"/>
                                      </p:to>
                                    </p:set>
                                    <p:animEffect transition="in" filter="barn(inVertical)">
                                      <p:cBhvr>
                                        <p:cTn id="42" dur="500"/>
                                        <p:tgtEl>
                                          <p:spTgt spid="1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p:bldP spid="11"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687"/>
        <p:cNvGrpSpPr/>
        <p:nvPr/>
      </p:nvGrpSpPr>
      <p:grpSpPr>
        <a:xfrm>
          <a:off x="0" y="0"/>
          <a:ext cx="0" cy="0"/>
          <a:chOff x="0" y="0"/>
          <a:chExt cx="0" cy="0"/>
        </a:xfrm>
      </p:grpSpPr>
      <p:grpSp>
        <p:nvGrpSpPr>
          <p:cNvPr id="778" name="Google Shape;778;p30" descr="n26 fb Tran Phu"/>
          <p:cNvGrpSpPr/>
          <p:nvPr/>
        </p:nvGrpSpPr>
        <p:grpSpPr>
          <a:xfrm rot="10376918">
            <a:off x="861782" y="3867148"/>
            <a:ext cx="1938167" cy="1094824"/>
            <a:chOff x="5913720" y="338987"/>
            <a:chExt cx="2574977" cy="1454542"/>
          </a:xfrm>
        </p:grpSpPr>
        <p:sp>
          <p:nvSpPr>
            <p:cNvPr id="779" name="Google Shape;779;p30"/>
            <p:cNvSpPr/>
            <p:nvPr/>
          </p:nvSpPr>
          <p:spPr>
            <a:xfrm>
              <a:off x="6513338" y="338987"/>
              <a:ext cx="115824" cy="116115"/>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0" name="Google Shape;780;p30"/>
            <p:cNvGrpSpPr/>
            <p:nvPr/>
          </p:nvGrpSpPr>
          <p:grpSpPr>
            <a:xfrm>
              <a:off x="7139184" y="679702"/>
              <a:ext cx="115823" cy="111412"/>
              <a:chOff x="7483850" y="1849650"/>
              <a:chExt cx="144400" cy="138900"/>
            </a:xfrm>
          </p:grpSpPr>
          <p:sp>
            <p:nvSpPr>
              <p:cNvPr id="781" name="Google Shape;781;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2" name="Google Shape;782;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3" name="Google Shape;783;p30"/>
            <p:cNvSpPr/>
            <p:nvPr/>
          </p:nvSpPr>
          <p:spPr>
            <a:xfrm>
              <a:off x="7380591" y="1229942"/>
              <a:ext cx="161543" cy="1615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4" name="Google Shape;784;p30"/>
            <p:cNvSpPr/>
            <p:nvPr/>
          </p:nvSpPr>
          <p:spPr>
            <a:xfrm>
              <a:off x="6490529" y="911725"/>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5" name="Google Shape;785;p30"/>
            <p:cNvSpPr/>
            <p:nvPr/>
          </p:nvSpPr>
          <p:spPr>
            <a:xfrm>
              <a:off x="6950905" y="1169184"/>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6" name="Google Shape;786;p30"/>
            <p:cNvGrpSpPr/>
            <p:nvPr/>
          </p:nvGrpSpPr>
          <p:grpSpPr>
            <a:xfrm>
              <a:off x="5913720" y="815996"/>
              <a:ext cx="115823" cy="111412"/>
              <a:chOff x="7483850" y="1849650"/>
              <a:chExt cx="144400" cy="138900"/>
            </a:xfrm>
          </p:grpSpPr>
          <p:sp>
            <p:nvSpPr>
              <p:cNvPr id="787" name="Google Shape;787;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8" name="Google Shape;788;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9" name="Google Shape;789;p30"/>
            <p:cNvSpPr/>
            <p:nvPr/>
          </p:nvSpPr>
          <p:spPr>
            <a:xfrm>
              <a:off x="7472651" y="1632347"/>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0" name="Google Shape;790;p30"/>
            <p:cNvSpPr/>
            <p:nvPr/>
          </p:nvSpPr>
          <p:spPr>
            <a:xfrm rot="10800000" flipH="1">
              <a:off x="7975336" y="1047146"/>
              <a:ext cx="89847" cy="90043"/>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1" name="Google Shape;791;p30"/>
            <p:cNvGrpSpPr/>
            <p:nvPr/>
          </p:nvGrpSpPr>
          <p:grpSpPr>
            <a:xfrm rot="10800000" flipH="1">
              <a:off x="8372874" y="1255009"/>
              <a:ext cx="115823" cy="111412"/>
              <a:chOff x="7483850" y="1849650"/>
              <a:chExt cx="144400" cy="138900"/>
            </a:xfrm>
          </p:grpSpPr>
          <p:sp>
            <p:nvSpPr>
              <p:cNvPr id="792" name="Google Shape;792;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3" name="Google Shape;793;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94" name="Google Shape;794;p30"/>
            <p:cNvSpPr/>
            <p:nvPr/>
          </p:nvSpPr>
          <p:spPr>
            <a:xfrm rot="10800000" flipH="1">
              <a:off x="7542141" y="941562"/>
              <a:ext cx="101143" cy="1011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5" name="Google Shape;795;p30"/>
            <p:cNvGrpSpPr/>
            <p:nvPr/>
          </p:nvGrpSpPr>
          <p:grpSpPr>
            <a:xfrm rot="10800000" flipH="1">
              <a:off x="8074625" y="1520906"/>
              <a:ext cx="115823" cy="111412"/>
              <a:chOff x="7483850" y="1849650"/>
              <a:chExt cx="144400" cy="138900"/>
            </a:xfrm>
          </p:grpSpPr>
          <p:sp>
            <p:nvSpPr>
              <p:cNvPr id="796" name="Google Shape;796;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7" name="Google Shape;797;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grpSp>
      <p:grpSp>
        <p:nvGrpSpPr>
          <p:cNvPr id="2" name="Group 1">
            <a:extLst>
              <a:ext uri="{FF2B5EF4-FFF2-40B4-BE49-F238E27FC236}">
                <a16:creationId xmlns:a16="http://schemas.microsoft.com/office/drawing/2014/main" id="{8590C3D1-86F7-6083-5EBA-8ED4DC23A545}"/>
              </a:ext>
            </a:extLst>
          </p:cNvPr>
          <p:cNvGrpSpPr/>
          <p:nvPr/>
        </p:nvGrpSpPr>
        <p:grpSpPr>
          <a:xfrm>
            <a:off x="2407872" y="11875"/>
            <a:ext cx="6809014" cy="485466"/>
            <a:chOff x="2407872" y="11875"/>
            <a:chExt cx="6809014" cy="485466"/>
          </a:xfrm>
        </p:grpSpPr>
        <p:sp>
          <p:nvSpPr>
            <p:cNvPr id="4" name="Rectangle: Rounded Corners 3">
              <a:extLst>
                <a:ext uri="{FF2B5EF4-FFF2-40B4-BE49-F238E27FC236}">
                  <a16:creationId xmlns:a16="http://schemas.microsoft.com/office/drawing/2014/main" id="{F1D06312-451C-BB00-60D1-54360C492506}"/>
                </a:ext>
              </a:extLst>
            </p:cNvPr>
            <p:cNvSpPr/>
            <p:nvPr/>
          </p:nvSpPr>
          <p:spPr>
            <a:xfrm>
              <a:off x="2407872" y="11875"/>
              <a:ext cx="6809014" cy="485466"/>
            </a:xfrm>
            <a:prstGeom prst="roundRect">
              <a:avLst>
                <a:gd name="adj"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44090FD0-23A4-DBCC-5D49-7D2E949A3DA7}"/>
                </a:ext>
              </a:extLst>
            </p:cNvPr>
            <p:cNvSpPr txBox="1"/>
            <p:nvPr/>
          </p:nvSpPr>
          <p:spPr>
            <a:xfrm>
              <a:off x="2742608" y="97149"/>
              <a:ext cx="6474278" cy="400110"/>
            </a:xfrm>
            <a:prstGeom prst="rect">
              <a:avLst/>
            </a:prstGeom>
            <a:noFill/>
          </p:spPr>
          <p:txBody>
            <a:bodyPr wrap="square" rtlCol="0">
              <a:spAutoFit/>
            </a:bodyPr>
            <a:lstStyle/>
            <a:p>
              <a:r>
                <a:rPr lang="en-US" sz="2000" dirty="0">
                  <a:ln w="0"/>
                  <a:solidFill>
                    <a:schemeClr val="tx1"/>
                  </a:solidFill>
                  <a:effectLst>
                    <a:outerShdw blurRad="38100" dist="19050" dir="2700000" algn="tl" rotWithShape="0">
                      <a:schemeClr val="dk1">
                        <a:alpha val="40000"/>
                      </a:schemeClr>
                    </a:outerShdw>
                  </a:effectLst>
                </a:rPr>
                <a:t>BÀI 3: NHIỆT ĐỘ THANG ĐO NHIỆT ĐỘ - NHIỆT KẾ</a:t>
              </a:r>
            </a:p>
          </p:txBody>
        </p:sp>
      </p:grpSp>
      <p:sp>
        <p:nvSpPr>
          <p:cNvPr id="6" name="Text Box 76">
            <a:extLst>
              <a:ext uri="{FF2B5EF4-FFF2-40B4-BE49-F238E27FC236}">
                <a16:creationId xmlns:a16="http://schemas.microsoft.com/office/drawing/2014/main" id="{7785EB8B-001C-A6DE-A72A-949C0F6C3059}"/>
              </a:ext>
            </a:extLst>
          </p:cNvPr>
          <p:cNvSpPr txBox="1">
            <a:spLocks noChangeArrowheads="1"/>
          </p:cNvSpPr>
          <p:nvPr/>
        </p:nvSpPr>
        <p:spPr bwMode="auto">
          <a:xfrm>
            <a:off x="6472" y="-66357"/>
            <a:ext cx="2495774" cy="2853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000">
                <a:solidFill>
                  <a:schemeClr val="tx1"/>
                </a:solidFill>
                <a:latin typeface="Arial" charset="0"/>
              </a:defRPr>
            </a:lvl1pPr>
            <a:lvl2pPr marL="742950" indent="-285750" eaLnBrk="0" hangingPunct="0">
              <a:defRPr sz="20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sz="2000">
                <a:solidFill>
                  <a:schemeClr val="tx1"/>
                </a:solidFill>
                <a:latin typeface="Arial" charset="0"/>
              </a:defRPr>
            </a:lvl4pPr>
            <a:lvl5pPr marL="2057400" indent="-228600" eaLnBrk="0" hangingPunct="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fontAlgn="auto">
              <a:lnSpc>
                <a:spcPct val="150000"/>
              </a:lnSpc>
              <a:spcBef>
                <a:spcPts val="0"/>
              </a:spcBef>
              <a:spcAft>
                <a:spcPts val="0"/>
              </a:spcAft>
              <a:defRPr/>
            </a:pPr>
            <a:r>
              <a:rPr lang="en-US" sz="2200" b="1" dirty="0">
                <a:solidFill>
                  <a:srgbClr val="FF0000"/>
                </a:solidFill>
                <a:latin typeface="Times New Roman" pitchFamily="18" charset="0"/>
                <a:cs typeface="Times New Roman" pitchFamily="18" charset="0"/>
              </a:rPr>
              <a:t>NỘI DUNG</a:t>
            </a:r>
          </a:p>
          <a:p>
            <a:pPr fontAlgn="auto">
              <a:lnSpc>
                <a:spcPct val="150000"/>
              </a:lnSpc>
              <a:spcBef>
                <a:spcPts val="0"/>
              </a:spcBef>
              <a:spcAft>
                <a:spcPts val="0"/>
              </a:spcAft>
              <a:defRPr/>
            </a:pPr>
            <a:r>
              <a:rPr lang="en-US" b="1" dirty="0">
                <a:solidFill>
                  <a:schemeClr val="accent2">
                    <a:lumMod val="60000"/>
                    <a:lumOff val="40000"/>
                  </a:schemeClr>
                </a:solidFill>
                <a:latin typeface="Times New Roman" pitchFamily="18" charset="0"/>
                <a:cs typeface="Times New Roman" pitchFamily="18" charset="0"/>
              </a:rPr>
              <a:t>I. </a:t>
            </a:r>
            <a:r>
              <a:rPr lang="en-US" b="1" dirty="0" err="1">
                <a:solidFill>
                  <a:schemeClr val="accent2">
                    <a:lumMod val="60000"/>
                    <a:lumOff val="40000"/>
                  </a:schemeClr>
                </a:solidFill>
                <a:latin typeface="Times New Roman" pitchFamily="18" charset="0"/>
                <a:cs typeface="Times New Roman" pitchFamily="18" charset="0"/>
              </a:rPr>
              <a:t>Khái</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niệm</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nhiệt</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độ</a:t>
            </a:r>
            <a:endParaRPr lang="en-US" b="1"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II.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r>
              <a:rPr lang="en-US" dirty="0">
                <a:solidFill>
                  <a:schemeClr val="accent2">
                    <a:lumMod val="60000"/>
                    <a:lumOff val="40000"/>
                  </a:schemeClr>
                </a:solidFill>
                <a:latin typeface="Times New Roman" pitchFamily="18" charset="0"/>
                <a:cs typeface="Times New Roman" pitchFamily="18" charset="0"/>
              </a:rPr>
              <a:t> -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1. </a:t>
            </a:r>
            <a:r>
              <a:rPr lang="en-US" dirty="0" err="1">
                <a:solidFill>
                  <a:schemeClr val="accent2">
                    <a:lumMod val="60000"/>
                    <a:lumOff val="40000"/>
                  </a:schemeClr>
                </a:solidFill>
                <a:latin typeface="Times New Roman" pitchFamily="18" charset="0"/>
                <a:cs typeface="Times New Roman" pitchFamily="18" charset="0"/>
              </a:rPr>
              <a:t>Các</a:t>
            </a:r>
            <a:r>
              <a:rPr lang="en-US" dirty="0">
                <a:solidFill>
                  <a:schemeClr val="accent2">
                    <a:lumMod val="60000"/>
                    <a:lumOff val="40000"/>
                  </a:schemeClr>
                </a:solidFill>
                <a:latin typeface="Times New Roman" pitchFamily="18" charset="0"/>
                <a:cs typeface="Times New Roman" pitchFamily="18" charset="0"/>
              </a:rPr>
              <a:t>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2.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p:txBody>
      </p:sp>
      <p:grpSp>
        <p:nvGrpSpPr>
          <p:cNvPr id="3" name="Group 2" descr="n26 fb Tran Phu">
            <a:extLst>
              <a:ext uri="{FF2B5EF4-FFF2-40B4-BE49-F238E27FC236}">
                <a16:creationId xmlns:a16="http://schemas.microsoft.com/office/drawing/2014/main" id="{F104624C-73F3-453B-3072-A7871E8B7897}"/>
              </a:ext>
            </a:extLst>
          </p:cNvPr>
          <p:cNvGrpSpPr/>
          <p:nvPr/>
        </p:nvGrpSpPr>
        <p:grpSpPr>
          <a:xfrm>
            <a:off x="2963881" y="814038"/>
            <a:ext cx="4939451" cy="3990552"/>
            <a:chOff x="3537951" y="1057332"/>
            <a:chExt cx="5797034" cy="5439304"/>
          </a:xfrm>
        </p:grpSpPr>
        <p:sp>
          <p:nvSpPr>
            <p:cNvPr id="7" name="Freeform: Shape 6">
              <a:hlinkClick r:id="rId3" action="ppaction://hlinksldjump"/>
              <a:extLst>
                <a:ext uri="{FF2B5EF4-FFF2-40B4-BE49-F238E27FC236}">
                  <a16:creationId xmlns:a16="http://schemas.microsoft.com/office/drawing/2014/main" id="{9505D924-2D42-EF51-696F-024D15C76496}"/>
                </a:ext>
              </a:extLst>
            </p:cNvPr>
            <p:cNvSpPr/>
            <p:nvPr/>
          </p:nvSpPr>
          <p:spPr>
            <a:xfrm>
              <a:off x="5246972" y="1057332"/>
              <a:ext cx="2025253" cy="2025252"/>
            </a:xfrm>
            <a:custGeom>
              <a:avLst/>
              <a:gdLst>
                <a:gd name="connsiteX0" fmla="*/ 0 w 2025253"/>
                <a:gd name="connsiteY0" fmla="*/ 1012627 h 2025253"/>
                <a:gd name="connsiteX1" fmla="*/ 1012627 w 2025253"/>
                <a:gd name="connsiteY1" fmla="*/ 0 h 2025253"/>
                <a:gd name="connsiteX2" fmla="*/ 2025254 w 2025253"/>
                <a:gd name="connsiteY2" fmla="*/ 1012627 h 2025253"/>
                <a:gd name="connsiteX3" fmla="*/ 1012627 w 2025253"/>
                <a:gd name="connsiteY3" fmla="*/ 2025254 h 2025253"/>
                <a:gd name="connsiteX4" fmla="*/ 0 w 2025253"/>
                <a:gd name="connsiteY4" fmla="*/ 1012627 h 20252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25253" h="2025253">
                  <a:moveTo>
                    <a:pt x="0" y="1012627"/>
                  </a:moveTo>
                  <a:cubicBezTo>
                    <a:pt x="0" y="453369"/>
                    <a:pt x="453369" y="0"/>
                    <a:pt x="1012627" y="0"/>
                  </a:cubicBezTo>
                  <a:cubicBezTo>
                    <a:pt x="1571885" y="0"/>
                    <a:pt x="2025254" y="453369"/>
                    <a:pt x="2025254" y="1012627"/>
                  </a:cubicBezTo>
                  <a:cubicBezTo>
                    <a:pt x="2025254" y="1571885"/>
                    <a:pt x="1571885" y="2025254"/>
                    <a:pt x="1012627" y="2025254"/>
                  </a:cubicBezTo>
                  <a:cubicBezTo>
                    <a:pt x="453369" y="2025254"/>
                    <a:pt x="0" y="1571885"/>
                    <a:pt x="0" y="1012627"/>
                  </a:cubicBezTo>
                  <a:close/>
                </a:path>
              </a:pathLst>
            </a:custGeom>
          </p:spPr>
          <p:style>
            <a:lnRef idx="2">
              <a:schemeClr val="accent5"/>
            </a:lnRef>
            <a:fillRef idx="1">
              <a:schemeClr val="lt1"/>
            </a:fillRef>
            <a:effectRef idx="0">
              <a:schemeClr val="accent5"/>
            </a:effectRef>
            <a:fontRef idx="minor">
              <a:schemeClr val="dk1"/>
            </a:fontRef>
          </p:style>
          <p:txBody>
            <a:bodyPr spcFirstLastPara="0" vert="horz" wrap="square" lIns="337231" tIns="337231" rIns="337231" bIns="337231" numCol="1" spcCol="1270" anchor="ctr" anchorCtr="0">
              <a:noAutofit/>
            </a:bodyPr>
            <a:lstStyle/>
            <a:p>
              <a:pPr marL="0" lvl="0" indent="0" algn="ctr" defTabSz="1422400">
                <a:lnSpc>
                  <a:spcPct val="90000"/>
                </a:lnSpc>
                <a:spcBef>
                  <a:spcPct val="0"/>
                </a:spcBef>
                <a:spcAft>
                  <a:spcPct val="35000"/>
                </a:spcAft>
                <a:buNone/>
              </a:pPr>
              <a:r>
                <a:rPr lang="en-US" sz="2800" b="1" kern="1200" dirty="0" err="1"/>
                <a:t>Trạm</a:t>
              </a:r>
              <a:r>
                <a:rPr lang="en-US" sz="2800" b="1" kern="1200" dirty="0"/>
                <a:t> 1</a:t>
              </a:r>
            </a:p>
          </p:txBody>
        </p:sp>
        <p:sp>
          <p:nvSpPr>
            <p:cNvPr id="8" name="Freeform: Shape 7">
              <a:extLst>
                <a:ext uri="{FF2B5EF4-FFF2-40B4-BE49-F238E27FC236}">
                  <a16:creationId xmlns:a16="http://schemas.microsoft.com/office/drawing/2014/main" id="{F0148CFE-1A54-E958-7ED7-6D6861BA22AF}"/>
                </a:ext>
              </a:extLst>
            </p:cNvPr>
            <p:cNvSpPr/>
            <p:nvPr/>
          </p:nvSpPr>
          <p:spPr>
            <a:xfrm rot="2700000">
              <a:off x="7237355" y="2181521"/>
              <a:ext cx="537604" cy="683522"/>
            </a:xfrm>
            <a:custGeom>
              <a:avLst/>
              <a:gdLst>
                <a:gd name="connsiteX0" fmla="*/ 0 w 537604"/>
                <a:gd name="connsiteY0" fmla="*/ 136704 h 683522"/>
                <a:gd name="connsiteX1" fmla="*/ 268802 w 537604"/>
                <a:gd name="connsiteY1" fmla="*/ 136704 h 683522"/>
                <a:gd name="connsiteX2" fmla="*/ 268802 w 537604"/>
                <a:gd name="connsiteY2" fmla="*/ 0 h 683522"/>
                <a:gd name="connsiteX3" fmla="*/ 537604 w 537604"/>
                <a:gd name="connsiteY3" fmla="*/ 341761 h 683522"/>
                <a:gd name="connsiteX4" fmla="*/ 268802 w 537604"/>
                <a:gd name="connsiteY4" fmla="*/ 683522 h 683522"/>
                <a:gd name="connsiteX5" fmla="*/ 268802 w 537604"/>
                <a:gd name="connsiteY5" fmla="*/ 546818 h 683522"/>
                <a:gd name="connsiteX6" fmla="*/ 0 w 537604"/>
                <a:gd name="connsiteY6" fmla="*/ 546818 h 683522"/>
                <a:gd name="connsiteX7" fmla="*/ 0 w 537604"/>
                <a:gd name="connsiteY7" fmla="*/ 136704 h 683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7604" h="683522">
                  <a:moveTo>
                    <a:pt x="0" y="136704"/>
                  </a:moveTo>
                  <a:lnTo>
                    <a:pt x="268802" y="136704"/>
                  </a:lnTo>
                  <a:lnTo>
                    <a:pt x="268802" y="0"/>
                  </a:lnTo>
                  <a:lnTo>
                    <a:pt x="537604" y="341761"/>
                  </a:lnTo>
                  <a:lnTo>
                    <a:pt x="268802" y="683522"/>
                  </a:lnTo>
                  <a:lnTo>
                    <a:pt x="268802" y="546818"/>
                  </a:lnTo>
                  <a:lnTo>
                    <a:pt x="0" y="546818"/>
                  </a:lnTo>
                  <a:lnTo>
                    <a:pt x="0" y="136704"/>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0" tIns="136704" rIns="161280" bIns="136703" numCol="1" spcCol="1270" anchor="ctr" anchorCtr="0">
              <a:noAutofit/>
            </a:bodyPr>
            <a:lstStyle/>
            <a:p>
              <a:pPr marL="0" lvl="0" indent="0" algn="ctr" defTabSz="1289050">
                <a:lnSpc>
                  <a:spcPct val="90000"/>
                </a:lnSpc>
                <a:spcBef>
                  <a:spcPct val="0"/>
                </a:spcBef>
                <a:spcAft>
                  <a:spcPct val="35000"/>
                </a:spcAft>
                <a:buNone/>
              </a:pPr>
              <a:endParaRPr lang="en-US" sz="2900" b="1" kern="1200"/>
            </a:p>
          </p:txBody>
        </p:sp>
        <p:sp>
          <p:nvSpPr>
            <p:cNvPr id="13" name="Freeform: Shape 12">
              <a:hlinkClick r:id="rId4" action="ppaction://hlinksldjump"/>
              <a:extLst>
                <a:ext uri="{FF2B5EF4-FFF2-40B4-BE49-F238E27FC236}">
                  <a16:creationId xmlns:a16="http://schemas.microsoft.com/office/drawing/2014/main" id="{D4539C5C-66BD-33F4-C312-AB851DF6257B}"/>
                </a:ext>
              </a:extLst>
            </p:cNvPr>
            <p:cNvSpPr/>
            <p:nvPr/>
          </p:nvSpPr>
          <p:spPr>
            <a:xfrm>
              <a:off x="7309732" y="2582377"/>
              <a:ext cx="2025253" cy="2025253"/>
            </a:xfrm>
            <a:custGeom>
              <a:avLst/>
              <a:gdLst>
                <a:gd name="connsiteX0" fmla="*/ 0 w 2025253"/>
                <a:gd name="connsiteY0" fmla="*/ 1012627 h 2025253"/>
                <a:gd name="connsiteX1" fmla="*/ 1012627 w 2025253"/>
                <a:gd name="connsiteY1" fmla="*/ 0 h 2025253"/>
                <a:gd name="connsiteX2" fmla="*/ 2025254 w 2025253"/>
                <a:gd name="connsiteY2" fmla="*/ 1012627 h 2025253"/>
                <a:gd name="connsiteX3" fmla="*/ 1012627 w 2025253"/>
                <a:gd name="connsiteY3" fmla="*/ 2025254 h 2025253"/>
                <a:gd name="connsiteX4" fmla="*/ 0 w 2025253"/>
                <a:gd name="connsiteY4" fmla="*/ 1012627 h 20252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25253" h="2025253">
                  <a:moveTo>
                    <a:pt x="0" y="1012627"/>
                  </a:moveTo>
                  <a:cubicBezTo>
                    <a:pt x="0" y="453369"/>
                    <a:pt x="453369" y="0"/>
                    <a:pt x="1012627" y="0"/>
                  </a:cubicBezTo>
                  <a:cubicBezTo>
                    <a:pt x="1571885" y="0"/>
                    <a:pt x="2025254" y="453369"/>
                    <a:pt x="2025254" y="1012627"/>
                  </a:cubicBezTo>
                  <a:cubicBezTo>
                    <a:pt x="2025254" y="1571885"/>
                    <a:pt x="1571885" y="2025254"/>
                    <a:pt x="1012627" y="2025254"/>
                  </a:cubicBezTo>
                  <a:cubicBezTo>
                    <a:pt x="453369" y="2025254"/>
                    <a:pt x="0" y="1571885"/>
                    <a:pt x="0" y="1012627"/>
                  </a:cubicBezTo>
                  <a:close/>
                </a:path>
              </a:pathLst>
            </a:custGeom>
          </p:spPr>
          <p:style>
            <a:lnRef idx="2">
              <a:schemeClr val="accent5"/>
            </a:lnRef>
            <a:fillRef idx="1">
              <a:schemeClr val="lt1"/>
            </a:fillRef>
            <a:effectRef idx="0">
              <a:schemeClr val="accent5"/>
            </a:effectRef>
            <a:fontRef idx="minor">
              <a:schemeClr val="dk1"/>
            </a:fontRef>
          </p:style>
          <p:txBody>
            <a:bodyPr spcFirstLastPara="0" vert="horz" wrap="square" lIns="337231" tIns="337231" rIns="337231" bIns="337231" numCol="1" spcCol="1270" anchor="ctr" anchorCtr="0">
              <a:noAutofit/>
            </a:bodyPr>
            <a:lstStyle/>
            <a:p>
              <a:pPr marL="0" lvl="0" indent="0" algn="ctr" defTabSz="1422400">
                <a:lnSpc>
                  <a:spcPct val="90000"/>
                </a:lnSpc>
                <a:spcBef>
                  <a:spcPct val="0"/>
                </a:spcBef>
                <a:spcAft>
                  <a:spcPct val="35000"/>
                </a:spcAft>
                <a:buNone/>
              </a:pPr>
              <a:r>
                <a:rPr lang="en-US" sz="2800" b="1" kern="1200" dirty="0" err="1"/>
                <a:t>Trạm</a:t>
              </a:r>
              <a:r>
                <a:rPr lang="en-US" sz="2800" b="1" kern="1200" dirty="0"/>
                <a:t> 2</a:t>
              </a:r>
            </a:p>
          </p:txBody>
        </p:sp>
        <p:sp>
          <p:nvSpPr>
            <p:cNvPr id="14" name="Freeform: Shape 13">
              <a:extLst>
                <a:ext uri="{FF2B5EF4-FFF2-40B4-BE49-F238E27FC236}">
                  <a16:creationId xmlns:a16="http://schemas.microsoft.com/office/drawing/2014/main" id="{48EAEE16-CE47-4434-3FE4-9633135249CD}"/>
                </a:ext>
              </a:extLst>
            </p:cNvPr>
            <p:cNvSpPr/>
            <p:nvPr/>
          </p:nvSpPr>
          <p:spPr>
            <a:xfrm rot="18900000">
              <a:off x="7070485" y="4245229"/>
              <a:ext cx="537606" cy="683524"/>
            </a:xfrm>
            <a:custGeom>
              <a:avLst/>
              <a:gdLst>
                <a:gd name="connsiteX0" fmla="*/ 0 w 537604"/>
                <a:gd name="connsiteY0" fmla="*/ 136704 h 683522"/>
                <a:gd name="connsiteX1" fmla="*/ 268802 w 537604"/>
                <a:gd name="connsiteY1" fmla="*/ 136704 h 683522"/>
                <a:gd name="connsiteX2" fmla="*/ 268802 w 537604"/>
                <a:gd name="connsiteY2" fmla="*/ 0 h 683522"/>
                <a:gd name="connsiteX3" fmla="*/ 537604 w 537604"/>
                <a:gd name="connsiteY3" fmla="*/ 341761 h 683522"/>
                <a:gd name="connsiteX4" fmla="*/ 268802 w 537604"/>
                <a:gd name="connsiteY4" fmla="*/ 683522 h 683522"/>
                <a:gd name="connsiteX5" fmla="*/ 268802 w 537604"/>
                <a:gd name="connsiteY5" fmla="*/ 546818 h 683522"/>
                <a:gd name="connsiteX6" fmla="*/ 0 w 537604"/>
                <a:gd name="connsiteY6" fmla="*/ 546818 h 683522"/>
                <a:gd name="connsiteX7" fmla="*/ 0 w 537604"/>
                <a:gd name="connsiteY7" fmla="*/ 136704 h 683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7604" h="683522">
                  <a:moveTo>
                    <a:pt x="537604" y="546818"/>
                  </a:moveTo>
                  <a:lnTo>
                    <a:pt x="268802" y="546818"/>
                  </a:lnTo>
                  <a:lnTo>
                    <a:pt x="268802" y="683522"/>
                  </a:lnTo>
                  <a:lnTo>
                    <a:pt x="0" y="341761"/>
                  </a:lnTo>
                  <a:lnTo>
                    <a:pt x="268802" y="0"/>
                  </a:lnTo>
                  <a:lnTo>
                    <a:pt x="268802" y="136704"/>
                  </a:lnTo>
                  <a:lnTo>
                    <a:pt x="537604" y="136704"/>
                  </a:lnTo>
                  <a:lnTo>
                    <a:pt x="537604" y="546818"/>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161280" tIns="136705" rIns="1" bIns="136703" numCol="1" spcCol="1270" anchor="ctr" anchorCtr="0">
              <a:noAutofit/>
            </a:bodyPr>
            <a:lstStyle/>
            <a:p>
              <a:pPr marL="0" lvl="0" indent="0" algn="ctr" defTabSz="1289050">
                <a:lnSpc>
                  <a:spcPct val="90000"/>
                </a:lnSpc>
                <a:spcBef>
                  <a:spcPct val="0"/>
                </a:spcBef>
                <a:spcAft>
                  <a:spcPct val="35000"/>
                </a:spcAft>
                <a:buNone/>
              </a:pPr>
              <a:endParaRPr lang="en-US" sz="2900" b="1" kern="1200"/>
            </a:p>
          </p:txBody>
        </p:sp>
        <p:sp>
          <p:nvSpPr>
            <p:cNvPr id="15" name="Freeform: Shape 14">
              <a:hlinkClick r:id="rId5" action="ppaction://hlinksldjump"/>
              <a:extLst>
                <a:ext uri="{FF2B5EF4-FFF2-40B4-BE49-F238E27FC236}">
                  <a16:creationId xmlns:a16="http://schemas.microsoft.com/office/drawing/2014/main" id="{FABBCEF0-73E3-08ED-D8D1-9118719904D4}"/>
                </a:ext>
              </a:extLst>
            </p:cNvPr>
            <p:cNvSpPr/>
            <p:nvPr/>
          </p:nvSpPr>
          <p:spPr>
            <a:xfrm>
              <a:off x="5377605" y="4471382"/>
              <a:ext cx="2025253" cy="2025254"/>
            </a:xfrm>
            <a:custGeom>
              <a:avLst/>
              <a:gdLst>
                <a:gd name="connsiteX0" fmla="*/ 0 w 2025253"/>
                <a:gd name="connsiteY0" fmla="*/ 1012627 h 2025253"/>
                <a:gd name="connsiteX1" fmla="*/ 1012627 w 2025253"/>
                <a:gd name="connsiteY1" fmla="*/ 0 h 2025253"/>
                <a:gd name="connsiteX2" fmla="*/ 2025254 w 2025253"/>
                <a:gd name="connsiteY2" fmla="*/ 1012627 h 2025253"/>
                <a:gd name="connsiteX3" fmla="*/ 1012627 w 2025253"/>
                <a:gd name="connsiteY3" fmla="*/ 2025254 h 2025253"/>
                <a:gd name="connsiteX4" fmla="*/ 0 w 2025253"/>
                <a:gd name="connsiteY4" fmla="*/ 1012627 h 20252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25253" h="2025253">
                  <a:moveTo>
                    <a:pt x="0" y="1012627"/>
                  </a:moveTo>
                  <a:cubicBezTo>
                    <a:pt x="0" y="453369"/>
                    <a:pt x="453369" y="0"/>
                    <a:pt x="1012627" y="0"/>
                  </a:cubicBezTo>
                  <a:cubicBezTo>
                    <a:pt x="1571885" y="0"/>
                    <a:pt x="2025254" y="453369"/>
                    <a:pt x="2025254" y="1012627"/>
                  </a:cubicBezTo>
                  <a:cubicBezTo>
                    <a:pt x="2025254" y="1571885"/>
                    <a:pt x="1571885" y="2025254"/>
                    <a:pt x="1012627" y="2025254"/>
                  </a:cubicBezTo>
                  <a:cubicBezTo>
                    <a:pt x="453369" y="2025254"/>
                    <a:pt x="0" y="1571885"/>
                    <a:pt x="0" y="1012627"/>
                  </a:cubicBezTo>
                  <a:close/>
                </a:path>
              </a:pathLst>
            </a:custGeom>
          </p:spPr>
          <p:style>
            <a:lnRef idx="2">
              <a:schemeClr val="accent5"/>
            </a:lnRef>
            <a:fillRef idx="1">
              <a:schemeClr val="lt1"/>
            </a:fillRef>
            <a:effectRef idx="0">
              <a:schemeClr val="accent5"/>
            </a:effectRef>
            <a:fontRef idx="minor">
              <a:schemeClr val="dk1"/>
            </a:fontRef>
          </p:style>
          <p:txBody>
            <a:bodyPr spcFirstLastPara="0" vert="horz" wrap="square" lIns="337231" tIns="337231" rIns="337231" bIns="337231" numCol="1" spcCol="1270" anchor="ctr" anchorCtr="0">
              <a:noAutofit/>
            </a:bodyPr>
            <a:lstStyle/>
            <a:p>
              <a:pPr marL="0" lvl="0" indent="0" algn="ctr" defTabSz="1422400">
                <a:lnSpc>
                  <a:spcPct val="90000"/>
                </a:lnSpc>
                <a:spcBef>
                  <a:spcPct val="0"/>
                </a:spcBef>
                <a:spcAft>
                  <a:spcPct val="35000"/>
                </a:spcAft>
                <a:buNone/>
              </a:pPr>
              <a:r>
                <a:rPr lang="en-US" sz="2800" b="1" kern="1200" dirty="0" err="1"/>
                <a:t>Trạm</a:t>
              </a:r>
              <a:r>
                <a:rPr lang="en-US" sz="2800" b="1" kern="1200" dirty="0"/>
                <a:t> 3</a:t>
              </a:r>
            </a:p>
          </p:txBody>
        </p:sp>
        <p:sp>
          <p:nvSpPr>
            <p:cNvPr id="16" name="Freeform: Shape 15">
              <a:extLst>
                <a:ext uri="{FF2B5EF4-FFF2-40B4-BE49-F238E27FC236}">
                  <a16:creationId xmlns:a16="http://schemas.microsoft.com/office/drawing/2014/main" id="{2E2C4BBE-290A-3DFD-7E65-A241DCD0118B}"/>
                </a:ext>
              </a:extLst>
            </p:cNvPr>
            <p:cNvSpPr/>
            <p:nvPr/>
          </p:nvSpPr>
          <p:spPr>
            <a:xfrm rot="2700000">
              <a:off x="4996257" y="4327737"/>
              <a:ext cx="537606" cy="683523"/>
            </a:xfrm>
            <a:custGeom>
              <a:avLst/>
              <a:gdLst>
                <a:gd name="connsiteX0" fmla="*/ 0 w 537604"/>
                <a:gd name="connsiteY0" fmla="*/ 136704 h 683522"/>
                <a:gd name="connsiteX1" fmla="*/ 268802 w 537604"/>
                <a:gd name="connsiteY1" fmla="*/ 136704 h 683522"/>
                <a:gd name="connsiteX2" fmla="*/ 268802 w 537604"/>
                <a:gd name="connsiteY2" fmla="*/ 0 h 683522"/>
                <a:gd name="connsiteX3" fmla="*/ 537604 w 537604"/>
                <a:gd name="connsiteY3" fmla="*/ 341761 h 683522"/>
                <a:gd name="connsiteX4" fmla="*/ 268802 w 537604"/>
                <a:gd name="connsiteY4" fmla="*/ 683522 h 683522"/>
                <a:gd name="connsiteX5" fmla="*/ 268802 w 537604"/>
                <a:gd name="connsiteY5" fmla="*/ 546818 h 683522"/>
                <a:gd name="connsiteX6" fmla="*/ 0 w 537604"/>
                <a:gd name="connsiteY6" fmla="*/ 546818 h 683522"/>
                <a:gd name="connsiteX7" fmla="*/ 0 w 537604"/>
                <a:gd name="connsiteY7" fmla="*/ 136704 h 683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7604" h="683522">
                  <a:moveTo>
                    <a:pt x="537604" y="546818"/>
                  </a:moveTo>
                  <a:lnTo>
                    <a:pt x="268802" y="546818"/>
                  </a:lnTo>
                  <a:lnTo>
                    <a:pt x="268802" y="683522"/>
                  </a:lnTo>
                  <a:lnTo>
                    <a:pt x="0" y="341761"/>
                  </a:lnTo>
                  <a:lnTo>
                    <a:pt x="268802" y="0"/>
                  </a:lnTo>
                  <a:lnTo>
                    <a:pt x="268802" y="136704"/>
                  </a:lnTo>
                  <a:lnTo>
                    <a:pt x="537604" y="136704"/>
                  </a:lnTo>
                  <a:lnTo>
                    <a:pt x="537604" y="546818"/>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161281" tIns="136704" rIns="0" bIns="136704" numCol="1" spcCol="1270" anchor="ctr" anchorCtr="0">
              <a:noAutofit/>
            </a:bodyPr>
            <a:lstStyle/>
            <a:p>
              <a:pPr marL="0" lvl="0" indent="0" algn="ctr" defTabSz="1289050">
                <a:lnSpc>
                  <a:spcPct val="90000"/>
                </a:lnSpc>
                <a:spcBef>
                  <a:spcPct val="0"/>
                </a:spcBef>
                <a:spcAft>
                  <a:spcPct val="35000"/>
                </a:spcAft>
                <a:buNone/>
              </a:pPr>
              <a:endParaRPr lang="en-US" sz="2900" b="1" kern="1200" dirty="0"/>
            </a:p>
          </p:txBody>
        </p:sp>
        <p:sp>
          <p:nvSpPr>
            <p:cNvPr id="17" name="Freeform: Shape 16">
              <a:hlinkClick r:id="rId6" action="ppaction://hlinksldjump"/>
              <a:extLst>
                <a:ext uri="{FF2B5EF4-FFF2-40B4-BE49-F238E27FC236}">
                  <a16:creationId xmlns:a16="http://schemas.microsoft.com/office/drawing/2014/main" id="{8AC99322-5637-C110-6C82-D5CF65BA464B}"/>
                </a:ext>
              </a:extLst>
            </p:cNvPr>
            <p:cNvSpPr/>
            <p:nvPr/>
          </p:nvSpPr>
          <p:spPr>
            <a:xfrm>
              <a:off x="3537951" y="2480730"/>
              <a:ext cx="2025253" cy="2025252"/>
            </a:xfrm>
            <a:custGeom>
              <a:avLst/>
              <a:gdLst>
                <a:gd name="connsiteX0" fmla="*/ 0 w 2025253"/>
                <a:gd name="connsiteY0" fmla="*/ 1012627 h 2025253"/>
                <a:gd name="connsiteX1" fmla="*/ 1012627 w 2025253"/>
                <a:gd name="connsiteY1" fmla="*/ 0 h 2025253"/>
                <a:gd name="connsiteX2" fmla="*/ 2025254 w 2025253"/>
                <a:gd name="connsiteY2" fmla="*/ 1012627 h 2025253"/>
                <a:gd name="connsiteX3" fmla="*/ 1012627 w 2025253"/>
                <a:gd name="connsiteY3" fmla="*/ 2025254 h 2025253"/>
                <a:gd name="connsiteX4" fmla="*/ 0 w 2025253"/>
                <a:gd name="connsiteY4" fmla="*/ 1012627 h 20252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25253" h="2025253">
                  <a:moveTo>
                    <a:pt x="0" y="1012627"/>
                  </a:moveTo>
                  <a:cubicBezTo>
                    <a:pt x="0" y="453369"/>
                    <a:pt x="453369" y="0"/>
                    <a:pt x="1012627" y="0"/>
                  </a:cubicBezTo>
                  <a:cubicBezTo>
                    <a:pt x="1571885" y="0"/>
                    <a:pt x="2025254" y="453369"/>
                    <a:pt x="2025254" y="1012627"/>
                  </a:cubicBezTo>
                  <a:cubicBezTo>
                    <a:pt x="2025254" y="1571885"/>
                    <a:pt x="1571885" y="2025254"/>
                    <a:pt x="1012627" y="2025254"/>
                  </a:cubicBezTo>
                  <a:cubicBezTo>
                    <a:pt x="453369" y="2025254"/>
                    <a:pt x="0" y="1571885"/>
                    <a:pt x="0" y="1012627"/>
                  </a:cubicBezTo>
                  <a:close/>
                </a:path>
              </a:pathLst>
            </a:custGeom>
          </p:spPr>
          <p:style>
            <a:lnRef idx="2">
              <a:schemeClr val="accent5"/>
            </a:lnRef>
            <a:fillRef idx="1">
              <a:schemeClr val="lt1"/>
            </a:fillRef>
            <a:effectRef idx="0">
              <a:schemeClr val="accent5"/>
            </a:effectRef>
            <a:fontRef idx="minor">
              <a:schemeClr val="dk1"/>
            </a:fontRef>
          </p:style>
          <p:txBody>
            <a:bodyPr spcFirstLastPara="0" vert="horz" wrap="square" lIns="337231" tIns="337231" rIns="337231" bIns="337231" numCol="1" spcCol="1270" anchor="ctr" anchorCtr="0">
              <a:noAutofit/>
            </a:bodyPr>
            <a:lstStyle/>
            <a:p>
              <a:pPr marL="0" lvl="0" indent="0" algn="ctr" defTabSz="1422400">
                <a:lnSpc>
                  <a:spcPct val="90000"/>
                </a:lnSpc>
                <a:spcBef>
                  <a:spcPct val="0"/>
                </a:spcBef>
                <a:spcAft>
                  <a:spcPct val="35000"/>
                </a:spcAft>
                <a:buNone/>
              </a:pPr>
              <a:r>
                <a:rPr lang="en-US" sz="2800" b="1" kern="1200" dirty="0" err="1"/>
                <a:t>Trạm</a:t>
              </a:r>
              <a:r>
                <a:rPr lang="en-US" sz="2800" b="1" kern="1200" dirty="0"/>
                <a:t> 4</a:t>
              </a:r>
            </a:p>
          </p:txBody>
        </p:sp>
        <p:sp>
          <p:nvSpPr>
            <p:cNvPr id="18" name="Freeform: Shape 17">
              <a:extLst>
                <a:ext uri="{FF2B5EF4-FFF2-40B4-BE49-F238E27FC236}">
                  <a16:creationId xmlns:a16="http://schemas.microsoft.com/office/drawing/2014/main" id="{1ACFDDAD-0432-1897-4369-FF99745FC5B1}"/>
                </a:ext>
              </a:extLst>
            </p:cNvPr>
            <p:cNvSpPr/>
            <p:nvPr/>
          </p:nvSpPr>
          <p:spPr>
            <a:xfrm rot="18900000">
              <a:off x="4783525" y="1870837"/>
              <a:ext cx="537604" cy="683522"/>
            </a:xfrm>
            <a:custGeom>
              <a:avLst/>
              <a:gdLst>
                <a:gd name="connsiteX0" fmla="*/ 0 w 537604"/>
                <a:gd name="connsiteY0" fmla="*/ 136704 h 683522"/>
                <a:gd name="connsiteX1" fmla="*/ 268802 w 537604"/>
                <a:gd name="connsiteY1" fmla="*/ 136704 h 683522"/>
                <a:gd name="connsiteX2" fmla="*/ 268802 w 537604"/>
                <a:gd name="connsiteY2" fmla="*/ 0 h 683522"/>
                <a:gd name="connsiteX3" fmla="*/ 537604 w 537604"/>
                <a:gd name="connsiteY3" fmla="*/ 341761 h 683522"/>
                <a:gd name="connsiteX4" fmla="*/ 268802 w 537604"/>
                <a:gd name="connsiteY4" fmla="*/ 683522 h 683522"/>
                <a:gd name="connsiteX5" fmla="*/ 268802 w 537604"/>
                <a:gd name="connsiteY5" fmla="*/ 546818 h 683522"/>
                <a:gd name="connsiteX6" fmla="*/ 0 w 537604"/>
                <a:gd name="connsiteY6" fmla="*/ 546818 h 683522"/>
                <a:gd name="connsiteX7" fmla="*/ 0 w 537604"/>
                <a:gd name="connsiteY7" fmla="*/ 136704 h 683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7604" h="683522">
                  <a:moveTo>
                    <a:pt x="0" y="136704"/>
                  </a:moveTo>
                  <a:lnTo>
                    <a:pt x="268802" y="136704"/>
                  </a:lnTo>
                  <a:lnTo>
                    <a:pt x="268802" y="0"/>
                  </a:lnTo>
                  <a:lnTo>
                    <a:pt x="537604" y="341761"/>
                  </a:lnTo>
                  <a:lnTo>
                    <a:pt x="268802" y="683522"/>
                  </a:lnTo>
                  <a:lnTo>
                    <a:pt x="268802" y="546818"/>
                  </a:lnTo>
                  <a:lnTo>
                    <a:pt x="0" y="546818"/>
                  </a:lnTo>
                  <a:lnTo>
                    <a:pt x="0" y="136704"/>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0" tIns="136703" rIns="161280" bIns="136704" numCol="1" spcCol="1270" anchor="ctr" anchorCtr="0">
              <a:noAutofit/>
            </a:bodyPr>
            <a:lstStyle/>
            <a:p>
              <a:pPr marL="0" lvl="0" indent="0" algn="ctr" defTabSz="1289050">
                <a:lnSpc>
                  <a:spcPct val="90000"/>
                </a:lnSpc>
                <a:spcBef>
                  <a:spcPct val="0"/>
                </a:spcBef>
                <a:spcAft>
                  <a:spcPct val="35000"/>
                </a:spcAft>
                <a:buNone/>
              </a:pPr>
              <a:endParaRPr lang="en-US" sz="2900" b="1" kern="1200"/>
            </a:p>
          </p:txBody>
        </p:sp>
      </p:grpSp>
      <p:pic>
        <p:nvPicPr>
          <p:cNvPr id="19" name="Picture 2" descr="n26 fb Tran Phu">
            <a:extLst>
              <a:ext uri="{FF2B5EF4-FFF2-40B4-BE49-F238E27FC236}">
                <a16:creationId xmlns:a16="http://schemas.microsoft.com/office/drawing/2014/main" id="{0C713EB7-213E-CEF7-7D95-184A7F7117AF}"/>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r="57691"/>
          <a:stretch/>
        </p:blipFill>
        <p:spPr bwMode="auto">
          <a:xfrm>
            <a:off x="6052234" y="723267"/>
            <a:ext cx="1122086" cy="1007532"/>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6" descr="n26 fb Tran Phu">
            <a:extLst>
              <a:ext uri="{FF2B5EF4-FFF2-40B4-BE49-F238E27FC236}">
                <a16:creationId xmlns:a16="http://schemas.microsoft.com/office/drawing/2014/main" id="{926F88A8-BF6F-2B4D-ECCE-C829588884FA}"/>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24670" r="26771"/>
          <a:stretch/>
        </p:blipFill>
        <p:spPr bwMode="auto">
          <a:xfrm>
            <a:off x="3722886" y="4110914"/>
            <a:ext cx="836549" cy="890762"/>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8" descr="n26 fb Tran Phu">
            <a:extLst>
              <a:ext uri="{FF2B5EF4-FFF2-40B4-BE49-F238E27FC236}">
                <a16:creationId xmlns:a16="http://schemas.microsoft.com/office/drawing/2014/main" id="{B16BC5DF-E335-86C4-2D1A-B5EEECF979D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253781" y="2473809"/>
            <a:ext cx="894579" cy="894579"/>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21" descr="n26 fb Tran Phu">
            <a:extLst>
              <a:ext uri="{FF2B5EF4-FFF2-40B4-BE49-F238E27FC236}">
                <a16:creationId xmlns:a16="http://schemas.microsoft.com/office/drawing/2014/main" id="{25AA73B8-F7FC-2EDB-6142-248F281B5B47}"/>
              </a:ext>
            </a:extLst>
          </p:cNvPr>
          <p:cNvPicPr/>
          <p:nvPr/>
        </p:nvPicPr>
        <p:blipFill>
          <a:blip r:embed="rId10">
            <a:extLst>
              <a:ext uri="{BEBA8EAE-BF5A-486C-A8C5-ECC9F3942E4B}">
                <a14:imgProps xmlns:a14="http://schemas.microsoft.com/office/drawing/2010/main">
                  <a14:imgLayer r:embed="rId11">
                    <a14:imgEffect>
                      <a14:sharpenSoften amount="50000"/>
                    </a14:imgEffect>
                  </a14:imgLayer>
                </a14:imgProps>
              </a:ext>
            </a:extLst>
          </a:blip>
          <a:stretch>
            <a:fillRect/>
          </a:stretch>
        </p:blipFill>
        <p:spPr>
          <a:xfrm>
            <a:off x="7614106" y="3387114"/>
            <a:ext cx="1053331" cy="1210429"/>
          </a:xfrm>
          <a:prstGeom prst="rect">
            <a:avLst/>
          </a:prstGeom>
        </p:spPr>
      </p:pic>
      <p:pic>
        <p:nvPicPr>
          <p:cNvPr id="23" name="Picture 2" descr="n26 fb Tran Phu">
            <a:extLst>
              <a:ext uri="{FF2B5EF4-FFF2-40B4-BE49-F238E27FC236}">
                <a16:creationId xmlns:a16="http://schemas.microsoft.com/office/drawing/2014/main" id="{CA06F224-8A7A-2517-AED9-E9A65B951327}"/>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4616321" y="2109489"/>
            <a:ext cx="1532776" cy="10802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17524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687"/>
        <p:cNvGrpSpPr/>
        <p:nvPr/>
      </p:nvGrpSpPr>
      <p:grpSpPr>
        <a:xfrm>
          <a:off x="0" y="0"/>
          <a:ext cx="0" cy="0"/>
          <a:chOff x="0" y="0"/>
          <a:chExt cx="0" cy="0"/>
        </a:xfrm>
      </p:grpSpPr>
      <p:grpSp>
        <p:nvGrpSpPr>
          <p:cNvPr id="778" name="Google Shape;778;p30" descr="n26 fb Tran Phu"/>
          <p:cNvGrpSpPr/>
          <p:nvPr/>
        </p:nvGrpSpPr>
        <p:grpSpPr>
          <a:xfrm rot="10376918">
            <a:off x="861782" y="3867148"/>
            <a:ext cx="1938167" cy="1094824"/>
            <a:chOff x="5913720" y="338987"/>
            <a:chExt cx="2574977" cy="1454542"/>
          </a:xfrm>
        </p:grpSpPr>
        <p:sp>
          <p:nvSpPr>
            <p:cNvPr id="779" name="Google Shape;779;p30"/>
            <p:cNvSpPr/>
            <p:nvPr/>
          </p:nvSpPr>
          <p:spPr>
            <a:xfrm>
              <a:off x="6513338" y="338987"/>
              <a:ext cx="115824" cy="116115"/>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0" name="Google Shape;780;p30"/>
            <p:cNvGrpSpPr/>
            <p:nvPr/>
          </p:nvGrpSpPr>
          <p:grpSpPr>
            <a:xfrm>
              <a:off x="7139184" y="679702"/>
              <a:ext cx="115823" cy="111412"/>
              <a:chOff x="7483850" y="1849650"/>
              <a:chExt cx="144400" cy="138900"/>
            </a:xfrm>
          </p:grpSpPr>
          <p:sp>
            <p:nvSpPr>
              <p:cNvPr id="781" name="Google Shape;781;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2" name="Google Shape;782;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3" name="Google Shape;783;p30"/>
            <p:cNvSpPr/>
            <p:nvPr/>
          </p:nvSpPr>
          <p:spPr>
            <a:xfrm>
              <a:off x="7380591" y="1229942"/>
              <a:ext cx="161543" cy="1615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4" name="Google Shape;784;p30"/>
            <p:cNvSpPr/>
            <p:nvPr/>
          </p:nvSpPr>
          <p:spPr>
            <a:xfrm>
              <a:off x="6490529" y="911725"/>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5" name="Google Shape;785;p30"/>
            <p:cNvSpPr/>
            <p:nvPr/>
          </p:nvSpPr>
          <p:spPr>
            <a:xfrm>
              <a:off x="6950905" y="1169184"/>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6" name="Google Shape;786;p30"/>
            <p:cNvGrpSpPr/>
            <p:nvPr/>
          </p:nvGrpSpPr>
          <p:grpSpPr>
            <a:xfrm>
              <a:off x="5913720" y="815996"/>
              <a:ext cx="115823" cy="111412"/>
              <a:chOff x="7483850" y="1849650"/>
              <a:chExt cx="144400" cy="138900"/>
            </a:xfrm>
          </p:grpSpPr>
          <p:sp>
            <p:nvSpPr>
              <p:cNvPr id="787" name="Google Shape;787;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8" name="Google Shape;788;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9" name="Google Shape;789;p30"/>
            <p:cNvSpPr/>
            <p:nvPr/>
          </p:nvSpPr>
          <p:spPr>
            <a:xfrm>
              <a:off x="7472651" y="1632347"/>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0" name="Google Shape;790;p30"/>
            <p:cNvSpPr/>
            <p:nvPr/>
          </p:nvSpPr>
          <p:spPr>
            <a:xfrm rot="10800000" flipH="1">
              <a:off x="7975336" y="1047146"/>
              <a:ext cx="89847" cy="90043"/>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1" name="Google Shape;791;p30"/>
            <p:cNvGrpSpPr/>
            <p:nvPr/>
          </p:nvGrpSpPr>
          <p:grpSpPr>
            <a:xfrm rot="10800000" flipH="1">
              <a:off x="8372874" y="1255009"/>
              <a:ext cx="115823" cy="111412"/>
              <a:chOff x="7483850" y="1849650"/>
              <a:chExt cx="144400" cy="138900"/>
            </a:xfrm>
          </p:grpSpPr>
          <p:sp>
            <p:nvSpPr>
              <p:cNvPr id="792" name="Google Shape;792;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3" name="Google Shape;793;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94" name="Google Shape;794;p30"/>
            <p:cNvSpPr/>
            <p:nvPr/>
          </p:nvSpPr>
          <p:spPr>
            <a:xfrm rot="10800000" flipH="1">
              <a:off x="7542141" y="941562"/>
              <a:ext cx="101143" cy="1011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5" name="Google Shape;795;p30"/>
            <p:cNvGrpSpPr/>
            <p:nvPr/>
          </p:nvGrpSpPr>
          <p:grpSpPr>
            <a:xfrm rot="10800000" flipH="1">
              <a:off x="8074625" y="1520906"/>
              <a:ext cx="115823" cy="111412"/>
              <a:chOff x="7483850" y="1849650"/>
              <a:chExt cx="144400" cy="138900"/>
            </a:xfrm>
          </p:grpSpPr>
          <p:sp>
            <p:nvSpPr>
              <p:cNvPr id="796" name="Google Shape;796;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7" name="Google Shape;797;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grpSp>
      <p:grpSp>
        <p:nvGrpSpPr>
          <p:cNvPr id="2" name="Group 1">
            <a:extLst>
              <a:ext uri="{FF2B5EF4-FFF2-40B4-BE49-F238E27FC236}">
                <a16:creationId xmlns:a16="http://schemas.microsoft.com/office/drawing/2014/main" id="{8590C3D1-86F7-6083-5EBA-8ED4DC23A545}"/>
              </a:ext>
            </a:extLst>
          </p:cNvPr>
          <p:cNvGrpSpPr/>
          <p:nvPr/>
        </p:nvGrpSpPr>
        <p:grpSpPr>
          <a:xfrm>
            <a:off x="2407872" y="11875"/>
            <a:ext cx="6809014" cy="485466"/>
            <a:chOff x="2407872" y="11875"/>
            <a:chExt cx="6809014" cy="485466"/>
          </a:xfrm>
        </p:grpSpPr>
        <p:sp>
          <p:nvSpPr>
            <p:cNvPr id="4" name="Rectangle: Rounded Corners 3">
              <a:extLst>
                <a:ext uri="{FF2B5EF4-FFF2-40B4-BE49-F238E27FC236}">
                  <a16:creationId xmlns:a16="http://schemas.microsoft.com/office/drawing/2014/main" id="{F1D06312-451C-BB00-60D1-54360C492506}"/>
                </a:ext>
              </a:extLst>
            </p:cNvPr>
            <p:cNvSpPr/>
            <p:nvPr/>
          </p:nvSpPr>
          <p:spPr>
            <a:xfrm>
              <a:off x="2407872" y="11875"/>
              <a:ext cx="6809014" cy="485466"/>
            </a:xfrm>
            <a:prstGeom prst="roundRect">
              <a:avLst>
                <a:gd name="adj"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44090FD0-23A4-DBCC-5D49-7D2E949A3DA7}"/>
                </a:ext>
              </a:extLst>
            </p:cNvPr>
            <p:cNvSpPr txBox="1"/>
            <p:nvPr/>
          </p:nvSpPr>
          <p:spPr>
            <a:xfrm>
              <a:off x="2742608" y="97149"/>
              <a:ext cx="6474278" cy="400110"/>
            </a:xfrm>
            <a:prstGeom prst="rect">
              <a:avLst/>
            </a:prstGeom>
            <a:noFill/>
          </p:spPr>
          <p:txBody>
            <a:bodyPr wrap="square" rtlCol="0">
              <a:spAutoFit/>
            </a:bodyPr>
            <a:lstStyle/>
            <a:p>
              <a:r>
                <a:rPr lang="en-US" sz="2000" dirty="0">
                  <a:ln w="0"/>
                  <a:solidFill>
                    <a:schemeClr val="tx1"/>
                  </a:solidFill>
                  <a:effectLst>
                    <a:outerShdw blurRad="38100" dist="19050" dir="2700000" algn="tl" rotWithShape="0">
                      <a:schemeClr val="dk1">
                        <a:alpha val="40000"/>
                      </a:schemeClr>
                    </a:outerShdw>
                  </a:effectLst>
                </a:rPr>
                <a:t>BÀI 3: NHIỆT ĐỘ THANG ĐO NHIỆT ĐỘ - NHIỆT KẾ</a:t>
              </a:r>
            </a:p>
          </p:txBody>
        </p:sp>
      </p:grpSp>
      <p:sp>
        <p:nvSpPr>
          <p:cNvPr id="6" name="Text Box 76">
            <a:extLst>
              <a:ext uri="{FF2B5EF4-FFF2-40B4-BE49-F238E27FC236}">
                <a16:creationId xmlns:a16="http://schemas.microsoft.com/office/drawing/2014/main" id="{7785EB8B-001C-A6DE-A72A-949C0F6C3059}"/>
              </a:ext>
            </a:extLst>
          </p:cNvPr>
          <p:cNvSpPr txBox="1">
            <a:spLocks noChangeArrowheads="1"/>
          </p:cNvSpPr>
          <p:nvPr/>
        </p:nvSpPr>
        <p:spPr bwMode="auto">
          <a:xfrm>
            <a:off x="6472" y="-66357"/>
            <a:ext cx="2495774" cy="2853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000">
                <a:solidFill>
                  <a:schemeClr val="tx1"/>
                </a:solidFill>
                <a:latin typeface="Arial" charset="0"/>
              </a:defRPr>
            </a:lvl1pPr>
            <a:lvl2pPr marL="742950" indent="-285750" eaLnBrk="0" hangingPunct="0">
              <a:defRPr sz="20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sz="2000">
                <a:solidFill>
                  <a:schemeClr val="tx1"/>
                </a:solidFill>
                <a:latin typeface="Arial" charset="0"/>
              </a:defRPr>
            </a:lvl4pPr>
            <a:lvl5pPr marL="2057400" indent="-228600" eaLnBrk="0" hangingPunct="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fontAlgn="auto">
              <a:lnSpc>
                <a:spcPct val="150000"/>
              </a:lnSpc>
              <a:spcBef>
                <a:spcPts val="0"/>
              </a:spcBef>
              <a:spcAft>
                <a:spcPts val="0"/>
              </a:spcAft>
              <a:defRPr/>
            </a:pPr>
            <a:r>
              <a:rPr lang="en-US" sz="2200" b="1" dirty="0">
                <a:solidFill>
                  <a:srgbClr val="FF0000"/>
                </a:solidFill>
                <a:latin typeface="Times New Roman" pitchFamily="18" charset="0"/>
                <a:cs typeface="Times New Roman" pitchFamily="18" charset="0"/>
              </a:rPr>
              <a:t>NỘI DUNG</a:t>
            </a:r>
          </a:p>
          <a:p>
            <a:pPr fontAlgn="auto">
              <a:lnSpc>
                <a:spcPct val="150000"/>
              </a:lnSpc>
              <a:spcBef>
                <a:spcPts val="0"/>
              </a:spcBef>
              <a:spcAft>
                <a:spcPts val="0"/>
              </a:spcAft>
              <a:defRPr/>
            </a:pPr>
            <a:r>
              <a:rPr lang="en-US" b="1" dirty="0">
                <a:solidFill>
                  <a:schemeClr val="accent2">
                    <a:lumMod val="60000"/>
                    <a:lumOff val="40000"/>
                  </a:schemeClr>
                </a:solidFill>
                <a:latin typeface="Times New Roman" pitchFamily="18" charset="0"/>
                <a:cs typeface="Times New Roman" pitchFamily="18" charset="0"/>
              </a:rPr>
              <a:t>I. </a:t>
            </a:r>
            <a:r>
              <a:rPr lang="en-US" b="1" dirty="0" err="1">
                <a:solidFill>
                  <a:schemeClr val="accent2">
                    <a:lumMod val="60000"/>
                    <a:lumOff val="40000"/>
                  </a:schemeClr>
                </a:solidFill>
                <a:latin typeface="Times New Roman" pitchFamily="18" charset="0"/>
                <a:cs typeface="Times New Roman" pitchFamily="18" charset="0"/>
              </a:rPr>
              <a:t>Khái</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niệm</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nhiệt</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độ</a:t>
            </a:r>
            <a:endParaRPr lang="en-US" b="1"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II.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r>
              <a:rPr lang="en-US" dirty="0">
                <a:solidFill>
                  <a:schemeClr val="accent2">
                    <a:lumMod val="60000"/>
                    <a:lumOff val="40000"/>
                  </a:schemeClr>
                </a:solidFill>
                <a:latin typeface="Times New Roman" pitchFamily="18" charset="0"/>
                <a:cs typeface="Times New Roman" pitchFamily="18" charset="0"/>
              </a:rPr>
              <a:t> -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1. </a:t>
            </a:r>
            <a:r>
              <a:rPr lang="en-US" dirty="0" err="1">
                <a:solidFill>
                  <a:schemeClr val="accent2">
                    <a:lumMod val="60000"/>
                    <a:lumOff val="40000"/>
                  </a:schemeClr>
                </a:solidFill>
                <a:latin typeface="Times New Roman" pitchFamily="18" charset="0"/>
                <a:cs typeface="Times New Roman" pitchFamily="18" charset="0"/>
              </a:rPr>
              <a:t>Các</a:t>
            </a:r>
            <a:r>
              <a:rPr lang="en-US" dirty="0">
                <a:solidFill>
                  <a:schemeClr val="accent2">
                    <a:lumMod val="60000"/>
                    <a:lumOff val="40000"/>
                  </a:schemeClr>
                </a:solidFill>
                <a:latin typeface="Times New Roman" pitchFamily="18" charset="0"/>
                <a:cs typeface="Times New Roman" pitchFamily="18" charset="0"/>
              </a:rPr>
              <a:t>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2.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p:txBody>
      </p:sp>
      <p:sp>
        <p:nvSpPr>
          <p:cNvPr id="10" name="Google Shape;553;p28" descr="n26 fb Tran Phu">
            <a:extLst>
              <a:ext uri="{FF2B5EF4-FFF2-40B4-BE49-F238E27FC236}">
                <a16:creationId xmlns:a16="http://schemas.microsoft.com/office/drawing/2014/main" id="{B5EB87B9-79FB-A896-B7CF-AC8CB3B8206F}"/>
              </a:ext>
            </a:extLst>
          </p:cNvPr>
          <p:cNvSpPr txBox="1">
            <a:spLocks/>
          </p:cNvSpPr>
          <p:nvPr/>
        </p:nvSpPr>
        <p:spPr>
          <a:xfrm>
            <a:off x="3172908" y="696362"/>
            <a:ext cx="840900" cy="355800"/>
          </a:xfrm>
          <a:prstGeom prst="rect">
            <a:avLst/>
          </a:prstGeom>
          <a:noFill/>
          <a:ln>
            <a:noFill/>
          </a:ln>
        </p:spPr>
        <p:txBody>
          <a:bodyPr spcFirstLastPara="1" wrap="square" lIns="0" tIns="0" rIns="0" bIns="0"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accent2"/>
              </a:buClr>
              <a:buSzPts val="2800"/>
              <a:buFont typeface="Nerko One"/>
              <a:buNone/>
              <a:defRPr sz="4300" b="0" i="0" u="none" strike="noStrike" cap="none">
                <a:solidFill>
                  <a:schemeClr val="accent2"/>
                </a:solidFill>
                <a:latin typeface="Nerko One"/>
                <a:ea typeface="Nerko One"/>
                <a:cs typeface="Nerko One"/>
                <a:sym typeface="Nerko One"/>
              </a:defRPr>
            </a:lvl1pPr>
            <a:lvl2pPr marR="0" lvl="1"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2pPr>
            <a:lvl3pPr marR="0" lvl="2"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3pPr>
            <a:lvl4pPr marR="0" lvl="3"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4pPr>
            <a:lvl5pPr marR="0" lvl="4"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5pPr>
            <a:lvl6pPr marR="0" lvl="5"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6pPr>
            <a:lvl7pPr marR="0" lvl="6"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7pPr>
            <a:lvl8pPr marR="0" lvl="7"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8pPr>
            <a:lvl9pPr marR="0" lvl="8"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9pPr>
          </a:lstStyle>
          <a:p>
            <a:pPr algn="ctr"/>
            <a:endParaRPr lang="en" sz="2000" b="1" dirty="0">
              <a:latin typeface="+mj-lt"/>
              <a:cs typeface="Calibri" panose="020F0502020204030204" pitchFamily="34" charset="0"/>
            </a:endParaRPr>
          </a:p>
        </p:txBody>
      </p:sp>
      <p:sp>
        <p:nvSpPr>
          <p:cNvPr id="3" name="TextBox 2" descr="n26 fb Tran Phu">
            <a:extLst>
              <a:ext uri="{FF2B5EF4-FFF2-40B4-BE49-F238E27FC236}">
                <a16:creationId xmlns:a16="http://schemas.microsoft.com/office/drawing/2014/main" id="{1D541803-6057-03C3-5D69-86BE75DF50B3}"/>
              </a:ext>
            </a:extLst>
          </p:cNvPr>
          <p:cNvSpPr txBox="1"/>
          <p:nvPr/>
        </p:nvSpPr>
        <p:spPr>
          <a:xfrm>
            <a:off x="4411673" y="696362"/>
            <a:ext cx="4117535" cy="400110"/>
          </a:xfrm>
          <a:prstGeom prst="rect">
            <a:avLst/>
          </a:prstGeom>
          <a:noFill/>
        </p:spPr>
        <p:txBody>
          <a:bodyPr wrap="square" rtlCol="0">
            <a:spAutoFit/>
          </a:bodyPr>
          <a:lstStyle/>
          <a:p>
            <a:r>
              <a:rPr lang="en-US" sz="2000" b="1" dirty="0">
                <a:solidFill>
                  <a:schemeClr val="accent2">
                    <a:lumMod val="60000"/>
                    <a:lumOff val="40000"/>
                  </a:schemeClr>
                </a:solidFill>
                <a:latin typeface="+mj-lt"/>
                <a:ea typeface="Cambria" panose="02040503050406030204" pitchFamily="18" charset="0"/>
                <a:cs typeface="Calibri" panose="020F0502020204030204" pitchFamily="34" charset="0"/>
              </a:rPr>
              <a:t>TRẠM DỪNG THÚ VỊ</a:t>
            </a:r>
            <a:endParaRPr lang="vi-VN" sz="2000" b="1" dirty="0">
              <a:solidFill>
                <a:schemeClr val="accent4">
                  <a:lumMod val="75000"/>
                </a:schemeClr>
              </a:solidFill>
              <a:latin typeface="+mj-lt"/>
              <a:cs typeface="Calibri" panose="020F0502020204030204" pitchFamily="34" charset="0"/>
            </a:endParaRPr>
          </a:p>
        </p:txBody>
      </p:sp>
      <p:sp>
        <p:nvSpPr>
          <p:cNvPr id="7" name="TextBox 6" descr="n26 fb Tran Phu">
            <a:extLst>
              <a:ext uri="{FF2B5EF4-FFF2-40B4-BE49-F238E27FC236}">
                <a16:creationId xmlns:a16="http://schemas.microsoft.com/office/drawing/2014/main" id="{EF4C7EC4-6708-05F9-F5A0-B33E57A40718}"/>
              </a:ext>
            </a:extLst>
          </p:cNvPr>
          <p:cNvSpPr txBox="1"/>
          <p:nvPr/>
        </p:nvSpPr>
        <p:spPr>
          <a:xfrm>
            <a:off x="3593358" y="1173827"/>
            <a:ext cx="4293897" cy="3170099"/>
          </a:xfrm>
          <a:prstGeom prst="rect">
            <a:avLst/>
          </a:prstGeom>
          <a:noFill/>
        </p:spPr>
        <p:txBody>
          <a:bodyPr wrap="square" rtlCol="0">
            <a:spAutoFit/>
          </a:bodyPr>
          <a:lstStyle/>
          <a:p>
            <a:pPr algn="ctr"/>
            <a:r>
              <a:rPr lang="en-US" sz="2000" b="1" dirty="0" err="1">
                <a:solidFill>
                  <a:schemeClr val="tx1"/>
                </a:solidFill>
                <a:latin typeface="+mj-lt"/>
                <a:cs typeface="Calibri" panose="020F0502020204030204" pitchFamily="34" charset="0"/>
              </a:rPr>
              <a:t>Trạm</a:t>
            </a:r>
            <a:r>
              <a:rPr lang="en-US" sz="2000" b="1" dirty="0">
                <a:solidFill>
                  <a:schemeClr val="tx1"/>
                </a:solidFill>
                <a:latin typeface="+mj-lt"/>
                <a:cs typeface="Calibri" panose="020F0502020204030204" pitchFamily="34" charset="0"/>
              </a:rPr>
              <a:t> 1</a:t>
            </a:r>
          </a:p>
          <a:p>
            <a:pPr marL="0" marR="0" algn="just">
              <a:spcBef>
                <a:spcPts val="0"/>
              </a:spcBef>
              <a:spcAft>
                <a:spcPts val="0"/>
              </a:spcAft>
            </a:pPr>
            <a:r>
              <a:rPr lang="en-US" sz="2000" b="1" dirty="0" err="1">
                <a:solidFill>
                  <a:schemeClr val="tx1"/>
                </a:solidFill>
                <a:effectLst/>
                <a:latin typeface="+mj-lt"/>
                <a:ea typeface="Times New Roman" panose="02020603050405020304" pitchFamily="18" charset="0"/>
              </a:rPr>
              <a:t>Câu</a:t>
            </a:r>
            <a:r>
              <a:rPr lang="en-US" sz="2000" b="1" dirty="0">
                <a:solidFill>
                  <a:schemeClr val="tx1"/>
                </a:solidFill>
                <a:effectLst/>
                <a:latin typeface="+mj-lt"/>
                <a:ea typeface="Times New Roman" panose="02020603050405020304" pitchFamily="18" charset="0"/>
              </a:rPr>
              <a:t> 1. </a:t>
            </a:r>
            <a:r>
              <a:rPr lang="en-US" sz="2000" dirty="0" err="1">
                <a:solidFill>
                  <a:schemeClr val="tx1"/>
                </a:solidFill>
                <a:effectLst/>
                <a:latin typeface="+mj-lt"/>
                <a:ea typeface="Times New Roman" panose="02020603050405020304" pitchFamily="18" charset="0"/>
              </a:rPr>
              <a:t>Trong</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đời</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sống</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hằng</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ngày</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chúng</a:t>
            </a:r>
            <a:r>
              <a:rPr lang="en-US" sz="2000" dirty="0">
                <a:solidFill>
                  <a:schemeClr val="tx1"/>
                </a:solidFill>
                <a:effectLst/>
                <a:latin typeface="+mj-lt"/>
                <a:ea typeface="Times New Roman" panose="02020603050405020304" pitchFamily="18" charset="0"/>
              </a:rPr>
              <a:t> ta </a:t>
            </a:r>
            <a:r>
              <a:rPr lang="en-US" sz="2000" dirty="0" err="1">
                <a:solidFill>
                  <a:schemeClr val="tx1"/>
                </a:solidFill>
                <a:effectLst/>
                <a:latin typeface="+mj-lt"/>
                <a:ea typeface="Times New Roman" panose="02020603050405020304" pitchFamily="18" charset="0"/>
              </a:rPr>
              <a:t>th</a:t>
            </a:r>
            <a:r>
              <a:rPr lang="vi-VN" sz="2000" dirty="0">
                <a:solidFill>
                  <a:schemeClr val="tx1"/>
                </a:solidFill>
                <a:effectLst/>
                <a:latin typeface="+mj-lt"/>
                <a:ea typeface="Times New Roman" panose="02020603050405020304" pitchFamily="18" charset="0"/>
              </a:rPr>
              <a:t>ư</a:t>
            </a:r>
            <a:r>
              <a:rPr lang="en-US" sz="2000" dirty="0" err="1">
                <a:solidFill>
                  <a:schemeClr val="tx1"/>
                </a:solidFill>
                <a:effectLst/>
                <a:latin typeface="+mj-lt"/>
                <a:ea typeface="Times New Roman" panose="02020603050405020304" pitchFamily="18" charset="0"/>
              </a:rPr>
              <a:t>ờng</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dùng</a:t>
            </a:r>
            <a:r>
              <a:rPr lang="en-US" sz="2000" dirty="0">
                <a:solidFill>
                  <a:schemeClr val="tx1"/>
                </a:solidFill>
                <a:effectLst/>
                <a:latin typeface="+mj-lt"/>
                <a:ea typeface="Times New Roman" panose="02020603050405020304" pitchFamily="18" charset="0"/>
              </a:rPr>
              <a:t> thang </a:t>
            </a:r>
            <a:r>
              <a:rPr lang="en-US" sz="2000" dirty="0" err="1">
                <a:solidFill>
                  <a:schemeClr val="tx1"/>
                </a:solidFill>
                <a:effectLst/>
                <a:latin typeface="+mj-lt"/>
                <a:ea typeface="Times New Roman" panose="02020603050405020304" pitchFamily="18" charset="0"/>
              </a:rPr>
              <a:t>đo</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nhiệt</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độ</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nào</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Em</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hãy</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trình</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bày</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hiểu</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biết</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của</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em</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về</a:t>
            </a:r>
            <a:r>
              <a:rPr lang="en-US" sz="2000" dirty="0">
                <a:solidFill>
                  <a:schemeClr val="tx1"/>
                </a:solidFill>
                <a:effectLst/>
                <a:latin typeface="+mj-lt"/>
                <a:ea typeface="Times New Roman" panose="02020603050405020304" pitchFamily="18" charset="0"/>
              </a:rPr>
              <a:t> thang </a:t>
            </a:r>
            <a:r>
              <a:rPr lang="en-US" sz="2000" dirty="0" err="1">
                <a:solidFill>
                  <a:schemeClr val="tx1"/>
                </a:solidFill>
                <a:effectLst/>
                <a:latin typeface="+mj-lt"/>
                <a:ea typeface="Times New Roman" panose="02020603050405020304" pitchFamily="18" charset="0"/>
              </a:rPr>
              <a:t>nhiệt</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độ</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đó</a:t>
            </a:r>
            <a:r>
              <a:rPr lang="en-US" sz="2000" dirty="0">
                <a:solidFill>
                  <a:schemeClr val="tx1"/>
                </a:solidFill>
                <a:effectLst/>
                <a:latin typeface="+mj-lt"/>
                <a:ea typeface="Times New Roman" panose="02020603050405020304" pitchFamily="18" charset="0"/>
              </a:rPr>
              <a:t>?</a:t>
            </a:r>
          </a:p>
          <a:p>
            <a:pPr marL="0" marR="0" algn="just">
              <a:spcBef>
                <a:spcPts val="0"/>
              </a:spcBef>
              <a:spcAft>
                <a:spcPts val="0"/>
              </a:spcAft>
            </a:pPr>
            <a:r>
              <a:rPr lang="en-US" sz="2000" b="1" dirty="0" err="1">
                <a:solidFill>
                  <a:schemeClr val="tx1"/>
                </a:solidFill>
                <a:effectLst/>
                <a:latin typeface="+mj-lt"/>
                <a:ea typeface="Times New Roman" panose="02020603050405020304" pitchFamily="18" charset="0"/>
              </a:rPr>
              <a:t>Câu</a:t>
            </a:r>
            <a:r>
              <a:rPr lang="en-US" sz="2000" b="1" dirty="0">
                <a:solidFill>
                  <a:schemeClr val="tx1"/>
                </a:solidFill>
                <a:effectLst/>
                <a:latin typeface="+mj-lt"/>
                <a:ea typeface="Times New Roman" panose="02020603050405020304" pitchFamily="18" charset="0"/>
              </a:rPr>
              <a:t> 2.</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Độ</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không</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tuyệt</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đối</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là</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nhiệt</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độ</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nào</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trong</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hai</a:t>
            </a:r>
            <a:r>
              <a:rPr lang="en-US" sz="2000" dirty="0">
                <a:solidFill>
                  <a:schemeClr val="tx1"/>
                </a:solidFill>
                <a:effectLst/>
                <a:latin typeface="+mj-lt"/>
                <a:ea typeface="Times New Roman" panose="02020603050405020304" pitchFamily="18" charset="0"/>
              </a:rPr>
              <a:t> thang </a:t>
            </a:r>
            <a:r>
              <a:rPr lang="en-US" sz="2000" dirty="0" err="1">
                <a:solidFill>
                  <a:schemeClr val="tx1"/>
                </a:solidFill>
                <a:effectLst/>
                <a:latin typeface="+mj-lt"/>
                <a:ea typeface="Times New Roman" panose="02020603050405020304" pitchFamily="18" charset="0"/>
              </a:rPr>
              <a:t>nhiệt</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độ</a:t>
            </a:r>
            <a:r>
              <a:rPr lang="en-US" sz="2000" dirty="0">
                <a:solidFill>
                  <a:schemeClr val="tx1"/>
                </a:solidFill>
                <a:effectLst/>
                <a:latin typeface="+mj-lt"/>
                <a:ea typeface="Times New Roman" panose="02020603050405020304" pitchFamily="18" charset="0"/>
              </a:rPr>
              <a:t> Celsius </a:t>
            </a:r>
            <a:r>
              <a:rPr lang="en-US" sz="2000" dirty="0" err="1">
                <a:solidFill>
                  <a:schemeClr val="tx1"/>
                </a:solidFill>
                <a:effectLst/>
                <a:latin typeface="+mj-lt"/>
                <a:ea typeface="Times New Roman" panose="02020603050405020304" pitchFamily="18" charset="0"/>
              </a:rPr>
              <a:t>và</a:t>
            </a:r>
            <a:r>
              <a:rPr lang="en-US" sz="2000" dirty="0">
                <a:solidFill>
                  <a:schemeClr val="tx1"/>
                </a:solidFill>
                <a:effectLst/>
                <a:latin typeface="+mj-lt"/>
                <a:ea typeface="Times New Roman" panose="02020603050405020304" pitchFamily="18" charset="0"/>
              </a:rPr>
              <a:t> Kelvin?</a:t>
            </a:r>
          </a:p>
          <a:p>
            <a:pPr marL="0" marR="0" algn="just">
              <a:spcBef>
                <a:spcPts val="0"/>
              </a:spcBef>
              <a:spcAft>
                <a:spcPts val="0"/>
              </a:spcAft>
            </a:pPr>
            <a:r>
              <a:rPr lang="en-US" sz="2000" b="1" dirty="0" err="1">
                <a:solidFill>
                  <a:schemeClr val="tx1"/>
                </a:solidFill>
                <a:effectLst/>
                <a:latin typeface="+mj-lt"/>
                <a:ea typeface="Times New Roman" panose="02020603050405020304" pitchFamily="18" charset="0"/>
              </a:rPr>
              <a:t>Câu</a:t>
            </a:r>
            <a:r>
              <a:rPr lang="en-US" sz="2000" b="1" dirty="0">
                <a:solidFill>
                  <a:schemeClr val="tx1"/>
                </a:solidFill>
                <a:effectLst/>
                <a:latin typeface="+mj-lt"/>
                <a:ea typeface="Times New Roman" panose="02020603050405020304" pitchFamily="18" charset="0"/>
              </a:rPr>
              <a:t> 3.</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Nêu</a:t>
            </a:r>
            <a:r>
              <a:rPr lang="en-US" sz="2000" dirty="0">
                <a:solidFill>
                  <a:schemeClr val="tx1"/>
                </a:solidFill>
                <a:effectLst/>
                <a:latin typeface="+mj-lt"/>
                <a:ea typeface="Times New Roman" panose="02020603050405020304" pitchFamily="18" charset="0"/>
              </a:rPr>
              <a:t> ý </a:t>
            </a:r>
            <a:r>
              <a:rPr lang="en-US" sz="2000" dirty="0" err="1">
                <a:solidFill>
                  <a:schemeClr val="tx1"/>
                </a:solidFill>
                <a:effectLst/>
                <a:latin typeface="+mj-lt"/>
                <a:ea typeface="Times New Roman" panose="02020603050405020304" pitchFamily="18" charset="0"/>
              </a:rPr>
              <a:t>nghĩa</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của</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nhiệt</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độ</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không</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tuyệt</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đối</a:t>
            </a:r>
            <a:r>
              <a:rPr lang="en-US" sz="2000" dirty="0">
                <a:solidFill>
                  <a:schemeClr val="tx1"/>
                </a:solidFill>
                <a:effectLst/>
                <a:latin typeface="+mj-lt"/>
                <a:ea typeface="Times New Roman" panose="02020603050405020304" pitchFamily="18" charset="0"/>
              </a:rPr>
              <a:t>.</a:t>
            </a:r>
          </a:p>
        </p:txBody>
      </p:sp>
    </p:spTree>
    <p:extLst>
      <p:ext uri="{BB962C8B-B14F-4D97-AF65-F5344CB8AC3E}">
        <p14:creationId xmlns:p14="http://schemas.microsoft.com/office/powerpoint/2010/main" val="1325244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nodePh="1">
                                  <p:stCondLst>
                                    <p:cond delay="0"/>
                                  </p:stCondLst>
                                  <p:endCondLst>
                                    <p:cond evt="begin" delay="0">
                                      <p:tn val="5"/>
                                    </p:cond>
                                  </p:end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687"/>
        <p:cNvGrpSpPr/>
        <p:nvPr/>
      </p:nvGrpSpPr>
      <p:grpSpPr>
        <a:xfrm>
          <a:off x="0" y="0"/>
          <a:ext cx="0" cy="0"/>
          <a:chOff x="0" y="0"/>
          <a:chExt cx="0" cy="0"/>
        </a:xfrm>
      </p:grpSpPr>
      <p:grpSp>
        <p:nvGrpSpPr>
          <p:cNvPr id="778" name="Google Shape;778;p30" descr="n26 fb Tran Phu"/>
          <p:cNvGrpSpPr/>
          <p:nvPr/>
        </p:nvGrpSpPr>
        <p:grpSpPr>
          <a:xfrm rot="10376918">
            <a:off x="861782" y="3867148"/>
            <a:ext cx="1938167" cy="1094824"/>
            <a:chOff x="5913720" y="338987"/>
            <a:chExt cx="2574977" cy="1454542"/>
          </a:xfrm>
        </p:grpSpPr>
        <p:sp>
          <p:nvSpPr>
            <p:cNvPr id="779" name="Google Shape;779;p30"/>
            <p:cNvSpPr/>
            <p:nvPr/>
          </p:nvSpPr>
          <p:spPr>
            <a:xfrm>
              <a:off x="6513338" y="338987"/>
              <a:ext cx="115824" cy="116115"/>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0" name="Google Shape;780;p30"/>
            <p:cNvGrpSpPr/>
            <p:nvPr/>
          </p:nvGrpSpPr>
          <p:grpSpPr>
            <a:xfrm>
              <a:off x="7139184" y="679702"/>
              <a:ext cx="115823" cy="111412"/>
              <a:chOff x="7483850" y="1849650"/>
              <a:chExt cx="144400" cy="138900"/>
            </a:xfrm>
          </p:grpSpPr>
          <p:sp>
            <p:nvSpPr>
              <p:cNvPr id="781" name="Google Shape;781;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2" name="Google Shape;782;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3" name="Google Shape;783;p30"/>
            <p:cNvSpPr/>
            <p:nvPr/>
          </p:nvSpPr>
          <p:spPr>
            <a:xfrm>
              <a:off x="7380591" y="1229942"/>
              <a:ext cx="161543" cy="1615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4" name="Google Shape;784;p30"/>
            <p:cNvSpPr/>
            <p:nvPr/>
          </p:nvSpPr>
          <p:spPr>
            <a:xfrm>
              <a:off x="6490529" y="911725"/>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5" name="Google Shape;785;p30"/>
            <p:cNvSpPr/>
            <p:nvPr/>
          </p:nvSpPr>
          <p:spPr>
            <a:xfrm>
              <a:off x="6950905" y="1169184"/>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6" name="Google Shape;786;p30"/>
            <p:cNvGrpSpPr/>
            <p:nvPr/>
          </p:nvGrpSpPr>
          <p:grpSpPr>
            <a:xfrm>
              <a:off x="5913720" y="815996"/>
              <a:ext cx="115823" cy="111412"/>
              <a:chOff x="7483850" y="1849650"/>
              <a:chExt cx="144400" cy="138900"/>
            </a:xfrm>
          </p:grpSpPr>
          <p:sp>
            <p:nvSpPr>
              <p:cNvPr id="787" name="Google Shape;787;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8" name="Google Shape;788;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9" name="Google Shape;789;p30"/>
            <p:cNvSpPr/>
            <p:nvPr/>
          </p:nvSpPr>
          <p:spPr>
            <a:xfrm>
              <a:off x="7472651" y="1632347"/>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0" name="Google Shape;790;p30"/>
            <p:cNvSpPr/>
            <p:nvPr/>
          </p:nvSpPr>
          <p:spPr>
            <a:xfrm rot="10800000" flipH="1">
              <a:off x="7975336" y="1047146"/>
              <a:ext cx="89847" cy="90043"/>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1" name="Google Shape;791;p30"/>
            <p:cNvGrpSpPr/>
            <p:nvPr/>
          </p:nvGrpSpPr>
          <p:grpSpPr>
            <a:xfrm rot="10800000" flipH="1">
              <a:off x="8372874" y="1255009"/>
              <a:ext cx="115823" cy="111412"/>
              <a:chOff x="7483850" y="1849650"/>
              <a:chExt cx="144400" cy="138900"/>
            </a:xfrm>
          </p:grpSpPr>
          <p:sp>
            <p:nvSpPr>
              <p:cNvPr id="792" name="Google Shape;792;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3" name="Google Shape;793;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94" name="Google Shape;794;p30"/>
            <p:cNvSpPr/>
            <p:nvPr/>
          </p:nvSpPr>
          <p:spPr>
            <a:xfrm rot="10800000" flipH="1">
              <a:off x="7542141" y="941562"/>
              <a:ext cx="101143" cy="1011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5" name="Google Shape;795;p30"/>
            <p:cNvGrpSpPr/>
            <p:nvPr/>
          </p:nvGrpSpPr>
          <p:grpSpPr>
            <a:xfrm rot="10800000" flipH="1">
              <a:off x="8074625" y="1520906"/>
              <a:ext cx="115823" cy="111412"/>
              <a:chOff x="7483850" y="1849650"/>
              <a:chExt cx="144400" cy="138900"/>
            </a:xfrm>
          </p:grpSpPr>
          <p:sp>
            <p:nvSpPr>
              <p:cNvPr id="796" name="Google Shape;796;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7" name="Google Shape;797;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grpSp>
      <p:grpSp>
        <p:nvGrpSpPr>
          <p:cNvPr id="2" name="Group 1">
            <a:extLst>
              <a:ext uri="{FF2B5EF4-FFF2-40B4-BE49-F238E27FC236}">
                <a16:creationId xmlns:a16="http://schemas.microsoft.com/office/drawing/2014/main" id="{8590C3D1-86F7-6083-5EBA-8ED4DC23A545}"/>
              </a:ext>
            </a:extLst>
          </p:cNvPr>
          <p:cNvGrpSpPr/>
          <p:nvPr/>
        </p:nvGrpSpPr>
        <p:grpSpPr>
          <a:xfrm>
            <a:off x="2407872" y="11875"/>
            <a:ext cx="6809014" cy="485466"/>
            <a:chOff x="2407872" y="11875"/>
            <a:chExt cx="6809014" cy="485466"/>
          </a:xfrm>
        </p:grpSpPr>
        <p:sp>
          <p:nvSpPr>
            <p:cNvPr id="4" name="Rectangle: Rounded Corners 3">
              <a:extLst>
                <a:ext uri="{FF2B5EF4-FFF2-40B4-BE49-F238E27FC236}">
                  <a16:creationId xmlns:a16="http://schemas.microsoft.com/office/drawing/2014/main" id="{F1D06312-451C-BB00-60D1-54360C492506}"/>
                </a:ext>
              </a:extLst>
            </p:cNvPr>
            <p:cNvSpPr/>
            <p:nvPr/>
          </p:nvSpPr>
          <p:spPr>
            <a:xfrm>
              <a:off x="2407872" y="11875"/>
              <a:ext cx="6809014" cy="485466"/>
            </a:xfrm>
            <a:prstGeom prst="roundRect">
              <a:avLst>
                <a:gd name="adj"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44090FD0-23A4-DBCC-5D49-7D2E949A3DA7}"/>
                </a:ext>
              </a:extLst>
            </p:cNvPr>
            <p:cNvSpPr txBox="1"/>
            <p:nvPr/>
          </p:nvSpPr>
          <p:spPr>
            <a:xfrm>
              <a:off x="2742608" y="97149"/>
              <a:ext cx="6474278" cy="400110"/>
            </a:xfrm>
            <a:prstGeom prst="rect">
              <a:avLst/>
            </a:prstGeom>
            <a:noFill/>
          </p:spPr>
          <p:txBody>
            <a:bodyPr wrap="square" rtlCol="0">
              <a:spAutoFit/>
            </a:bodyPr>
            <a:lstStyle/>
            <a:p>
              <a:r>
                <a:rPr lang="en-US" sz="2000" dirty="0">
                  <a:ln w="0"/>
                  <a:solidFill>
                    <a:schemeClr val="tx1"/>
                  </a:solidFill>
                  <a:effectLst>
                    <a:outerShdw blurRad="38100" dist="19050" dir="2700000" algn="tl" rotWithShape="0">
                      <a:schemeClr val="dk1">
                        <a:alpha val="40000"/>
                      </a:schemeClr>
                    </a:outerShdw>
                  </a:effectLst>
                </a:rPr>
                <a:t>BÀI 3: NHIỆT ĐỘ THANG ĐO NHIỆT ĐỘ - NHIỆT KẾ</a:t>
              </a:r>
            </a:p>
          </p:txBody>
        </p:sp>
      </p:grpSp>
      <p:sp>
        <p:nvSpPr>
          <p:cNvPr id="6" name="Text Box 76">
            <a:extLst>
              <a:ext uri="{FF2B5EF4-FFF2-40B4-BE49-F238E27FC236}">
                <a16:creationId xmlns:a16="http://schemas.microsoft.com/office/drawing/2014/main" id="{7785EB8B-001C-A6DE-A72A-949C0F6C3059}"/>
              </a:ext>
            </a:extLst>
          </p:cNvPr>
          <p:cNvSpPr txBox="1">
            <a:spLocks noChangeArrowheads="1"/>
          </p:cNvSpPr>
          <p:nvPr/>
        </p:nvSpPr>
        <p:spPr bwMode="auto">
          <a:xfrm>
            <a:off x="6472" y="-66357"/>
            <a:ext cx="2495774" cy="2853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000">
                <a:solidFill>
                  <a:schemeClr val="tx1"/>
                </a:solidFill>
                <a:latin typeface="Arial" charset="0"/>
              </a:defRPr>
            </a:lvl1pPr>
            <a:lvl2pPr marL="742950" indent="-285750" eaLnBrk="0" hangingPunct="0">
              <a:defRPr sz="20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sz="2000">
                <a:solidFill>
                  <a:schemeClr val="tx1"/>
                </a:solidFill>
                <a:latin typeface="Arial" charset="0"/>
              </a:defRPr>
            </a:lvl4pPr>
            <a:lvl5pPr marL="2057400" indent="-228600" eaLnBrk="0" hangingPunct="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fontAlgn="auto">
              <a:lnSpc>
                <a:spcPct val="150000"/>
              </a:lnSpc>
              <a:spcBef>
                <a:spcPts val="0"/>
              </a:spcBef>
              <a:spcAft>
                <a:spcPts val="0"/>
              </a:spcAft>
              <a:defRPr/>
            </a:pPr>
            <a:r>
              <a:rPr lang="en-US" sz="2200" b="1" dirty="0">
                <a:solidFill>
                  <a:srgbClr val="FF0000"/>
                </a:solidFill>
                <a:latin typeface="Times New Roman" pitchFamily="18" charset="0"/>
                <a:cs typeface="Times New Roman" pitchFamily="18" charset="0"/>
              </a:rPr>
              <a:t>NỘI DUNG</a:t>
            </a:r>
          </a:p>
          <a:p>
            <a:pPr fontAlgn="auto">
              <a:lnSpc>
                <a:spcPct val="150000"/>
              </a:lnSpc>
              <a:spcBef>
                <a:spcPts val="0"/>
              </a:spcBef>
              <a:spcAft>
                <a:spcPts val="0"/>
              </a:spcAft>
              <a:defRPr/>
            </a:pPr>
            <a:r>
              <a:rPr lang="en-US" b="1" dirty="0">
                <a:solidFill>
                  <a:schemeClr val="accent2">
                    <a:lumMod val="60000"/>
                    <a:lumOff val="40000"/>
                  </a:schemeClr>
                </a:solidFill>
                <a:latin typeface="Times New Roman" pitchFamily="18" charset="0"/>
                <a:cs typeface="Times New Roman" pitchFamily="18" charset="0"/>
              </a:rPr>
              <a:t>I. </a:t>
            </a:r>
            <a:r>
              <a:rPr lang="en-US" b="1" dirty="0" err="1">
                <a:solidFill>
                  <a:schemeClr val="accent2">
                    <a:lumMod val="60000"/>
                    <a:lumOff val="40000"/>
                  </a:schemeClr>
                </a:solidFill>
                <a:latin typeface="Times New Roman" pitchFamily="18" charset="0"/>
                <a:cs typeface="Times New Roman" pitchFamily="18" charset="0"/>
              </a:rPr>
              <a:t>Khái</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niệm</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nhiệt</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độ</a:t>
            </a:r>
            <a:endParaRPr lang="en-US" b="1"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II.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r>
              <a:rPr lang="en-US" dirty="0">
                <a:solidFill>
                  <a:schemeClr val="accent2">
                    <a:lumMod val="60000"/>
                    <a:lumOff val="40000"/>
                  </a:schemeClr>
                </a:solidFill>
                <a:latin typeface="Times New Roman" pitchFamily="18" charset="0"/>
                <a:cs typeface="Times New Roman" pitchFamily="18" charset="0"/>
              </a:rPr>
              <a:t> -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1. </a:t>
            </a:r>
            <a:r>
              <a:rPr lang="en-US" dirty="0" err="1">
                <a:solidFill>
                  <a:schemeClr val="accent2">
                    <a:lumMod val="60000"/>
                    <a:lumOff val="40000"/>
                  </a:schemeClr>
                </a:solidFill>
                <a:latin typeface="Times New Roman" pitchFamily="18" charset="0"/>
                <a:cs typeface="Times New Roman" pitchFamily="18" charset="0"/>
              </a:rPr>
              <a:t>Các</a:t>
            </a:r>
            <a:r>
              <a:rPr lang="en-US" dirty="0">
                <a:solidFill>
                  <a:schemeClr val="accent2">
                    <a:lumMod val="60000"/>
                    <a:lumOff val="40000"/>
                  </a:schemeClr>
                </a:solidFill>
                <a:latin typeface="Times New Roman" pitchFamily="18" charset="0"/>
                <a:cs typeface="Times New Roman" pitchFamily="18" charset="0"/>
              </a:rPr>
              <a:t>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2.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p:txBody>
      </p:sp>
      <p:sp>
        <p:nvSpPr>
          <p:cNvPr id="10" name="Google Shape;553;p28" descr="n26 fb Tran Phu">
            <a:extLst>
              <a:ext uri="{FF2B5EF4-FFF2-40B4-BE49-F238E27FC236}">
                <a16:creationId xmlns:a16="http://schemas.microsoft.com/office/drawing/2014/main" id="{B5EB87B9-79FB-A896-B7CF-AC8CB3B8206F}"/>
              </a:ext>
            </a:extLst>
          </p:cNvPr>
          <p:cNvSpPr txBox="1">
            <a:spLocks/>
          </p:cNvSpPr>
          <p:nvPr/>
        </p:nvSpPr>
        <p:spPr>
          <a:xfrm>
            <a:off x="3172908" y="696362"/>
            <a:ext cx="840900" cy="355800"/>
          </a:xfrm>
          <a:prstGeom prst="rect">
            <a:avLst/>
          </a:prstGeom>
          <a:noFill/>
          <a:ln>
            <a:noFill/>
          </a:ln>
        </p:spPr>
        <p:txBody>
          <a:bodyPr spcFirstLastPara="1" wrap="square" lIns="0" tIns="0" rIns="0" bIns="0"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accent2"/>
              </a:buClr>
              <a:buSzPts val="2800"/>
              <a:buFont typeface="Nerko One"/>
              <a:buNone/>
              <a:defRPr sz="4300" b="0" i="0" u="none" strike="noStrike" cap="none">
                <a:solidFill>
                  <a:schemeClr val="accent2"/>
                </a:solidFill>
                <a:latin typeface="Nerko One"/>
                <a:ea typeface="Nerko One"/>
                <a:cs typeface="Nerko One"/>
                <a:sym typeface="Nerko One"/>
              </a:defRPr>
            </a:lvl1pPr>
            <a:lvl2pPr marR="0" lvl="1"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2pPr>
            <a:lvl3pPr marR="0" lvl="2"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3pPr>
            <a:lvl4pPr marR="0" lvl="3"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4pPr>
            <a:lvl5pPr marR="0" lvl="4"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5pPr>
            <a:lvl6pPr marR="0" lvl="5"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6pPr>
            <a:lvl7pPr marR="0" lvl="6"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7pPr>
            <a:lvl8pPr marR="0" lvl="7"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8pPr>
            <a:lvl9pPr marR="0" lvl="8"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9pPr>
          </a:lstStyle>
          <a:p>
            <a:pPr algn="ctr"/>
            <a:endParaRPr lang="en" sz="2000" b="1" dirty="0">
              <a:latin typeface="+mj-lt"/>
              <a:cs typeface="Calibri" panose="020F0502020204030204" pitchFamily="34" charset="0"/>
            </a:endParaRPr>
          </a:p>
        </p:txBody>
      </p:sp>
      <p:sp>
        <p:nvSpPr>
          <p:cNvPr id="3" name="TextBox 2" descr="n26 fb Tran Phu">
            <a:extLst>
              <a:ext uri="{FF2B5EF4-FFF2-40B4-BE49-F238E27FC236}">
                <a16:creationId xmlns:a16="http://schemas.microsoft.com/office/drawing/2014/main" id="{1D541803-6057-03C3-5D69-86BE75DF50B3}"/>
              </a:ext>
            </a:extLst>
          </p:cNvPr>
          <p:cNvSpPr txBox="1"/>
          <p:nvPr/>
        </p:nvSpPr>
        <p:spPr>
          <a:xfrm>
            <a:off x="4411673" y="696362"/>
            <a:ext cx="4117535" cy="400110"/>
          </a:xfrm>
          <a:prstGeom prst="rect">
            <a:avLst/>
          </a:prstGeom>
          <a:noFill/>
        </p:spPr>
        <p:txBody>
          <a:bodyPr wrap="square" rtlCol="0">
            <a:spAutoFit/>
          </a:bodyPr>
          <a:lstStyle/>
          <a:p>
            <a:r>
              <a:rPr lang="en-US" sz="2000" b="1" dirty="0">
                <a:solidFill>
                  <a:schemeClr val="accent2">
                    <a:lumMod val="60000"/>
                    <a:lumOff val="40000"/>
                  </a:schemeClr>
                </a:solidFill>
                <a:latin typeface="+mj-lt"/>
                <a:ea typeface="Cambria" panose="02040503050406030204" pitchFamily="18" charset="0"/>
                <a:cs typeface="Calibri" panose="020F0502020204030204" pitchFamily="34" charset="0"/>
              </a:rPr>
              <a:t>TRẠM DỪNG THÚ VỊ</a:t>
            </a:r>
            <a:endParaRPr lang="vi-VN" sz="2000" b="1" dirty="0">
              <a:solidFill>
                <a:schemeClr val="accent4">
                  <a:lumMod val="75000"/>
                </a:schemeClr>
              </a:solidFill>
              <a:latin typeface="+mj-lt"/>
              <a:cs typeface="Calibri" panose="020F0502020204030204" pitchFamily="34" charset="0"/>
            </a:endParaRPr>
          </a:p>
        </p:txBody>
      </p:sp>
      <mc:AlternateContent xmlns:mc="http://schemas.openxmlformats.org/markup-compatibility/2006">
        <mc:Choice xmlns:a14="http://schemas.microsoft.com/office/drawing/2010/main" Requires="a14">
          <p:sp>
            <p:nvSpPr>
              <p:cNvPr id="8" name="TextBox 7" descr="n26 fb Tran Phu">
                <a:extLst>
                  <a:ext uri="{FF2B5EF4-FFF2-40B4-BE49-F238E27FC236}">
                    <a16:creationId xmlns:a16="http://schemas.microsoft.com/office/drawing/2014/main" id="{CB709370-16A5-8AF2-2FE8-08FACA9CA89F}"/>
                  </a:ext>
                </a:extLst>
              </p:cNvPr>
              <p:cNvSpPr txBox="1"/>
              <p:nvPr/>
            </p:nvSpPr>
            <p:spPr>
              <a:xfrm>
                <a:off x="3902349" y="1360219"/>
                <a:ext cx="4154796" cy="2561535"/>
              </a:xfrm>
              <a:prstGeom prst="rect">
                <a:avLst/>
              </a:prstGeom>
              <a:noFill/>
            </p:spPr>
            <p:txBody>
              <a:bodyPr wrap="square" rtlCol="0">
                <a:spAutoFit/>
              </a:bodyPr>
              <a:lstStyle/>
              <a:p>
                <a:pPr algn="ctr"/>
                <a:r>
                  <a:rPr lang="en-US" sz="2000" b="1" dirty="0" err="1">
                    <a:solidFill>
                      <a:schemeClr val="tx1"/>
                    </a:solidFill>
                    <a:latin typeface="+mj-lt"/>
                    <a:cs typeface="Calibri" panose="020F0502020204030204" pitchFamily="34" charset="0"/>
                  </a:rPr>
                  <a:t>Trạm</a:t>
                </a:r>
                <a:r>
                  <a:rPr lang="en-US" sz="2000" b="1" dirty="0">
                    <a:solidFill>
                      <a:schemeClr val="tx1"/>
                    </a:solidFill>
                    <a:latin typeface="+mj-lt"/>
                    <a:cs typeface="Calibri" panose="020F0502020204030204" pitchFamily="34" charset="0"/>
                  </a:rPr>
                  <a:t> 2</a:t>
                </a:r>
              </a:p>
              <a:p>
                <a:pPr marL="0" algn="just"/>
                <a:r>
                  <a:rPr lang="en-US" sz="2000" b="1" dirty="0" err="1">
                    <a:solidFill>
                      <a:schemeClr val="tx1"/>
                    </a:solidFill>
                    <a:latin typeface="+mj-lt"/>
                    <a:cs typeface="Calibri" panose="020F0502020204030204" pitchFamily="34" charset="0"/>
                  </a:rPr>
                  <a:t>Câu</a:t>
                </a:r>
                <a:r>
                  <a:rPr lang="en-US" sz="2000" b="1" dirty="0">
                    <a:solidFill>
                      <a:schemeClr val="tx1"/>
                    </a:solidFill>
                    <a:latin typeface="+mj-lt"/>
                    <a:cs typeface="Calibri" panose="020F0502020204030204" pitchFamily="34" charset="0"/>
                  </a:rPr>
                  <a:t> 4. </a:t>
                </a:r>
                <a:r>
                  <a:rPr lang="en-US" sz="2000" dirty="0" err="1">
                    <a:solidFill>
                      <a:schemeClr val="tx1"/>
                    </a:solidFill>
                    <a:latin typeface="+mj-lt"/>
                    <a:cs typeface="Calibri" panose="020F0502020204030204" pitchFamily="34" charset="0"/>
                  </a:rPr>
                  <a:t>Hãy</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dựa</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vào</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bảng</a:t>
                </a:r>
                <a:r>
                  <a:rPr lang="en-US" sz="2000" dirty="0">
                    <a:solidFill>
                      <a:schemeClr val="tx1"/>
                    </a:solidFill>
                    <a:latin typeface="+mj-lt"/>
                    <a:cs typeface="Calibri" panose="020F0502020204030204" pitchFamily="34" charset="0"/>
                  </a:rPr>
                  <a:t> so </a:t>
                </a:r>
                <a:r>
                  <a:rPr lang="en-US" sz="2000" dirty="0" err="1">
                    <a:solidFill>
                      <a:schemeClr val="tx1"/>
                    </a:solidFill>
                    <a:latin typeface="+mj-lt"/>
                    <a:cs typeface="Calibri" panose="020F0502020204030204" pitchFamily="34" charset="0"/>
                  </a:rPr>
                  <a:t>sánh</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hai</a:t>
                </a:r>
                <a:r>
                  <a:rPr lang="en-US" sz="2000" dirty="0">
                    <a:solidFill>
                      <a:schemeClr val="tx1"/>
                    </a:solidFill>
                    <a:latin typeface="+mj-lt"/>
                    <a:cs typeface="Calibri" panose="020F0502020204030204" pitchFamily="34" charset="0"/>
                  </a:rPr>
                  <a:t> thang </a:t>
                </a:r>
                <a:r>
                  <a:rPr lang="en-US" sz="2000" dirty="0" err="1">
                    <a:solidFill>
                      <a:schemeClr val="tx1"/>
                    </a:solidFill>
                    <a:latin typeface="+mj-lt"/>
                    <a:cs typeface="Calibri" panose="020F0502020204030204" pitchFamily="34" charset="0"/>
                  </a:rPr>
                  <a:t>nhiệt</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độ</a:t>
                </a:r>
                <a:r>
                  <a:rPr lang="en-US" sz="2000" dirty="0">
                    <a:solidFill>
                      <a:schemeClr val="tx1"/>
                    </a:solidFill>
                    <a:latin typeface="+mj-lt"/>
                    <a:cs typeface="Calibri" panose="020F0502020204030204" pitchFamily="34" charset="0"/>
                  </a:rPr>
                  <a:t> Celsius </a:t>
                </a:r>
                <a:r>
                  <a:rPr lang="en-US" sz="2000" dirty="0" err="1">
                    <a:solidFill>
                      <a:schemeClr val="tx1"/>
                    </a:solidFill>
                    <a:latin typeface="+mj-lt"/>
                    <a:cs typeface="Calibri" panose="020F0502020204030204" pitchFamily="34" charset="0"/>
                  </a:rPr>
                  <a:t>và</a:t>
                </a:r>
                <a:r>
                  <a:rPr lang="en-US" sz="2000" dirty="0">
                    <a:solidFill>
                      <a:schemeClr val="tx1"/>
                    </a:solidFill>
                    <a:latin typeface="+mj-lt"/>
                    <a:cs typeface="Calibri" panose="020F0502020204030204" pitchFamily="34" charset="0"/>
                  </a:rPr>
                  <a:t> Kelvin ở </a:t>
                </a:r>
                <a:r>
                  <a:rPr lang="en-US" sz="2000" dirty="0" err="1">
                    <a:solidFill>
                      <a:schemeClr val="tx1"/>
                    </a:solidFill>
                    <a:latin typeface="+mj-lt"/>
                    <a:cs typeface="Calibri" panose="020F0502020204030204" pitchFamily="34" charset="0"/>
                  </a:rPr>
                  <a:t>Hình</a:t>
                </a:r>
                <a:r>
                  <a:rPr lang="en-US" sz="2000" dirty="0">
                    <a:solidFill>
                      <a:schemeClr val="tx1"/>
                    </a:solidFill>
                    <a:latin typeface="+mj-lt"/>
                    <a:cs typeface="Calibri" panose="020F0502020204030204" pitchFamily="34" charset="0"/>
                  </a:rPr>
                  <a:t> 3.2 </a:t>
                </a:r>
                <a:r>
                  <a:rPr lang="en-US" sz="2000" dirty="0" err="1">
                    <a:solidFill>
                      <a:schemeClr val="tx1"/>
                    </a:solidFill>
                    <a:latin typeface="+mj-lt"/>
                    <a:cs typeface="Calibri" panose="020F0502020204030204" pitchFamily="34" charset="0"/>
                  </a:rPr>
                  <a:t>để</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chứng</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minh</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rằng</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mỗi</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độ</a:t>
                </a:r>
                <a:r>
                  <a:rPr lang="en-US" sz="2000" dirty="0">
                    <a:solidFill>
                      <a:schemeClr val="tx1"/>
                    </a:solidFill>
                    <a:latin typeface="+mj-lt"/>
                    <a:cs typeface="Calibri" panose="020F0502020204030204" pitchFamily="34" charset="0"/>
                  </a:rPr>
                  <a:t> chia </a:t>
                </a:r>
                <a14:m>
                  <m:oMath xmlns:m="http://schemas.openxmlformats.org/officeDocument/2006/math">
                    <m:sSup>
                      <m:sSupPr>
                        <m:ctrlPr>
                          <a:rPr lang="en-US" sz="2000" i="1">
                            <a:solidFill>
                              <a:schemeClr val="tx1"/>
                            </a:solidFill>
                            <a:latin typeface="+mj-lt"/>
                          </a:rPr>
                        </m:ctrlPr>
                      </m:sSupPr>
                      <m:e>
                        <m:r>
                          <a:rPr lang="en-US" sz="2000" b="0">
                            <a:solidFill>
                              <a:schemeClr val="tx1"/>
                            </a:solidFill>
                            <a:latin typeface="+mj-lt"/>
                          </a:rPr>
                          <m:t>1</m:t>
                        </m:r>
                      </m:e>
                      <m:sup>
                        <m:r>
                          <a:rPr lang="en-US" sz="2000" b="0">
                            <a:solidFill>
                              <a:schemeClr val="tx1"/>
                            </a:solidFill>
                            <a:latin typeface="+mj-lt"/>
                          </a:rPr>
                          <m:t>0</m:t>
                        </m:r>
                      </m:sup>
                    </m:sSup>
                    <m:d>
                      <m:dPr>
                        <m:ctrlPr>
                          <a:rPr lang="en-US" sz="2000" i="1">
                            <a:solidFill>
                              <a:schemeClr val="tx1"/>
                            </a:solidFill>
                            <a:latin typeface="+mj-lt"/>
                          </a:rPr>
                        </m:ctrlPr>
                      </m:dPr>
                      <m:e>
                        <m:r>
                          <m:rPr>
                            <m:sty m:val="p"/>
                          </m:rPr>
                          <a:rPr lang="en-US" sz="2000" b="0" i="1">
                            <a:solidFill>
                              <a:schemeClr val="tx1"/>
                            </a:solidFill>
                            <a:latin typeface="+mj-lt"/>
                          </a:rPr>
                          <m:t>C</m:t>
                        </m:r>
                      </m:e>
                    </m:d>
                  </m:oMath>
                </a14:m>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trong</a:t>
                </a:r>
                <a:r>
                  <a:rPr lang="en-US" sz="2000" dirty="0">
                    <a:solidFill>
                      <a:schemeClr val="tx1"/>
                    </a:solidFill>
                    <a:latin typeface="+mj-lt"/>
                    <a:cs typeface="Calibri" panose="020F0502020204030204" pitchFamily="34" charset="0"/>
                  </a:rPr>
                  <a:t> thang </a:t>
                </a:r>
                <a:r>
                  <a:rPr lang="en-US" sz="2000" dirty="0" err="1">
                    <a:solidFill>
                      <a:schemeClr val="tx1"/>
                    </a:solidFill>
                    <a:latin typeface="+mj-lt"/>
                    <a:cs typeface="Calibri" panose="020F0502020204030204" pitchFamily="34" charset="0"/>
                  </a:rPr>
                  <a:t>nhiệt</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độ</a:t>
                </a:r>
                <a:r>
                  <a:rPr lang="en-US" sz="2000" dirty="0">
                    <a:solidFill>
                      <a:schemeClr val="tx1"/>
                    </a:solidFill>
                    <a:latin typeface="+mj-lt"/>
                    <a:cs typeface="Calibri" panose="020F0502020204030204" pitchFamily="34" charset="0"/>
                  </a:rPr>
                  <a:t> Celsius </a:t>
                </a:r>
                <a:r>
                  <a:rPr lang="en-US" sz="2000" dirty="0" err="1">
                    <a:solidFill>
                      <a:schemeClr val="tx1"/>
                    </a:solidFill>
                    <a:latin typeface="+mj-lt"/>
                    <a:cs typeface="Calibri" panose="020F0502020204030204" pitchFamily="34" charset="0"/>
                  </a:rPr>
                  <a:t>có</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độ</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lớn</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bằng</a:t>
                </a:r>
                <a:r>
                  <a:rPr lang="en-US" sz="2000" dirty="0">
                    <a:solidFill>
                      <a:schemeClr val="tx1"/>
                    </a:solidFill>
                    <a:latin typeface="+mj-lt"/>
                    <a:cs typeface="Calibri" panose="020F0502020204030204" pitchFamily="34" charset="0"/>
                  </a:rPr>
                  <a:t> 1 </a:t>
                </a:r>
                <a:r>
                  <a:rPr lang="en-US" sz="2000" dirty="0" err="1">
                    <a:solidFill>
                      <a:schemeClr val="tx1"/>
                    </a:solidFill>
                    <a:latin typeface="+mj-lt"/>
                    <a:cs typeface="Calibri" panose="020F0502020204030204" pitchFamily="34" charset="0"/>
                  </a:rPr>
                  <a:t>độ</a:t>
                </a:r>
                <a:r>
                  <a:rPr lang="en-US" sz="2000" dirty="0">
                    <a:solidFill>
                      <a:schemeClr val="tx1"/>
                    </a:solidFill>
                    <a:latin typeface="+mj-lt"/>
                    <a:cs typeface="Calibri" panose="020F0502020204030204" pitchFamily="34" charset="0"/>
                  </a:rPr>
                  <a:t> chia </a:t>
                </a:r>
                <a14:m>
                  <m:oMath xmlns:m="http://schemas.openxmlformats.org/officeDocument/2006/math">
                    <m:r>
                      <a:rPr lang="en-US" sz="2000" b="0">
                        <a:solidFill>
                          <a:schemeClr val="tx1"/>
                        </a:solidFill>
                        <a:latin typeface="+mj-lt"/>
                      </a:rPr>
                      <m:t>1</m:t>
                    </m:r>
                    <m:d>
                      <m:dPr>
                        <m:ctrlPr>
                          <a:rPr lang="en-US" sz="2000" i="1">
                            <a:solidFill>
                              <a:schemeClr val="tx1"/>
                            </a:solidFill>
                            <a:latin typeface="+mj-lt"/>
                          </a:rPr>
                        </m:ctrlPr>
                      </m:dPr>
                      <m:e>
                        <m:r>
                          <m:rPr>
                            <m:sty m:val="p"/>
                          </m:rPr>
                          <a:rPr lang="en-US" sz="2000" b="0" i="1">
                            <a:solidFill>
                              <a:schemeClr val="tx1"/>
                            </a:solidFill>
                            <a:latin typeface="+mj-lt"/>
                          </a:rPr>
                          <m:t>K</m:t>
                        </m:r>
                      </m:e>
                    </m:d>
                  </m:oMath>
                </a14:m>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trong</a:t>
                </a:r>
                <a:r>
                  <a:rPr lang="en-US" sz="2000" dirty="0">
                    <a:solidFill>
                      <a:schemeClr val="tx1"/>
                    </a:solidFill>
                    <a:latin typeface="+mj-lt"/>
                    <a:cs typeface="Calibri" panose="020F0502020204030204" pitchFamily="34" charset="0"/>
                  </a:rPr>
                  <a:t> thang </a:t>
                </a:r>
                <a:r>
                  <a:rPr lang="en-US" sz="2000" dirty="0" err="1">
                    <a:solidFill>
                      <a:schemeClr val="tx1"/>
                    </a:solidFill>
                    <a:latin typeface="+mj-lt"/>
                    <a:cs typeface="Calibri" panose="020F0502020204030204" pitchFamily="34" charset="0"/>
                  </a:rPr>
                  <a:t>nhiệt</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độ</a:t>
                </a:r>
                <a:r>
                  <a:rPr lang="en-US" sz="2000" dirty="0">
                    <a:solidFill>
                      <a:schemeClr val="tx1"/>
                    </a:solidFill>
                    <a:latin typeface="+mj-lt"/>
                    <a:cs typeface="Calibri" panose="020F0502020204030204" pitchFamily="34" charset="0"/>
                  </a:rPr>
                  <a:t> Kelvin.</a:t>
                </a:r>
              </a:p>
            </p:txBody>
          </p:sp>
        </mc:Choice>
        <mc:Fallback>
          <p:sp>
            <p:nvSpPr>
              <p:cNvPr id="8" name="TextBox 7" descr="n26 fb Tran Phu">
                <a:extLst>
                  <a:ext uri="{FF2B5EF4-FFF2-40B4-BE49-F238E27FC236}">
                    <a16:creationId xmlns:a16="http://schemas.microsoft.com/office/drawing/2014/main" id="{CB709370-16A5-8AF2-2FE8-08FACA9CA89F}"/>
                  </a:ext>
                </a:extLst>
              </p:cNvPr>
              <p:cNvSpPr txBox="1">
                <a:spLocks noRot="1" noChangeAspect="1" noMove="1" noResize="1" noEditPoints="1" noAdjustHandles="1" noChangeArrowheads="1" noChangeShapeType="1" noTextEdit="1"/>
              </p:cNvSpPr>
              <p:nvPr/>
            </p:nvSpPr>
            <p:spPr>
              <a:xfrm>
                <a:off x="3902349" y="1360219"/>
                <a:ext cx="4154796" cy="2561535"/>
              </a:xfrm>
              <a:prstGeom prst="rect">
                <a:avLst/>
              </a:prstGeom>
              <a:blipFill>
                <a:blip r:embed="rId3"/>
                <a:stretch>
                  <a:fillRect l="-1466" t="-952" r="-1466" b="-3571"/>
                </a:stretch>
              </a:blipFill>
            </p:spPr>
            <p:txBody>
              <a:bodyPr/>
              <a:lstStyle/>
              <a:p>
                <a:r>
                  <a:rPr lang="en-US">
                    <a:noFill/>
                  </a:rPr>
                  <a:t> </a:t>
                </a:r>
              </a:p>
            </p:txBody>
          </p:sp>
        </mc:Fallback>
      </mc:AlternateContent>
    </p:spTree>
    <p:extLst>
      <p:ext uri="{BB962C8B-B14F-4D97-AF65-F5344CB8AC3E}">
        <p14:creationId xmlns:p14="http://schemas.microsoft.com/office/powerpoint/2010/main" val="115331318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nodePh="1">
                                  <p:stCondLst>
                                    <p:cond delay="0"/>
                                  </p:stCondLst>
                                  <p:endCondLst>
                                    <p:cond evt="begin" delay="0">
                                      <p:tn val="5"/>
                                    </p:cond>
                                  </p:end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687"/>
        <p:cNvGrpSpPr/>
        <p:nvPr/>
      </p:nvGrpSpPr>
      <p:grpSpPr>
        <a:xfrm>
          <a:off x="0" y="0"/>
          <a:ext cx="0" cy="0"/>
          <a:chOff x="0" y="0"/>
          <a:chExt cx="0" cy="0"/>
        </a:xfrm>
      </p:grpSpPr>
      <p:grpSp>
        <p:nvGrpSpPr>
          <p:cNvPr id="778" name="Google Shape;778;p30" descr="n26 fb Tran Phu"/>
          <p:cNvGrpSpPr/>
          <p:nvPr/>
        </p:nvGrpSpPr>
        <p:grpSpPr>
          <a:xfrm rot="10376918">
            <a:off x="861782" y="3867148"/>
            <a:ext cx="1938167" cy="1094824"/>
            <a:chOff x="5913720" y="338987"/>
            <a:chExt cx="2574977" cy="1454542"/>
          </a:xfrm>
        </p:grpSpPr>
        <p:sp>
          <p:nvSpPr>
            <p:cNvPr id="779" name="Google Shape;779;p30"/>
            <p:cNvSpPr/>
            <p:nvPr/>
          </p:nvSpPr>
          <p:spPr>
            <a:xfrm>
              <a:off x="6513338" y="338987"/>
              <a:ext cx="115824" cy="116115"/>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0" name="Google Shape;780;p30"/>
            <p:cNvGrpSpPr/>
            <p:nvPr/>
          </p:nvGrpSpPr>
          <p:grpSpPr>
            <a:xfrm>
              <a:off x="7139184" y="679702"/>
              <a:ext cx="115823" cy="111412"/>
              <a:chOff x="7483850" y="1849650"/>
              <a:chExt cx="144400" cy="138900"/>
            </a:xfrm>
          </p:grpSpPr>
          <p:sp>
            <p:nvSpPr>
              <p:cNvPr id="781" name="Google Shape;781;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2" name="Google Shape;782;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3" name="Google Shape;783;p30"/>
            <p:cNvSpPr/>
            <p:nvPr/>
          </p:nvSpPr>
          <p:spPr>
            <a:xfrm>
              <a:off x="7380591" y="1229942"/>
              <a:ext cx="161543" cy="1615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4" name="Google Shape;784;p30"/>
            <p:cNvSpPr/>
            <p:nvPr/>
          </p:nvSpPr>
          <p:spPr>
            <a:xfrm>
              <a:off x="6490529" y="911725"/>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5" name="Google Shape;785;p30"/>
            <p:cNvSpPr/>
            <p:nvPr/>
          </p:nvSpPr>
          <p:spPr>
            <a:xfrm>
              <a:off x="6950905" y="1169184"/>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6" name="Google Shape;786;p30"/>
            <p:cNvGrpSpPr/>
            <p:nvPr/>
          </p:nvGrpSpPr>
          <p:grpSpPr>
            <a:xfrm>
              <a:off x="5913720" y="815996"/>
              <a:ext cx="115823" cy="111412"/>
              <a:chOff x="7483850" y="1849650"/>
              <a:chExt cx="144400" cy="138900"/>
            </a:xfrm>
          </p:grpSpPr>
          <p:sp>
            <p:nvSpPr>
              <p:cNvPr id="787" name="Google Shape;787;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8" name="Google Shape;788;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9" name="Google Shape;789;p30"/>
            <p:cNvSpPr/>
            <p:nvPr/>
          </p:nvSpPr>
          <p:spPr>
            <a:xfrm>
              <a:off x="7472651" y="1632347"/>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0" name="Google Shape;790;p30"/>
            <p:cNvSpPr/>
            <p:nvPr/>
          </p:nvSpPr>
          <p:spPr>
            <a:xfrm rot="10800000" flipH="1">
              <a:off x="7975336" y="1047146"/>
              <a:ext cx="89847" cy="90043"/>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1" name="Google Shape;791;p30"/>
            <p:cNvGrpSpPr/>
            <p:nvPr/>
          </p:nvGrpSpPr>
          <p:grpSpPr>
            <a:xfrm rot="10800000" flipH="1">
              <a:off x="8372874" y="1255009"/>
              <a:ext cx="115823" cy="111412"/>
              <a:chOff x="7483850" y="1849650"/>
              <a:chExt cx="144400" cy="138900"/>
            </a:xfrm>
          </p:grpSpPr>
          <p:sp>
            <p:nvSpPr>
              <p:cNvPr id="792" name="Google Shape;792;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3" name="Google Shape;793;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94" name="Google Shape;794;p30"/>
            <p:cNvSpPr/>
            <p:nvPr/>
          </p:nvSpPr>
          <p:spPr>
            <a:xfrm rot="10800000" flipH="1">
              <a:off x="7542141" y="941562"/>
              <a:ext cx="101143" cy="1011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5" name="Google Shape;795;p30"/>
            <p:cNvGrpSpPr/>
            <p:nvPr/>
          </p:nvGrpSpPr>
          <p:grpSpPr>
            <a:xfrm rot="10800000" flipH="1">
              <a:off x="8074625" y="1520906"/>
              <a:ext cx="115823" cy="111412"/>
              <a:chOff x="7483850" y="1849650"/>
              <a:chExt cx="144400" cy="138900"/>
            </a:xfrm>
          </p:grpSpPr>
          <p:sp>
            <p:nvSpPr>
              <p:cNvPr id="796" name="Google Shape;796;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7" name="Google Shape;797;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grpSp>
      <p:grpSp>
        <p:nvGrpSpPr>
          <p:cNvPr id="2" name="Group 1">
            <a:extLst>
              <a:ext uri="{FF2B5EF4-FFF2-40B4-BE49-F238E27FC236}">
                <a16:creationId xmlns:a16="http://schemas.microsoft.com/office/drawing/2014/main" id="{8590C3D1-86F7-6083-5EBA-8ED4DC23A545}"/>
              </a:ext>
            </a:extLst>
          </p:cNvPr>
          <p:cNvGrpSpPr/>
          <p:nvPr/>
        </p:nvGrpSpPr>
        <p:grpSpPr>
          <a:xfrm>
            <a:off x="2407872" y="11875"/>
            <a:ext cx="6809014" cy="485466"/>
            <a:chOff x="2407872" y="11875"/>
            <a:chExt cx="6809014" cy="485466"/>
          </a:xfrm>
        </p:grpSpPr>
        <p:sp>
          <p:nvSpPr>
            <p:cNvPr id="4" name="Rectangle: Rounded Corners 3">
              <a:extLst>
                <a:ext uri="{FF2B5EF4-FFF2-40B4-BE49-F238E27FC236}">
                  <a16:creationId xmlns:a16="http://schemas.microsoft.com/office/drawing/2014/main" id="{F1D06312-451C-BB00-60D1-54360C492506}"/>
                </a:ext>
              </a:extLst>
            </p:cNvPr>
            <p:cNvSpPr/>
            <p:nvPr/>
          </p:nvSpPr>
          <p:spPr>
            <a:xfrm>
              <a:off x="2407872" y="11875"/>
              <a:ext cx="6809014" cy="485466"/>
            </a:xfrm>
            <a:prstGeom prst="roundRect">
              <a:avLst>
                <a:gd name="adj"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44090FD0-23A4-DBCC-5D49-7D2E949A3DA7}"/>
                </a:ext>
              </a:extLst>
            </p:cNvPr>
            <p:cNvSpPr txBox="1"/>
            <p:nvPr/>
          </p:nvSpPr>
          <p:spPr>
            <a:xfrm>
              <a:off x="2742608" y="97149"/>
              <a:ext cx="6474278" cy="400110"/>
            </a:xfrm>
            <a:prstGeom prst="rect">
              <a:avLst/>
            </a:prstGeom>
            <a:noFill/>
          </p:spPr>
          <p:txBody>
            <a:bodyPr wrap="square" rtlCol="0">
              <a:spAutoFit/>
            </a:bodyPr>
            <a:lstStyle/>
            <a:p>
              <a:r>
                <a:rPr lang="en-US" sz="2000" dirty="0">
                  <a:ln w="0"/>
                  <a:solidFill>
                    <a:schemeClr val="tx1"/>
                  </a:solidFill>
                  <a:effectLst>
                    <a:outerShdw blurRad="38100" dist="19050" dir="2700000" algn="tl" rotWithShape="0">
                      <a:schemeClr val="dk1">
                        <a:alpha val="40000"/>
                      </a:schemeClr>
                    </a:outerShdw>
                  </a:effectLst>
                </a:rPr>
                <a:t>BÀI 3: NHIỆT ĐỘ THANG ĐO NHIỆT ĐỘ - NHIỆT KẾ</a:t>
              </a:r>
            </a:p>
          </p:txBody>
        </p:sp>
      </p:grpSp>
      <p:sp>
        <p:nvSpPr>
          <p:cNvPr id="6" name="Text Box 76">
            <a:extLst>
              <a:ext uri="{FF2B5EF4-FFF2-40B4-BE49-F238E27FC236}">
                <a16:creationId xmlns:a16="http://schemas.microsoft.com/office/drawing/2014/main" id="{7785EB8B-001C-A6DE-A72A-949C0F6C3059}"/>
              </a:ext>
            </a:extLst>
          </p:cNvPr>
          <p:cNvSpPr txBox="1">
            <a:spLocks noChangeArrowheads="1"/>
          </p:cNvSpPr>
          <p:nvPr/>
        </p:nvSpPr>
        <p:spPr bwMode="auto">
          <a:xfrm>
            <a:off x="6472" y="-66357"/>
            <a:ext cx="2495774" cy="2853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000">
                <a:solidFill>
                  <a:schemeClr val="tx1"/>
                </a:solidFill>
                <a:latin typeface="Arial" charset="0"/>
              </a:defRPr>
            </a:lvl1pPr>
            <a:lvl2pPr marL="742950" indent="-285750" eaLnBrk="0" hangingPunct="0">
              <a:defRPr sz="20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sz="2000">
                <a:solidFill>
                  <a:schemeClr val="tx1"/>
                </a:solidFill>
                <a:latin typeface="Arial" charset="0"/>
              </a:defRPr>
            </a:lvl4pPr>
            <a:lvl5pPr marL="2057400" indent="-228600" eaLnBrk="0" hangingPunct="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fontAlgn="auto">
              <a:lnSpc>
                <a:spcPct val="150000"/>
              </a:lnSpc>
              <a:spcBef>
                <a:spcPts val="0"/>
              </a:spcBef>
              <a:spcAft>
                <a:spcPts val="0"/>
              </a:spcAft>
              <a:defRPr/>
            </a:pPr>
            <a:r>
              <a:rPr lang="en-US" sz="2200" b="1" dirty="0">
                <a:solidFill>
                  <a:srgbClr val="FF0000"/>
                </a:solidFill>
                <a:latin typeface="Times New Roman" pitchFamily="18" charset="0"/>
                <a:cs typeface="Times New Roman" pitchFamily="18" charset="0"/>
              </a:rPr>
              <a:t>NỘI DUNG</a:t>
            </a:r>
          </a:p>
          <a:p>
            <a:pPr fontAlgn="auto">
              <a:lnSpc>
                <a:spcPct val="150000"/>
              </a:lnSpc>
              <a:spcBef>
                <a:spcPts val="0"/>
              </a:spcBef>
              <a:spcAft>
                <a:spcPts val="0"/>
              </a:spcAft>
              <a:defRPr/>
            </a:pPr>
            <a:r>
              <a:rPr lang="en-US" b="1" dirty="0">
                <a:solidFill>
                  <a:schemeClr val="accent2">
                    <a:lumMod val="60000"/>
                    <a:lumOff val="40000"/>
                  </a:schemeClr>
                </a:solidFill>
                <a:latin typeface="Times New Roman" pitchFamily="18" charset="0"/>
                <a:cs typeface="Times New Roman" pitchFamily="18" charset="0"/>
              </a:rPr>
              <a:t>I. </a:t>
            </a:r>
            <a:r>
              <a:rPr lang="en-US" b="1" dirty="0" err="1">
                <a:solidFill>
                  <a:schemeClr val="accent2">
                    <a:lumMod val="60000"/>
                    <a:lumOff val="40000"/>
                  </a:schemeClr>
                </a:solidFill>
                <a:latin typeface="Times New Roman" pitchFamily="18" charset="0"/>
                <a:cs typeface="Times New Roman" pitchFamily="18" charset="0"/>
              </a:rPr>
              <a:t>Khái</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niệm</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nhiệt</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độ</a:t>
            </a:r>
            <a:endParaRPr lang="en-US" b="1"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II.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r>
              <a:rPr lang="en-US" dirty="0">
                <a:solidFill>
                  <a:schemeClr val="accent2">
                    <a:lumMod val="60000"/>
                    <a:lumOff val="40000"/>
                  </a:schemeClr>
                </a:solidFill>
                <a:latin typeface="Times New Roman" pitchFamily="18" charset="0"/>
                <a:cs typeface="Times New Roman" pitchFamily="18" charset="0"/>
              </a:rPr>
              <a:t> -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1. </a:t>
            </a:r>
            <a:r>
              <a:rPr lang="en-US" dirty="0" err="1">
                <a:solidFill>
                  <a:schemeClr val="accent2">
                    <a:lumMod val="60000"/>
                    <a:lumOff val="40000"/>
                  </a:schemeClr>
                </a:solidFill>
                <a:latin typeface="Times New Roman" pitchFamily="18" charset="0"/>
                <a:cs typeface="Times New Roman" pitchFamily="18" charset="0"/>
              </a:rPr>
              <a:t>Các</a:t>
            </a:r>
            <a:r>
              <a:rPr lang="en-US" dirty="0">
                <a:solidFill>
                  <a:schemeClr val="accent2">
                    <a:lumMod val="60000"/>
                    <a:lumOff val="40000"/>
                  </a:schemeClr>
                </a:solidFill>
                <a:latin typeface="Times New Roman" pitchFamily="18" charset="0"/>
                <a:cs typeface="Times New Roman" pitchFamily="18" charset="0"/>
              </a:rPr>
              <a:t>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2.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p:txBody>
      </p:sp>
      <p:sp>
        <p:nvSpPr>
          <p:cNvPr id="10" name="Google Shape;553;p28" descr="n26 fb Tran Phu">
            <a:extLst>
              <a:ext uri="{FF2B5EF4-FFF2-40B4-BE49-F238E27FC236}">
                <a16:creationId xmlns:a16="http://schemas.microsoft.com/office/drawing/2014/main" id="{B5EB87B9-79FB-A896-B7CF-AC8CB3B8206F}"/>
              </a:ext>
            </a:extLst>
          </p:cNvPr>
          <p:cNvSpPr txBox="1">
            <a:spLocks/>
          </p:cNvSpPr>
          <p:nvPr/>
        </p:nvSpPr>
        <p:spPr>
          <a:xfrm>
            <a:off x="3172908" y="696362"/>
            <a:ext cx="840900" cy="355800"/>
          </a:xfrm>
          <a:prstGeom prst="rect">
            <a:avLst/>
          </a:prstGeom>
          <a:noFill/>
          <a:ln>
            <a:noFill/>
          </a:ln>
        </p:spPr>
        <p:txBody>
          <a:bodyPr spcFirstLastPara="1" wrap="square" lIns="0" tIns="0" rIns="0" bIns="0"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accent2"/>
              </a:buClr>
              <a:buSzPts val="2800"/>
              <a:buFont typeface="Nerko One"/>
              <a:buNone/>
              <a:defRPr sz="4300" b="0" i="0" u="none" strike="noStrike" cap="none">
                <a:solidFill>
                  <a:schemeClr val="accent2"/>
                </a:solidFill>
                <a:latin typeface="Nerko One"/>
                <a:ea typeface="Nerko One"/>
                <a:cs typeface="Nerko One"/>
                <a:sym typeface="Nerko One"/>
              </a:defRPr>
            </a:lvl1pPr>
            <a:lvl2pPr marR="0" lvl="1"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2pPr>
            <a:lvl3pPr marR="0" lvl="2"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3pPr>
            <a:lvl4pPr marR="0" lvl="3"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4pPr>
            <a:lvl5pPr marR="0" lvl="4"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5pPr>
            <a:lvl6pPr marR="0" lvl="5"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6pPr>
            <a:lvl7pPr marR="0" lvl="6"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7pPr>
            <a:lvl8pPr marR="0" lvl="7"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8pPr>
            <a:lvl9pPr marR="0" lvl="8"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9pPr>
          </a:lstStyle>
          <a:p>
            <a:pPr algn="ctr"/>
            <a:endParaRPr lang="en" sz="2000" b="1" dirty="0">
              <a:latin typeface="+mj-lt"/>
              <a:cs typeface="Calibri" panose="020F0502020204030204" pitchFamily="34" charset="0"/>
            </a:endParaRPr>
          </a:p>
        </p:txBody>
      </p:sp>
      <p:sp>
        <p:nvSpPr>
          <p:cNvPr id="3" name="TextBox 2" descr="n26 fb Tran Phu">
            <a:extLst>
              <a:ext uri="{FF2B5EF4-FFF2-40B4-BE49-F238E27FC236}">
                <a16:creationId xmlns:a16="http://schemas.microsoft.com/office/drawing/2014/main" id="{1D541803-6057-03C3-5D69-86BE75DF50B3}"/>
              </a:ext>
            </a:extLst>
          </p:cNvPr>
          <p:cNvSpPr txBox="1"/>
          <p:nvPr/>
        </p:nvSpPr>
        <p:spPr>
          <a:xfrm>
            <a:off x="4411673" y="696362"/>
            <a:ext cx="4117535" cy="400110"/>
          </a:xfrm>
          <a:prstGeom prst="rect">
            <a:avLst/>
          </a:prstGeom>
          <a:noFill/>
        </p:spPr>
        <p:txBody>
          <a:bodyPr wrap="square" rtlCol="0">
            <a:spAutoFit/>
          </a:bodyPr>
          <a:lstStyle/>
          <a:p>
            <a:r>
              <a:rPr lang="en-US" sz="2000" b="1" dirty="0">
                <a:solidFill>
                  <a:schemeClr val="accent2">
                    <a:lumMod val="60000"/>
                    <a:lumOff val="40000"/>
                  </a:schemeClr>
                </a:solidFill>
                <a:latin typeface="+mj-lt"/>
                <a:ea typeface="Cambria" panose="02040503050406030204" pitchFamily="18" charset="0"/>
                <a:cs typeface="Calibri" panose="020F0502020204030204" pitchFamily="34" charset="0"/>
              </a:rPr>
              <a:t>TRẠM DỪNG THÚ VỊ</a:t>
            </a:r>
            <a:endParaRPr lang="vi-VN" sz="2000" b="1" dirty="0">
              <a:solidFill>
                <a:schemeClr val="accent4">
                  <a:lumMod val="75000"/>
                </a:schemeClr>
              </a:solidFill>
              <a:latin typeface="+mj-lt"/>
              <a:cs typeface="Calibri" panose="020F0502020204030204" pitchFamily="34" charset="0"/>
            </a:endParaRPr>
          </a:p>
        </p:txBody>
      </p:sp>
      <mc:AlternateContent xmlns:mc="http://schemas.openxmlformats.org/markup-compatibility/2006">
        <mc:Choice xmlns:a14="http://schemas.microsoft.com/office/drawing/2010/main" Requires="a14">
          <p:sp>
            <p:nvSpPr>
              <p:cNvPr id="8" name="TextBox 7" descr="n26 fb Tran Phu">
                <a:extLst>
                  <a:ext uri="{FF2B5EF4-FFF2-40B4-BE49-F238E27FC236}">
                    <a16:creationId xmlns:a16="http://schemas.microsoft.com/office/drawing/2014/main" id="{318EA0CC-CA31-91F5-FC79-77D4061EAFAA}"/>
                  </a:ext>
                </a:extLst>
              </p:cNvPr>
              <p:cNvSpPr txBox="1"/>
              <p:nvPr/>
            </p:nvSpPr>
            <p:spPr>
              <a:xfrm>
                <a:off x="3596516" y="1142281"/>
                <a:ext cx="4001341" cy="3328604"/>
              </a:xfrm>
              <a:prstGeom prst="rect">
                <a:avLst/>
              </a:prstGeom>
              <a:noFill/>
            </p:spPr>
            <p:txBody>
              <a:bodyPr wrap="square" rtlCol="0">
                <a:spAutoFit/>
              </a:bodyPr>
              <a:lstStyle/>
              <a:p>
                <a:pPr algn="ctr"/>
                <a:r>
                  <a:rPr lang="en-US" sz="2000" b="1" dirty="0">
                    <a:solidFill>
                      <a:schemeClr val="tx1"/>
                    </a:solidFill>
                    <a:latin typeface="+mj-lt"/>
                    <a:cs typeface="Calibri" panose="020F0502020204030204" pitchFamily="34" charset="0"/>
                  </a:rPr>
                  <a:t>Trạm 3</a:t>
                </a:r>
              </a:p>
              <a:p>
                <a:pPr marL="0" algn="just"/>
                <a:r>
                  <a:rPr lang="en-US" sz="2000" b="1" dirty="0" err="1">
                    <a:solidFill>
                      <a:schemeClr val="tx1"/>
                    </a:solidFill>
                    <a:latin typeface="+mj-lt"/>
                    <a:cs typeface="Calibri" panose="020F0502020204030204" pitchFamily="34" charset="0"/>
                  </a:rPr>
                  <a:t>Câu</a:t>
                </a:r>
                <a:r>
                  <a:rPr lang="en-US" sz="2000" b="1" dirty="0">
                    <a:solidFill>
                      <a:schemeClr val="tx1"/>
                    </a:solidFill>
                    <a:latin typeface="+mj-lt"/>
                    <a:cs typeface="Calibri" panose="020F0502020204030204" pitchFamily="34" charset="0"/>
                  </a:rPr>
                  <a:t> 5. </a:t>
                </a:r>
                <a:r>
                  <a:rPr lang="en-US" sz="2000" dirty="0" err="1">
                    <a:solidFill>
                      <a:schemeClr val="tx1"/>
                    </a:solidFill>
                    <a:latin typeface="+mj-lt"/>
                    <a:cs typeface="Calibri" panose="020F0502020204030204" pitchFamily="34" charset="0"/>
                  </a:rPr>
                  <a:t>Chứng</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minh</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công</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thức</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chuyển</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nhiệt</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độ</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từ</a:t>
                </a:r>
                <a:r>
                  <a:rPr lang="en-US" sz="2000" dirty="0">
                    <a:solidFill>
                      <a:schemeClr val="tx1"/>
                    </a:solidFill>
                    <a:latin typeface="+mj-lt"/>
                    <a:cs typeface="Calibri" panose="020F0502020204030204" pitchFamily="34" charset="0"/>
                  </a:rPr>
                  <a:t> thang Celsius sang thang Kelvin </a:t>
                </a:r>
                <a:r>
                  <a:rPr lang="en-US" sz="2000" dirty="0" err="1">
                    <a:solidFill>
                      <a:schemeClr val="tx1"/>
                    </a:solidFill>
                    <a:latin typeface="+mj-lt"/>
                    <a:cs typeface="Calibri" panose="020F0502020204030204" pitchFamily="34" charset="0"/>
                  </a:rPr>
                  <a:t>và</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ngược</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lại</a:t>
                </a:r>
                <a:r>
                  <a:rPr lang="en-US" sz="2000" dirty="0">
                    <a:solidFill>
                      <a:schemeClr val="tx1"/>
                    </a:solidFill>
                    <a:latin typeface="+mj-lt"/>
                    <a:cs typeface="Calibri" panose="020F0502020204030204" pitchFamily="34" charset="0"/>
                  </a:rPr>
                  <a:t>:</a:t>
                </a:r>
              </a:p>
              <a:p>
                <a:pPr marL="0" algn="ctr"/>
                <a:r>
                  <a:rPr lang="en-US" sz="2000" dirty="0">
                    <a:solidFill>
                      <a:schemeClr val="tx1"/>
                    </a:solidFill>
                    <a:latin typeface="+mj-lt"/>
                    <a:cs typeface="Calibri" panose="020F0502020204030204" pitchFamily="34" charset="0"/>
                  </a:rPr>
                  <a:t> </a:t>
                </a:r>
                <a14:m>
                  <m:oMath xmlns:m="http://schemas.openxmlformats.org/officeDocument/2006/math">
                    <m:r>
                      <m:rPr>
                        <m:sty m:val="p"/>
                      </m:rPr>
                      <a:rPr lang="en-US" sz="2000" b="0" i="1" smtClean="0">
                        <a:solidFill>
                          <a:schemeClr val="tx1"/>
                        </a:solidFill>
                        <a:latin typeface="+mj-lt"/>
                      </a:rPr>
                      <m:t>t</m:t>
                    </m:r>
                    <m:d>
                      <m:dPr>
                        <m:ctrlPr>
                          <a:rPr lang="en-US" sz="2000" i="1">
                            <a:solidFill>
                              <a:schemeClr val="tx1"/>
                            </a:solidFill>
                            <a:latin typeface="+mj-lt"/>
                          </a:rPr>
                        </m:ctrlPr>
                      </m:dPr>
                      <m:e>
                        <m:sPre>
                          <m:sPrePr>
                            <m:ctrlPr>
                              <a:rPr lang="en-US" sz="2000" i="1">
                                <a:solidFill>
                                  <a:schemeClr val="tx1"/>
                                </a:solidFill>
                                <a:latin typeface="+mj-lt"/>
                              </a:rPr>
                            </m:ctrlPr>
                          </m:sPrePr>
                          <m:sub>
                            <m:r>
                              <a:rPr lang="en-US" sz="2000" b="0" i="0" smtClean="0">
                                <a:solidFill>
                                  <a:schemeClr val="tx1"/>
                                </a:solidFill>
                                <a:latin typeface="+mj-lt"/>
                              </a:rPr>
                              <m:t> </m:t>
                            </m:r>
                          </m:sub>
                          <m:sup>
                            <m:r>
                              <a:rPr lang="en-US" sz="2000" b="0" i="1" smtClean="0">
                                <a:solidFill>
                                  <a:schemeClr val="tx1"/>
                                </a:solidFill>
                                <a:latin typeface="+mj-lt"/>
                              </a:rPr>
                              <m:t>0</m:t>
                            </m:r>
                          </m:sup>
                          <m:e>
                            <m:r>
                              <m:rPr>
                                <m:sty m:val="p"/>
                              </m:rPr>
                              <a:rPr lang="en-US" sz="2000" b="0" i="1" smtClean="0">
                                <a:solidFill>
                                  <a:schemeClr val="tx1"/>
                                </a:solidFill>
                                <a:latin typeface="+mj-lt"/>
                              </a:rPr>
                              <m:t>C</m:t>
                            </m:r>
                          </m:e>
                        </m:sPre>
                      </m:e>
                    </m:d>
                    <m:r>
                      <a:rPr lang="en-US" sz="2000" b="0" smtClean="0">
                        <a:solidFill>
                          <a:schemeClr val="tx1"/>
                        </a:solidFill>
                        <a:latin typeface="+mj-lt"/>
                      </a:rPr>
                      <m:t>=</m:t>
                    </m:r>
                    <m:r>
                      <m:rPr>
                        <m:sty m:val="p"/>
                      </m:rPr>
                      <a:rPr lang="en-US" sz="2000" b="0" i="1">
                        <a:solidFill>
                          <a:schemeClr val="tx1"/>
                        </a:solidFill>
                        <a:latin typeface="+mj-lt"/>
                      </a:rPr>
                      <m:t>T</m:t>
                    </m:r>
                    <m:d>
                      <m:dPr>
                        <m:ctrlPr>
                          <a:rPr lang="en-US" sz="2000" i="1">
                            <a:solidFill>
                              <a:schemeClr val="tx1"/>
                            </a:solidFill>
                            <a:latin typeface="+mj-lt"/>
                          </a:rPr>
                        </m:ctrlPr>
                      </m:dPr>
                      <m:e>
                        <m:r>
                          <m:rPr>
                            <m:sty m:val="p"/>
                          </m:rPr>
                          <a:rPr lang="en-US" sz="2000" b="0" i="1" smtClean="0">
                            <a:solidFill>
                              <a:schemeClr val="tx1"/>
                            </a:solidFill>
                            <a:latin typeface="+mj-lt"/>
                          </a:rPr>
                          <m:t>K</m:t>
                        </m:r>
                      </m:e>
                    </m:d>
                    <m:r>
                      <a:rPr lang="en-US" sz="2000" b="0" smtClean="0">
                        <a:solidFill>
                          <a:schemeClr val="tx1"/>
                        </a:solidFill>
                        <a:latin typeface="+mj-lt"/>
                      </a:rPr>
                      <m:t>−</m:t>
                    </m:r>
                    <m:r>
                      <a:rPr lang="en-US" sz="2000" b="0" i="1">
                        <a:solidFill>
                          <a:schemeClr val="tx1"/>
                        </a:solidFill>
                        <a:latin typeface="+mj-lt"/>
                      </a:rPr>
                      <m:t>273</m:t>
                    </m:r>
                    <m:r>
                      <a:rPr lang="en-US" sz="2000" b="0">
                        <a:solidFill>
                          <a:schemeClr val="tx1"/>
                        </a:solidFill>
                        <a:latin typeface="+mj-lt"/>
                      </a:rPr>
                      <m:t>,</m:t>
                    </m:r>
                    <m:r>
                      <a:rPr lang="en-US" sz="2000" b="0" i="1">
                        <a:solidFill>
                          <a:schemeClr val="tx1"/>
                        </a:solidFill>
                        <a:latin typeface="+mj-lt"/>
                      </a:rPr>
                      <m:t>15</m:t>
                    </m:r>
                  </m:oMath>
                </a14:m>
                <a:r>
                  <a:rPr lang="en-US" sz="2000" dirty="0">
                    <a:solidFill>
                      <a:schemeClr val="tx1"/>
                    </a:solidFill>
                    <a:latin typeface="+mj-lt"/>
                    <a:cs typeface="Calibri" panose="020F0502020204030204" pitchFamily="34" charset="0"/>
                  </a:rPr>
                  <a:t> </a:t>
                </a:r>
              </a:p>
              <a:p>
                <a:pPr marL="0" algn="just"/>
                <a:r>
                  <a:rPr lang="en-US" sz="2000" dirty="0">
                    <a:solidFill>
                      <a:schemeClr val="tx1"/>
                    </a:solidFill>
                    <a:latin typeface="+mj-lt"/>
                    <a:cs typeface="Calibri" panose="020F0502020204030204" pitchFamily="34" charset="0"/>
                  </a:rPr>
                  <a:t>và </a:t>
                </a:r>
                <a14:m>
                  <m:oMath xmlns:m="http://schemas.openxmlformats.org/officeDocument/2006/math">
                    <m:r>
                      <m:rPr>
                        <m:sty m:val="p"/>
                      </m:rPr>
                      <a:rPr lang="en-US" sz="2000" b="0" i="1" smtClean="0">
                        <a:solidFill>
                          <a:schemeClr val="tx1"/>
                        </a:solidFill>
                        <a:latin typeface="+mj-lt"/>
                      </a:rPr>
                      <m:t>T</m:t>
                    </m:r>
                    <m:d>
                      <m:dPr>
                        <m:ctrlPr>
                          <a:rPr lang="en-US" sz="2000" i="1">
                            <a:solidFill>
                              <a:schemeClr val="tx1"/>
                            </a:solidFill>
                            <a:latin typeface="+mj-lt"/>
                          </a:rPr>
                        </m:ctrlPr>
                      </m:dPr>
                      <m:e>
                        <m:r>
                          <m:rPr>
                            <m:sty m:val="p"/>
                          </m:rPr>
                          <a:rPr lang="en-US" sz="2000" b="0" i="1" smtClean="0">
                            <a:solidFill>
                              <a:schemeClr val="tx1"/>
                            </a:solidFill>
                            <a:latin typeface="+mj-lt"/>
                          </a:rPr>
                          <m:t>K</m:t>
                        </m:r>
                      </m:e>
                    </m:d>
                    <m:r>
                      <a:rPr lang="en-US" sz="2000" b="0" smtClean="0">
                        <a:solidFill>
                          <a:schemeClr val="tx1"/>
                        </a:solidFill>
                        <a:latin typeface="+mj-lt"/>
                      </a:rPr>
                      <m:t>=</m:t>
                    </m:r>
                    <m:r>
                      <m:rPr>
                        <m:sty m:val="p"/>
                      </m:rPr>
                      <a:rPr lang="en-US" sz="2000" b="0" i="1">
                        <a:solidFill>
                          <a:schemeClr val="tx1"/>
                        </a:solidFill>
                        <a:latin typeface="+mj-lt"/>
                      </a:rPr>
                      <m:t>t</m:t>
                    </m:r>
                    <m:d>
                      <m:dPr>
                        <m:ctrlPr>
                          <a:rPr lang="en-US" sz="2000" i="1">
                            <a:solidFill>
                              <a:schemeClr val="tx1"/>
                            </a:solidFill>
                            <a:latin typeface="+mj-lt"/>
                          </a:rPr>
                        </m:ctrlPr>
                      </m:dPr>
                      <m:e>
                        <m:sPre>
                          <m:sPrePr>
                            <m:ctrlPr>
                              <a:rPr lang="en-US" sz="2000" i="1">
                                <a:solidFill>
                                  <a:schemeClr val="tx1"/>
                                </a:solidFill>
                                <a:latin typeface="+mj-lt"/>
                              </a:rPr>
                            </m:ctrlPr>
                          </m:sPrePr>
                          <m:sub>
                            <m:r>
                              <a:rPr lang="en-US" sz="2000" b="0" i="0" smtClean="0">
                                <a:solidFill>
                                  <a:schemeClr val="tx1"/>
                                </a:solidFill>
                                <a:latin typeface="+mj-lt"/>
                              </a:rPr>
                              <m:t> </m:t>
                            </m:r>
                          </m:sub>
                          <m:sup>
                            <m:r>
                              <a:rPr lang="en-US" sz="2000" b="0" i="1" smtClean="0">
                                <a:solidFill>
                                  <a:schemeClr val="tx1"/>
                                </a:solidFill>
                                <a:latin typeface="+mj-lt"/>
                              </a:rPr>
                              <m:t>0</m:t>
                            </m:r>
                          </m:sup>
                          <m:e>
                            <m:r>
                              <m:rPr>
                                <m:sty m:val="p"/>
                              </m:rPr>
                              <a:rPr lang="en-US" sz="2000" b="0" i="1" smtClean="0">
                                <a:solidFill>
                                  <a:schemeClr val="tx1"/>
                                </a:solidFill>
                                <a:latin typeface="+mj-lt"/>
                              </a:rPr>
                              <m:t>C</m:t>
                            </m:r>
                          </m:e>
                        </m:sPre>
                      </m:e>
                    </m:d>
                    <m:r>
                      <a:rPr lang="en-US" sz="2000" b="0" smtClean="0">
                        <a:solidFill>
                          <a:schemeClr val="tx1"/>
                        </a:solidFill>
                        <a:latin typeface="+mj-lt"/>
                      </a:rPr>
                      <m:t>+</m:t>
                    </m:r>
                    <m:r>
                      <a:rPr lang="en-US" sz="2000" b="0" i="1">
                        <a:solidFill>
                          <a:schemeClr val="tx1"/>
                        </a:solidFill>
                        <a:latin typeface="+mj-lt"/>
                      </a:rPr>
                      <m:t>273</m:t>
                    </m:r>
                    <m:r>
                      <a:rPr lang="en-US" sz="2000" b="0">
                        <a:solidFill>
                          <a:schemeClr val="tx1"/>
                        </a:solidFill>
                        <a:latin typeface="+mj-lt"/>
                      </a:rPr>
                      <m:t>,</m:t>
                    </m:r>
                    <m:r>
                      <a:rPr lang="en-US" sz="2000" b="0" i="1">
                        <a:solidFill>
                          <a:schemeClr val="tx1"/>
                        </a:solidFill>
                        <a:latin typeface="+mj-lt"/>
                      </a:rPr>
                      <m:t>15</m:t>
                    </m:r>
                  </m:oMath>
                </a14:m>
                <a:endParaRPr lang="en-US" sz="2000" dirty="0">
                  <a:solidFill>
                    <a:schemeClr val="tx1"/>
                  </a:solidFill>
                  <a:latin typeface="+mj-lt"/>
                  <a:cs typeface="Calibri" panose="020F0502020204030204" pitchFamily="34" charset="0"/>
                </a:endParaRPr>
              </a:p>
              <a:p>
                <a:pPr marL="0" algn="just"/>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Người</a:t>
                </a:r>
                <a:r>
                  <a:rPr lang="en-US" sz="2000" dirty="0">
                    <a:solidFill>
                      <a:schemeClr val="tx1"/>
                    </a:solidFill>
                    <a:latin typeface="+mj-lt"/>
                    <a:cs typeface="Calibri" panose="020F0502020204030204" pitchFamily="34" charset="0"/>
                  </a:rPr>
                  <a:t> ta </a:t>
                </a:r>
                <a:r>
                  <a:rPr lang="en-US" sz="2000" dirty="0" err="1">
                    <a:solidFill>
                      <a:schemeClr val="tx1"/>
                    </a:solidFill>
                    <a:latin typeface="+mj-lt"/>
                    <a:cs typeface="Calibri" panose="020F0502020204030204" pitchFamily="34" charset="0"/>
                  </a:rPr>
                  <a:t>thường</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làm</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tròn</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số</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như</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sau</a:t>
                </a:r>
                <a:r>
                  <a:rPr lang="en-US" sz="2000" dirty="0">
                    <a:solidFill>
                      <a:schemeClr val="tx1"/>
                    </a:solidFill>
                    <a:latin typeface="+mj-lt"/>
                    <a:cs typeface="Calibri" panose="020F0502020204030204" pitchFamily="34" charset="0"/>
                  </a:rPr>
                  <a:t>:</a:t>
                </a:r>
              </a:p>
              <a:p>
                <a:pPr marL="0" algn="ctr"/>
                <a:r>
                  <a:rPr lang="en-US" sz="2000" dirty="0">
                    <a:solidFill>
                      <a:schemeClr val="tx1"/>
                    </a:solidFill>
                    <a:latin typeface="+mj-lt"/>
                    <a:cs typeface="Calibri" panose="020F0502020204030204" pitchFamily="34" charset="0"/>
                  </a:rPr>
                  <a:t> </a:t>
                </a:r>
                <a14:m>
                  <m:oMath xmlns:m="http://schemas.openxmlformats.org/officeDocument/2006/math">
                    <m:r>
                      <m:rPr>
                        <m:sty m:val="p"/>
                      </m:rPr>
                      <a:rPr lang="en-US" sz="2000" b="0" i="1" smtClean="0">
                        <a:solidFill>
                          <a:schemeClr val="tx1"/>
                        </a:solidFill>
                        <a:latin typeface="+mj-lt"/>
                      </a:rPr>
                      <m:t>t</m:t>
                    </m:r>
                    <m:d>
                      <m:dPr>
                        <m:ctrlPr>
                          <a:rPr lang="en-US" sz="2000" i="1">
                            <a:solidFill>
                              <a:schemeClr val="tx1"/>
                            </a:solidFill>
                            <a:latin typeface="+mj-lt"/>
                          </a:rPr>
                        </m:ctrlPr>
                      </m:dPr>
                      <m:e>
                        <m:sPre>
                          <m:sPrePr>
                            <m:ctrlPr>
                              <a:rPr lang="en-US" sz="2000" i="1">
                                <a:solidFill>
                                  <a:schemeClr val="tx1"/>
                                </a:solidFill>
                                <a:latin typeface="+mj-lt"/>
                              </a:rPr>
                            </m:ctrlPr>
                          </m:sPrePr>
                          <m:sub>
                            <m:r>
                              <a:rPr lang="en-US" sz="2000" b="0" i="0" smtClean="0">
                                <a:solidFill>
                                  <a:schemeClr val="tx1"/>
                                </a:solidFill>
                                <a:latin typeface="+mj-lt"/>
                              </a:rPr>
                              <m:t> </m:t>
                            </m:r>
                          </m:sub>
                          <m:sup>
                            <m:r>
                              <a:rPr lang="en-US" sz="2000" b="0" i="1" smtClean="0">
                                <a:solidFill>
                                  <a:schemeClr val="tx1"/>
                                </a:solidFill>
                                <a:latin typeface="+mj-lt"/>
                              </a:rPr>
                              <m:t>0</m:t>
                            </m:r>
                          </m:sup>
                          <m:e>
                            <m:r>
                              <m:rPr>
                                <m:sty m:val="p"/>
                              </m:rPr>
                              <a:rPr lang="en-US" sz="2000" b="0" i="1" smtClean="0">
                                <a:solidFill>
                                  <a:schemeClr val="tx1"/>
                                </a:solidFill>
                                <a:latin typeface="+mj-lt"/>
                              </a:rPr>
                              <m:t>C</m:t>
                            </m:r>
                          </m:e>
                        </m:sPre>
                      </m:e>
                    </m:d>
                    <m:r>
                      <a:rPr lang="en-US" sz="2000" b="0" smtClean="0">
                        <a:solidFill>
                          <a:schemeClr val="tx1"/>
                        </a:solidFill>
                        <a:latin typeface="+mj-lt"/>
                      </a:rPr>
                      <m:t>=</m:t>
                    </m:r>
                    <m:r>
                      <m:rPr>
                        <m:sty m:val="p"/>
                      </m:rPr>
                      <a:rPr lang="en-US" sz="2000" b="0" i="1">
                        <a:solidFill>
                          <a:schemeClr val="tx1"/>
                        </a:solidFill>
                        <a:latin typeface="+mj-lt"/>
                      </a:rPr>
                      <m:t>T</m:t>
                    </m:r>
                    <m:d>
                      <m:dPr>
                        <m:ctrlPr>
                          <a:rPr lang="en-US" sz="2000" i="1">
                            <a:solidFill>
                              <a:schemeClr val="tx1"/>
                            </a:solidFill>
                            <a:latin typeface="+mj-lt"/>
                          </a:rPr>
                        </m:ctrlPr>
                      </m:dPr>
                      <m:e>
                        <m:r>
                          <m:rPr>
                            <m:sty m:val="p"/>
                          </m:rPr>
                          <a:rPr lang="en-US" sz="2000" b="0" i="1" smtClean="0">
                            <a:solidFill>
                              <a:schemeClr val="tx1"/>
                            </a:solidFill>
                            <a:latin typeface="+mj-lt"/>
                          </a:rPr>
                          <m:t>K</m:t>
                        </m:r>
                      </m:e>
                    </m:d>
                    <m:r>
                      <a:rPr lang="en-US" sz="2000" b="0" smtClean="0">
                        <a:solidFill>
                          <a:schemeClr val="tx1"/>
                        </a:solidFill>
                        <a:latin typeface="+mj-lt"/>
                      </a:rPr>
                      <m:t>−</m:t>
                    </m:r>
                    <m:r>
                      <a:rPr lang="en-US" sz="2000" b="0" i="1">
                        <a:solidFill>
                          <a:schemeClr val="tx1"/>
                        </a:solidFill>
                        <a:latin typeface="+mj-lt"/>
                      </a:rPr>
                      <m:t>273</m:t>
                    </m:r>
                  </m:oMath>
                </a14:m>
                <a:r>
                  <a:rPr lang="en-US" sz="2000" dirty="0">
                    <a:solidFill>
                      <a:schemeClr val="tx1"/>
                    </a:solidFill>
                    <a:latin typeface="+mj-lt"/>
                    <a:cs typeface="Calibri" panose="020F0502020204030204" pitchFamily="34" charset="0"/>
                  </a:rPr>
                  <a:t> </a:t>
                </a:r>
              </a:p>
              <a:p>
                <a:pPr marL="0" algn="ctr"/>
                <a:r>
                  <a:rPr lang="en-US" sz="2000" dirty="0">
                    <a:solidFill>
                      <a:schemeClr val="tx1"/>
                    </a:solidFill>
                    <a:latin typeface="+mj-lt"/>
                    <a:cs typeface="Calibri" panose="020F0502020204030204" pitchFamily="34" charset="0"/>
                  </a:rPr>
                  <a:t>và </a:t>
                </a:r>
                <a14:m>
                  <m:oMath xmlns:m="http://schemas.openxmlformats.org/officeDocument/2006/math">
                    <m:r>
                      <m:rPr>
                        <m:sty m:val="p"/>
                      </m:rPr>
                      <a:rPr lang="en-US" sz="2000" b="0" i="1" smtClean="0">
                        <a:solidFill>
                          <a:schemeClr val="tx1"/>
                        </a:solidFill>
                        <a:latin typeface="+mj-lt"/>
                      </a:rPr>
                      <m:t>T</m:t>
                    </m:r>
                    <m:d>
                      <m:dPr>
                        <m:ctrlPr>
                          <a:rPr lang="en-US" sz="2000" i="1">
                            <a:solidFill>
                              <a:schemeClr val="tx1"/>
                            </a:solidFill>
                            <a:latin typeface="+mj-lt"/>
                          </a:rPr>
                        </m:ctrlPr>
                      </m:dPr>
                      <m:e>
                        <m:r>
                          <m:rPr>
                            <m:sty m:val="p"/>
                          </m:rPr>
                          <a:rPr lang="en-US" sz="2000" b="0" i="1" smtClean="0">
                            <a:solidFill>
                              <a:schemeClr val="tx1"/>
                            </a:solidFill>
                            <a:latin typeface="+mj-lt"/>
                          </a:rPr>
                          <m:t>K</m:t>
                        </m:r>
                      </m:e>
                    </m:d>
                    <m:r>
                      <a:rPr lang="en-US" sz="2000" b="0" smtClean="0">
                        <a:solidFill>
                          <a:schemeClr val="tx1"/>
                        </a:solidFill>
                        <a:latin typeface="+mj-lt"/>
                      </a:rPr>
                      <m:t>=</m:t>
                    </m:r>
                    <m:r>
                      <m:rPr>
                        <m:sty m:val="p"/>
                      </m:rPr>
                      <a:rPr lang="en-US" sz="2000" b="0" i="1">
                        <a:solidFill>
                          <a:schemeClr val="tx1"/>
                        </a:solidFill>
                        <a:latin typeface="+mj-lt"/>
                      </a:rPr>
                      <m:t>t</m:t>
                    </m:r>
                    <m:d>
                      <m:dPr>
                        <m:ctrlPr>
                          <a:rPr lang="en-US" sz="2000" i="1">
                            <a:solidFill>
                              <a:schemeClr val="tx1"/>
                            </a:solidFill>
                            <a:latin typeface="+mj-lt"/>
                          </a:rPr>
                        </m:ctrlPr>
                      </m:dPr>
                      <m:e>
                        <m:sPre>
                          <m:sPrePr>
                            <m:ctrlPr>
                              <a:rPr lang="en-US" sz="2000" i="1">
                                <a:solidFill>
                                  <a:schemeClr val="tx1"/>
                                </a:solidFill>
                                <a:latin typeface="+mj-lt"/>
                              </a:rPr>
                            </m:ctrlPr>
                          </m:sPrePr>
                          <m:sub>
                            <m:r>
                              <a:rPr lang="en-US" sz="2000" b="0" i="0" smtClean="0">
                                <a:solidFill>
                                  <a:schemeClr val="tx1"/>
                                </a:solidFill>
                                <a:latin typeface="+mj-lt"/>
                              </a:rPr>
                              <m:t> </m:t>
                            </m:r>
                          </m:sub>
                          <m:sup>
                            <m:r>
                              <a:rPr lang="en-US" sz="2000" b="0" i="1" smtClean="0">
                                <a:solidFill>
                                  <a:schemeClr val="tx1"/>
                                </a:solidFill>
                                <a:latin typeface="+mj-lt"/>
                              </a:rPr>
                              <m:t>0</m:t>
                            </m:r>
                          </m:sup>
                          <m:e>
                            <m:r>
                              <m:rPr>
                                <m:sty m:val="p"/>
                              </m:rPr>
                              <a:rPr lang="en-US" sz="2000" b="0" i="1" smtClean="0">
                                <a:solidFill>
                                  <a:schemeClr val="tx1"/>
                                </a:solidFill>
                                <a:latin typeface="+mj-lt"/>
                              </a:rPr>
                              <m:t>C</m:t>
                            </m:r>
                          </m:e>
                        </m:sPre>
                      </m:e>
                    </m:d>
                    <m:r>
                      <a:rPr lang="en-US" sz="2000" b="0" smtClean="0">
                        <a:solidFill>
                          <a:schemeClr val="tx1"/>
                        </a:solidFill>
                        <a:latin typeface="+mj-lt"/>
                      </a:rPr>
                      <m:t>+</m:t>
                    </m:r>
                    <m:r>
                      <a:rPr lang="en-US" sz="2000" b="0" i="1">
                        <a:solidFill>
                          <a:schemeClr val="tx1"/>
                        </a:solidFill>
                        <a:latin typeface="+mj-lt"/>
                      </a:rPr>
                      <m:t>273</m:t>
                    </m:r>
                  </m:oMath>
                </a14:m>
                <a:endParaRPr lang="en-US" sz="2000" dirty="0">
                  <a:solidFill>
                    <a:schemeClr val="tx1"/>
                  </a:solidFill>
                  <a:latin typeface="+mj-lt"/>
                  <a:cs typeface="Calibri" panose="020F0502020204030204" pitchFamily="34" charset="0"/>
                </a:endParaRPr>
              </a:p>
            </p:txBody>
          </p:sp>
        </mc:Choice>
        <mc:Fallback>
          <p:sp>
            <p:nvSpPr>
              <p:cNvPr id="8" name="TextBox 7" descr="n26 fb Tran Phu">
                <a:extLst>
                  <a:ext uri="{FF2B5EF4-FFF2-40B4-BE49-F238E27FC236}">
                    <a16:creationId xmlns:a16="http://schemas.microsoft.com/office/drawing/2014/main" id="{318EA0CC-CA31-91F5-FC79-77D4061EAFAA}"/>
                  </a:ext>
                </a:extLst>
              </p:cNvPr>
              <p:cNvSpPr txBox="1">
                <a:spLocks noRot="1" noChangeAspect="1" noMove="1" noResize="1" noEditPoints="1" noAdjustHandles="1" noChangeArrowheads="1" noChangeShapeType="1" noTextEdit="1"/>
              </p:cNvSpPr>
              <p:nvPr/>
            </p:nvSpPr>
            <p:spPr>
              <a:xfrm>
                <a:off x="3596516" y="1142281"/>
                <a:ext cx="4001341" cy="3328604"/>
              </a:xfrm>
              <a:prstGeom prst="rect">
                <a:avLst/>
              </a:prstGeom>
              <a:blipFill>
                <a:blip r:embed="rId3"/>
                <a:stretch>
                  <a:fillRect l="-1677" t="-733" r="-1524" b="-1648"/>
                </a:stretch>
              </a:blipFill>
            </p:spPr>
            <p:txBody>
              <a:bodyPr/>
              <a:lstStyle/>
              <a:p>
                <a:r>
                  <a:rPr lang="en-US">
                    <a:noFill/>
                  </a:rPr>
                  <a:t> </a:t>
                </a:r>
              </a:p>
            </p:txBody>
          </p:sp>
        </mc:Fallback>
      </mc:AlternateContent>
    </p:spTree>
    <p:extLst>
      <p:ext uri="{BB962C8B-B14F-4D97-AF65-F5344CB8AC3E}">
        <p14:creationId xmlns:p14="http://schemas.microsoft.com/office/powerpoint/2010/main" val="340861350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nodePh="1">
                                  <p:stCondLst>
                                    <p:cond delay="0"/>
                                  </p:stCondLst>
                                  <p:endCondLst>
                                    <p:cond evt="begin" delay="0">
                                      <p:tn val="5"/>
                                    </p:cond>
                                  </p:end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687"/>
        <p:cNvGrpSpPr/>
        <p:nvPr/>
      </p:nvGrpSpPr>
      <p:grpSpPr>
        <a:xfrm>
          <a:off x="0" y="0"/>
          <a:ext cx="0" cy="0"/>
          <a:chOff x="0" y="0"/>
          <a:chExt cx="0" cy="0"/>
        </a:xfrm>
      </p:grpSpPr>
      <p:grpSp>
        <p:nvGrpSpPr>
          <p:cNvPr id="778" name="Google Shape;778;p30" descr="n26 fb Tran Phu"/>
          <p:cNvGrpSpPr/>
          <p:nvPr/>
        </p:nvGrpSpPr>
        <p:grpSpPr>
          <a:xfrm rot="10376918">
            <a:off x="861782" y="3867148"/>
            <a:ext cx="1938167" cy="1094824"/>
            <a:chOff x="5913720" y="338987"/>
            <a:chExt cx="2574977" cy="1454542"/>
          </a:xfrm>
        </p:grpSpPr>
        <p:sp>
          <p:nvSpPr>
            <p:cNvPr id="779" name="Google Shape;779;p30"/>
            <p:cNvSpPr/>
            <p:nvPr/>
          </p:nvSpPr>
          <p:spPr>
            <a:xfrm>
              <a:off x="6513338" y="338987"/>
              <a:ext cx="115824" cy="116115"/>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0" name="Google Shape;780;p30"/>
            <p:cNvGrpSpPr/>
            <p:nvPr/>
          </p:nvGrpSpPr>
          <p:grpSpPr>
            <a:xfrm>
              <a:off x="7139184" y="679702"/>
              <a:ext cx="115823" cy="111412"/>
              <a:chOff x="7483850" y="1849650"/>
              <a:chExt cx="144400" cy="138900"/>
            </a:xfrm>
          </p:grpSpPr>
          <p:sp>
            <p:nvSpPr>
              <p:cNvPr id="781" name="Google Shape;781;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2" name="Google Shape;782;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3" name="Google Shape;783;p30"/>
            <p:cNvSpPr/>
            <p:nvPr/>
          </p:nvSpPr>
          <p:spPr>
            <a:xfrm>
              <a:off x="7380591" y="1229942"/>
              <a:ext cx="161543" cy="1615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4" name="Google Shape;784;p30"/>
            <p:cNvSpPr/>
            <p:nvPr/>
          </p:nvSpPr>
          <p:spPr>
            <a:xfrm>
              <a:off x="6490529" y="911725"/>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5" name="Google Shape;785;p30"/>
            <p:cNvSpPr/>
            <p:nvPr/>
          </p:nvSpPr>
          <p:spPr>
            <a:xfrm>
              <a:off x="6950905" y="1169184"/>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6" name="Google Shape;786;p30"/>
            <p:cNvGrpSpPr/>
            <p:nvPr/>
          </p:nvGrpSpPr>
          <p:grpSpPr>
            <a:xfrm>
              <a:off x="5913720" y="815996"/>
              <a:ext cx="115823" cy="111412"/>
              <a:chOff x="7483850" y="1849650"/>
              <a:chExt cx="144400" cy="138900"/>
            </a:xfrm>
          </p:grpSpPr>
          <p:sp>
            <p:nvSpPr>
              <p:cNvPr id="787" name="Google Shape;787;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8" name="Google Shape;788;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9" name="Google Shape;789;p30"/>
            <p:cNvSpPr/>
            <p:nvPr/>
          </p:nvSpPr>
          <p:spPr>
            <a:xfrm>
              <a:off x="7472651" y="1632347"/>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0" name="Google Shape;790;p30"/>
            <p:cNvSpPr/>
            <p:nvPr/>
          </p:nvSpPr>
          <p:spPr>
            <a:xfrm rot="10800000" flipH="1">
              <a:off x="7975336" y="1047146"/>
              <a:ext cx="89847" cy="90043"/>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1" name="Google Shape;791;p30"/>
            <p:cNvGrpSpPr/>
            <p:nvPr/>
          </p:nvGrpSpPr>
          <p:grpSpPr>
            <a:xfrm rot="10800000" flipH="1">
              <a:off x="8372874" y="1255009"/>
              <a:ext cx="115823" cy="111412"/>
              <a:chOff x="7483850" y="1849650"/>
              <a:chExt cx="144400" cy="138900"/>
            </a:xfrm>
          </p:grpSpPr>
          <p:sp>
            <p:nvSpPr>
              <p:cNvPr id="792" name="Google Shape;792;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3" name="Google Shape;793;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94" name="Google Shape;794;p30"/>
            <p:cNvSpPr/>
            <p:nvPr/>
          </p:nvSpPr>
          <p:spPr>
            <a:xfrm rot="10800000" flipH="1">
              <a:off x="7542141" y="941562"/>
              <a:ext cx="101143" cy="1011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5" name="Google Shape;795;p30"/>
            <p:cNvGrpSpPr/>
            <p:nvPr/>
          </p:nvGrpSpPr>
          <p:grpSpPr>
            <a:xfrm rot="10800000" flipH="1">
              <a:off x="8074625" y="1520906"/>
              <a:ext cx="115823" cy="111412"/>
              <a:chOff x="7483850" y="1849650"/>
              <a:chExt cx="144400" cy="138900"/>
            </a:xfrm>
          </p:grpSpPr>
          <p:sp>
            <p:nvSpPr>
              <p:cNvPr id="796" name="Google Shape;796;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7" name="Google Shape;797;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grpSp>
      <p:grpSp>
        <p:nvGrpSpPr>
          <p:cNvPr id="2" name="Group 1">
            <a:extLst>
              <a:ext uri="{FF2B5EF4-FFF2-40B4-BE49-F238E27FC236}">
                <a16:creationId xmlns:a16="http://schemas.microsoft.com/office/drawing/2014/main" id="{8590C3D1-86F7-6083-5EBA-8ED4DC23A545}"/>
              </a:ext>
            </a:extLst>
          </p:cNvPr>
          <p:cNvGrpSpPr/>
          <p:nvPr/>
        </p:nvGrpSpPr>
        <p:grpSpPr>
          <a:xfrm>
            <a:off x="2407872" y="11875"/>
            <a:ext cx="6809014" cy="485466"/>
            <a:chOff x="2407872" y="11875"/>
            <a:chExt cx="6809014" cy="485466"/>
          </a:xfrm>
        </p:grpSpPr>
        <p:sp>
          <p:nvSpPr>
            <p:cNvPr id="4" name="Rectangle: Rounded Corners 3">
              <a:extLst>
                <a:ext uri="{FF2B5EF4-FFF2-40B4-BE49-F238E27FC236}">
                  <a16:creationId xmlns:a16="http://schemas.microsoft.com/office/drawing/2014/main" id="{F1D06312-451C-BB00-60D1-54360C492506}"/>
                </a:ext>
              </a:extLst>
            </p:cNvPr>
            <p:cNvSpPr/>
            <p:nvPr/>
          </p:nvSpPr>
          <p:spPr>
            <a:xfrm>
              <a:off x="2407872" y="11875"/>
              <a:ext cx="6809014" cy="485466"/>
            </a:xfrm>
            <a:prstGeom prst="roundRect">
              <a:avLst>
                <a:gd name="adj"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44090FD0-23A4-DBCC-5D49-7D2E949A3DA7}"/>
                </a:ext>
              </a:extLst>
            </p:cNvPr>
            <p:cNvSpPr txBox="1"/>
            <p:nvPr/>
          </p:nvSpPr>
          <p:spPr>
            <a:xfrm>
              <a:off x="2742608" y="97149"/>
              <a:ext cx="6474278" cy="400110"/>
            </a:xfrm>
            <a:prstGeom prst="rect">
              <a:avLst/>
            </a:prstGeom>
            <a:noFill/>
          </p:spPr>
          <p:txBody>
            <a:bodyPr wrap="square" rtlCol="0">
              <a:spAutoFit/>
            </a:bodyPr>
            <a:lstStyle/>
            <a:p>
              <a:r>
                <a:rPr lang="en-US" sz="2000" dirty="0">
                  <a:ln w="0"/>
                  <a:solidFill>
                    <a:schemeClr val="tx1"/>
                  </a:solidFill>
                  <a:effectLst>
                    <a:outerShdw blurRad="38100" dist="19050" dir="2700000" algn="tl" rotWithShape="0">
                      <a:schemeClr val="dk1">
                        <a:alpha val="40000"/>
                      </a:schemeClr>
                    </a:outerShdw>
                  </a:effectLst>
                </a:rPr>
                <a:t>BÀI 3: NHIỆT ĐỘ THANG ĐO NHIỆT ĐỘ - NHIỆT KẾ</a:t>
              </a:r>
            </a:p>
          </p:txBody>
        </p:sp>
      </p:grpSp>
      <p:sp>
        <p:nvSpPr>
          <p:cNvPr id="6" name="Text Box 76">
            <a:extLst>
              <a:ext uri="{FF2B5EF4-FFF2-40B4-BE49-F238E27FC236}">
                <a16:creationId xmlns:a16="http://schemas.microsoft.com/office/drawing/2014/main" id="{7785EB8B-001C-A6DE-A72A-949C0F6C3059}"/>
              </a:ext>
            </a:extLst>
          </p:cNvPr>
          <p:cNvSpPr txBox="1">
            <a:spLocks noChangeArrowheads="1"/>
          </p:cNvSpPr>
          <p:nvPr/>
        </p:nvSpPr>
        <p:spPr bwMode="auto">
          <a:xfrm>
            <a:off x="6472" y="-66357"/>
            <a:ext cx="2495774" cy="2853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000">
                <a:solidFill>
                  <a:schemeClr val="tx1"/>
                </a:solidFill>
                <a:latin typeface="Arial" charset="0"/>
              </a:defRPr>
            </a:lvl1pPr>
            <a:lvl2pPr marL="742950" indent="-285750" eaLnBrk="0" hangingPunct="0">
              <a:defRPr sz="20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sz="2000">
                <a:solidFill>
                  <a:schemeClr val="tx1"/>
                </a:solidFill>
                <a:latin typeface="Arial" charset="0"/>
              </a:defRPr>
            </a:lvl4pPr>
            <a:lvl5pPr marL="2057400" indent="-228600" eaLnBrk="0" hangingPunct="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fontAlgn="auto">
              <a:lnSpc>
                <a:spcPct val="150000"/>
              </a:lnSpc>
              <a:spcBef>
                <a:spcPts val="0"/>
              </a:spcBef>
              <a:spcAft>
                <a:spcPts val="0"/>
              </a:spcAft>
              <a:defRPr/>
            </a:pPr>
            <a:r>
              <a:rPr lang="en-US" sz="2200" b="1" dirty="0">
                <a:solidFill>
                  <a:srgbClr val="FF0000"/>
                </a:solidFill>
                <a:latin typeface="Times New Roman" pitchFamily="18" charset="0"/>
                <a:cs typeface="Times New Roman" pitchFamily="18" charset="0"/>
              </a:rPr>
              <a:t>NỘI DUNG</a:t>
            </a:r>
          </a:p>
          <a:p>
            <a:pPr fontAlgn="auto">
              <a:lnSpc>
                <a:spcPct val="150000"/>
              </a:lnSpc>
              <a:spcBef>
                <a:spcPts val="0"/>
              </a:spcBef>
              <a:spcAft>
                <a:spcPts val="0"/>
              </a:spcAft>
              <a:defRPr/>
            </a:pPr>
            <a:r>
              <a:rPr lang="en-US" b="1" dirty="0">
                <a:solidFill>
                  <a:schemeClr val="accent2">
                    <a:lumMod val="60000"/>
                    <a:lumOff val="40000"/>
                  </a:schemeClr>
                </a:solidFill>
                <a:latin typeface="Times New Roman" pitchFamily="18" charset="0"/>
                <a:cs typeface="Times New Roman" pitchFamily="18" charset="0"/>
              </a:rPr>
              <a:t>I. </a:t>
            </a:r>
            <a:r>
              <a:rPr lang="en-US" b="1" dirty="0" err="1">
                <a:solidFill>
                  <a:schemeClr val="accent2">
                    <a:lumMod val="60000"/>
                    <a:lumOff val="40000"/>
                  </a:schemeClr>
                </a:solidFill>
                <a:latin typeface="Times New Roman" pitchFamily="18" charset="0"/>
                <a:cs typeface="Times New Roman" pitchFamily="18" charset="0"/>
              </a:rPr>
              <a:t>Khái</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niệm</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nhiệt</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độ</a:t>
            </a:r>
            <a:endParaRPr lang="en-US" b="1"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II.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r>
              <a:rPr lang="en-US" dirty="0">
                <a:solidFill>
                  <a:schemeClr val="accent2">
                    <a:lumMod val="60000"/>
                    <a:lumOff val="40000"/>
                  </a:schemeClr>
                </a:solidFill>
                <a:latin typeface="Times New Roman" pitchFamily="18" charset="0"/>
                <a:cs typeface="Times New Roman" pitchFamily="18" charset="0"/>
              </a:rPr>
              <a:t> -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1. </a:t>
            </a:r>
            <a:r>
              <a:rPr lang="en-US" dirty="0" err="1">
                <a:solidFill>
                  <a:schemeClr val="accent2">
                    <a:lumMod val="60000"/>
                    <a:lumOff val="40000"/>
                  </a:schemeClr>
                </a:solidFill>
                <a:latin typeface="Times New Roman" pitchFamily="18" charset="0"/>
                <a:cs typeface="Times New Roman" pitchFamily="18" charset="0"/>
              </a:rPr>
              <a:t>Các</a:t>
            </a:r>
            <a:r>
              <a:rPr lang="en-US" dirty="0">
                <a:solidFill>
                  <a:schemeClr val="accent2">
                    <a:lumMod val="60000"/>
                    <a:lumOff val="40000"/>
                  </a:schemeClr>
                </a:solidFill>
                <a:latin typeface="Times New Roman" pitchFamily="18" charset="0"/>
                <a:cs typeface="Times New Roman" pitchFamily="18" charset="0"/>
              </a:rPr>
              <a:t>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2.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p:txBody>
      </p:sp>
      <p:sp>
        <p:nvSpPr>
          <p:cNvPr id="10" name="Google Shape;553;p28" descr="n26 fb Tran Phu">
            <a:extLst>
              <a:ext uri="{FF2B5EF4-FFF2-40B4-BE49-F238E27FC236}">
                <a16:creationId xmlns:a16="http://schemas.microsoft.com/office/drawing/2014/main" id="{B5EB87B9-79FB-A896-B7CF-AC8CB3B8206F}"/>
              </a:ext>
            </a:extLst>
          </p:cNvPr>
          <p:cNvSpPr txBox="1">
            <a:spLocks/>
          </p:cNvSpPr>
          <p:nvPr/>
        </p:nvSpPr>
        <p:spPr>
          <a:xfrm>
            <a:off x="3172908" y="696362"/>
            <a:ext cx="840900" cy="355800"/>
          </a:xfrm>
          <a:prstGeom prst="rect">
            <a:avLst/>
          </a:prstGeom>
          <a:noFill/>
          <a:ln>
            <a:noFill/>
          </a:ln>
        </p:spPr>
        <p:txBody>
          <a:bodyPr spcFirstLastPara="1" wrap="square" lIns="0" tIns="0" rIns="0" bIns="0"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accent2"/>
              </a:buClr>
              <a:buSzPts val="2800"/>
              <a:buFont typeface="Nerko One"/>
              <a:buNone/>
              <a:defRPr sz="4300" b="0" i="0" u="none" strike="noStrike" cap="none">
                <a:solidFill>
                  <a:schemeClr val="accent2"/>
                </a:solidFill>
                <a:latin typeface="Nerko One"/>
                <a:ea typeface="Nerko One"/>
                <a:cs typeface="Nerko One"/>
                <a:sym typeface="Nerko One"/>
              </a:defRPr>
            </a:lvl1pPr>
            <a:lvl2pPr marR="0" lvl="1"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2pPr>
            <a:lvl3pPr marR="0" lvl="2"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3pPr>
            <a:lvl4pPr marR="0" lvl="3"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4pPr>
            <a:lvl5pPr marR="0" lvl="4"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5pPr>
            <a:lvl6pPr marR="0" lvl="5"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6pPr>
            <a:lvl7pPr marR="0" lvl="6"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7pPr>
            <a:lvl8pPr marR="0" lvl="7"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8pPr>
            <a:lvl9pPr marR="0" lvl="8"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9pPr>
          </a:lstStyle>
          <a:p>
            <a:pPr algn="ctr"/>
            <a:endParaRPr lang="en" sz="2000" b="1" dirty="0">
              <a:latin typeface="+mj-lt"/>
              <a:cs typeface="Calibri" panose="020F0502020204030204" pitchFamily="34" charset="0"/>
            </a:endParaRPr>
          </a:p>
        </p:txBody>
      </p:sp>
      <p:sp>
        <p:nvSpPr>
          <p:cNvPr id="3" name="TextBox 2" descr="n26 fb Tran Phu">
            <a:extLst>
              <a:ext uri="{FF2B5EF4-FFF2-40B4-BE49-F238E27FC236}">
                <a16:creationId xmlns:a16="http://schemas.microsoft.com/office/drawing/2014/main" id="{1D541803-6057-03C3-5D69-86BE75DF50B3}"/>
              </a:ext>
            </a:extLst>
          </p:cNvPr>
          <p:cNvSpPr txBox="1"/>
          <p:nvPr/>
        </p:nvSpPr>
        <p:spPr>
          <a:xfrm>
            <a:off x="4411673" y="696362"/>
            <a:ext cx="4117535" cy="400110"/>
          </a:xfrm>
          <a:prstGeom prst="rect">
            <a:avLst/>
          </a:prstGeom>
          <a:noFill/>
        </p:spPr>
        <p:txBody>
          <a:bodyPr wrap="square" rtlCol="0">
            <a:spAutoFit/>
          </a:bodyPr>
          <a:lstStyle/>
          <a:p>
            <a:r>
              <a:rPr lang="en-US" sz="2000" b="1" dirty="0">
                <a:solidFill>
                  <a:schemeClr val="accent2">
                    <a:lumMod val="60000"/>
                    <a:lumOff val="40000"/>
                  </a:schemeClr>
                </a:solidFill>
                <a:latin typeface="+mj-lt"/>
                <a:ea typeface="Cambria" panose="02040503050406030204" pitchFamily="18" charset="0"/>
                <a:cs typeface="Calibri" panose="020F0502020204030204" pitchFamily="34" charset="0"/>
              </a:rPr>
              <a:t>TRẠM DỪNG THÚ VỊ</a:t>
            </a:r>
            <a:endParaRPr lang="vi-VN" sz="2000" b="1" dirty="0">
              <a:solidFill>
                <a:schemeClr val="accent4">
                  <a:lumMod val="75000"/>
                </a:schemeClr>
              </a:solidFill>
              <a:latin typeface="+mj-lt"/>
              <a:cs typeface="Calibri" panose="020F0502020204030204" pitchFamily="34" charset="0"/>
            </a:endParaRPr>
          </a:p>
        </p:txBody>
      </p:sp>
      <p:sp>
        <p:nvSpPr>
          <p:cNvPr id="7" name="TextBox 6" descr="n26 fb Tran Phu">
            <a:extLst>
              <a:ext uri="{FF2B5EF4-FFF2-40B4-BE49-F238E27FC236}">
                <a16:creationId xmlns:a16="http://schemas.microsoft.com/office/drawing/2014/main" id="{84BFD041-8D93-A8D6-C588-ED6C7C5250DD}"/>
              </a:ext>
            </a:extLst>
          </p:cNvPr>
          <p:cNvSpPr txBox="1"/>
          <p:nvPr/>
        </p:nvSpPr>
        <p:spPr>
          <a:xfrm>
            <a:off x="4013808" y="1096472"/>
            <a:ext cx="3932641" cy="2554545"/>
          </a:xfrm>
          <a:prstGeom prst="rect">
            <a:avLst/>
          </a:prstGeom>
          <a:noFill/>
        </p:spPr>
        <p:txBody>
          <a:bodyPr wrap="square" rtlCol="0">
            <a:spAutoFit/>
          </a:bodyPr>
          <a:lstStyle/>
          <a:p>
            <a:pPr algn="ctr"/>
            <a:r>
              <a:rPr lang="en-US" sz="2000" b="1" dirty="0" err="1">
                <a:solidFill>
                  <a:schemeClr val="tx1"/>
                </a:solidFill>
                <a:latin typeface="+mj-lt"/>
                <a:cs typeface="Calibri" panose="020F0502020204030204" pitchFamily="34" charset="0"/>
              </a:rPr>
              <a:t>Trạm</a:t>
            </a:r>
            <a:r>
              <a:rPr lang="en-US" sz="2000" b="1" dirty="0">
                <a:solidFill>
                  <a:schemeClr val="tx1"/>
                </a:solidFill>
                <a:latin typeface="+mj-lt"/>
                <a:cs typeface="Calibri" panose="020F0502020204030204" pitchFamily="34" charset="0"/>
              </a:rPr>
              <a:t> 4</a:t>
            </a:r>
          </a:p>
          <a:p>
            <a:pPr algn="just"/>
            <a:r>
              <a:rPr lang="en-US" sz="2000" b="1" dirty="0" err="1">
                <a:solidFill>
                  <a:schemeClr val="tx1"/>
                </a:solidFill>
                <a:latin typeface="+mj-lt"/>
                <a:cs typeface="Calibri" panose="020F0502020204030204" pitchFamily="34" charset="0"/>
              </a:rPr>
              <a:t>Câu</a:t>
            </a:r>
            <a:r>
              <a:rPr lang="en-US" sz="2000" b="1" dirty="0">
                <a:solidFill>
                  <a:schemeClr val="tx1"/>
                </a:solidFill>
                <a:latin typeface="+mj-lt"/>
                <a:cs typeface="Calibri" panose="020F0502020204030204" pitchFamily="34" charset="0"/>
              </a:rPr>
              <a:t> 1. </a:t>
            </a:r>
            <a:r>
              <a:rPr lang="en-US" sz="2000" dirty="0" err="1">
                <a:solidFill>
                  <a:schemeClr val="tx1"/>
                </a:solidFill>
                <a:latin typeface="+mj-lt"/>
                <a:cs typeface="Calibri" panose="020F0502020204030204" pitchFamily="34" charset="0"/>
              </a:rPr>
              <a:t>Trình</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bày</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công</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dụng</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của</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của</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nhiệt</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kế</a:t>
            </a:r>
            <a:r>
              <a:rPr lang="en-US" sz="2000" dirty="0">
                <a:solidFill>
                  <a:schemeClr val="tx1"/>
                </a:solidFill>
                <a:latin typeface="+mj-lt"/>
                <a:cs typeface="Calibri" panose="020F0502020204030204" pitchFamily="34" charset="0"/>
              </a:rPr>
              <a:t>?</a:t>
            </a:r>
          </a:p>
          <a:p>
            <a:pPr algn="just"/>
            <a:r>
              <a:rPr lang="en-US" sz="2000" b="1" dirty="0" err="1">
                <a:solidFill>
                  <a:schemeClr val="tx1"/>
                </a:solidFill>
                <a:latin typeface="+mj-lt"/>
                <a:cs typeface="Calibri" panose="020F0502020204030204" pitchFamily="34" charset="0"/>
              </a:rPr>
              <a:t>Câu</a:t>
            </a:r>
            <a:r>
              <a:rPr lang="en-US" sz="2000" b="1" dirty="0">
                <a:solidFill>
                  <a:schemeClr val="tx1"/>
                </a:solidFill>
                <a:latin typeface="+mj-lt"/>
                <a:cs typeface="Calibri" panose="020F0502020204030204" pitchFamily="34" charset="0"/>
              </a:rPr>
              <a:t> 2. </a:t>
            </a:r>
            <a:r>
              <a:rPr lang="en-US" sz="2000" dirty="0" err="1">
                <a:solidFill>
                  <a:schemeClr val="tx1"/>
                </a:solidFill>
                <a:latin typeface="+mj-lt"/>
                <a:cs typeface="Calibri" panose="020F0502020204030204" pitchFamily="34" charset="0"/>
              </a:rPr>
              <a:t>Kể</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tên</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các</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loại</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nhiệt</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kế</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mà</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em</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biết</a:t>
            </a:r>
            <a:r>
              <a:rPr lang="en-US" sz="2000" dirty="0">
                <a:solidFill>
                  <a:schemeClr val="tx1"/>
                </a:solidFill>
                <a:latin typeface="+mj-lt"/>
                <a:cs typeface="Calibri" panose="020F0502020204030204" pitchFamily="34" charset="0"/>
              </a:rPr>
              <a:t>?</a:t>
            </a:r>
          </a:p>
          <a:p>
            <a:pPr algn="just"/>
            <a:r>
              <a:rPr lang="en-US" sz="2000" b="1" dirty="0" err="1">
                <a:solidFill>
                  <a:schemeClr val="tx1"/>
                </a:solidFill>
                <a:latin typeface="+mj-lt"/>
                <a:cs typeface="Calibri" panose="020F0502020204030204" pitchFamily="34" charset="0"/>
              </a:rPr>
              <a:t>Câu</a:t>
            </a:r>
            <a:r>
              <a:rPr lang="en-US" sz="2000" b="1" dirty="0">
                <a:solidFill>
                  <a:schemeClr val="tx1"/>
                </a:solidFill>
                <a:latin typeface="+mj-lt"/>
                <a:cs typeface="Calibri" panose="020F0502020204030204" pitchFamily="34" charset="0"/>
              </a:rPr>
              <a:t> 3. </a:t>
            </a:r>
            <a:r>
              <a:rPr lang="en-US" sz="2000" dirty="0" err="1">
                <a:solidFill>
                  <a:schemeClr val="tx1"/>
                </a:solidFill>
                <a:latin typeface="+mj-lt"/>
                <a:cs typeface="Calibri" panose="020F0502020204030204" pitchFamily="34" charset="0"/>
              </a:rPr>
              <a:t>Khi</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chế</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tạo</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nhiệt</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kế</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nhà</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sản</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xuất</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dựa</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vào</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tính</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chất</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nào</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của</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vật</a:t>
            </a:r>
            <a:r>
              <a:rPr lang="en-US" sz="2000" dirty="0">
                <a:solidFill>
                  <a:schemeClr val="tx1"/>
                </a:solidFill>
                <a:latin typeface="+mj-lt"/>
                <a:cs typeface="Calibri" panose="020F0502020204030204" pitchFamily="34" charset="0"/>
              </a:rPr>
              <a:t> </a:t>
            </a:r>
            <a:r>
              <a:rPr lang="en-US" sz="2000" dirty="0" err="1">
                <a:solidFill>
                  <a:schemeClr val="tx1"/>
                </a:solidFill>
                <a:latin typeface="+mj-lt"/>
                <a:cs typeface="Calibri" panose="020F0502020204030204" pitchFamily="34" charset="0"/>
              </a:rPr>
              <a:t>lý</a:t>
            </a:r>
            <a:r>
              <a:rPr lang="en-US" sz="2000" dirty="0">
                <a:solidFill>
                  <a:schemeClr val="tx1"/>
                </a:solidFill>
                <a:latin typeface="+mj-lt"/>
                <a:cs typeface="Calibri" panose="020F0502020204030204" pitchFamily="34" charset="0"/>
              </a:rPr>
              <a:t>?</a:t>
            </a:r>
          </a:p>
        </p:txBody>
      </p:sp>
      <p:pic>
        <p:nvPicPr>
          <p:cNvPr id="9" name="Picture 4" descr="n26 fb Tran Phu">
            <a:extLst>
              <a:ext uri="{FF2B5EF4-FFF2-40B4-BE49-F238E27FC236}">
                <a16:creationId xmlns:a16="http://schemas.microsoft.com/office/drawing/2014/main" id="{7BAA2E3B-70C3-E152-DFD7-4960FCE43058}"/>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sharpenSoften amount="50000"/>
                    </a14:imgEffect>
                  </a14:imgLayer>
                </a14:imgProps>
              </a:ext>
              <a:ext uri="{28A0092B-C50C-407E-A947-70E740481C1C}">
                <a14:useLocalDpi xmlns:a14="http://schemas.microsoft.com/office/drawing/2010/main" val="0"/>
              </a:ext>
            </a:extLst>
          </a:blip>
          <a:srcRect/>
          <a:stretch>
            <a:fillRect/>
          </a:stretch>
        </p:blipFill>
        <p:spPr bwMode="auto">
          <a:xfrm rot="20198662">
            <a:off x="4860496" y="3138530"/>
            <a:ext cx="2054054" cy="20540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308117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nodePh="1">
                                  <p:stCondLst>
                                    <p:cond delay="0"/>
                                  </p:stCondLst>
                                  <p:endCondLst>
                                    <p:cond evt="begin" delay="0">
                                      <p:tn val="5"/>
                                    </p:cond>
                                  </p:end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687"/>
        <p:cNvGrpSpPr/>
        <p:nvPr/>
      </p:nvGrpSpPr>
      <p:grpSpPr>
        <a:xfrm>
          <a:off x="0" y="0"/>
          <a:ext cx="0" cy="0"/>
          <a:chOff x="0" y="0"/>
          <a:chExt cx="0" cy="0"/>
        </a:xfrm>
      </p:grpSpPr>
      <p:grpSp>
        <p:nvGrpSpPr>
          <p:cNvPr id="778" name="Google Shape;778;p30" descr="n26 fb Tran Phu"/>
          <p:cNvGrpSpPr/>
          <p:nvPr/>
        </p:nvGrpSpPr>
        <p:grpSpPr>
          <a:xfrm rot="10376918">
            <a:off x="861782" y="3867148"/>
            <a:ext cx="1938167" cy="1094824"/>
            <a:chOff x="5913720" y="338987"/>
            <a:chExt cx="2574977" cy="1454542"/>
          </a:xfrm>
        </p:grpSpPr>
        <p:sp>
          <p:nvSpPr>
            <p:cNvPr id="779" name="Google Shape;779;p30"/>
            <p:cNvSpPr/>
            <p:nvPr/>
          </p:nvSpPr>
          <p:spPr>
            <a:xfrm>
              <a:off x="6513338" y="338987"/>
              <a:ext cx="115824" cy="116115"/>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0" name="Google Shape;780;p30"/>
            <p:cNvGrpSpPr/>
            <p:nvPr/>
          </p:nvGrpSpPr>
          <p:grpSpPr>
            <a:xfrm>
              <a:off x="7139184" y="679702"/>
              <a:ext cx="115823" cy="111412"/>
              <a:chOff x="7483850" y="1849650"/>
              <a:chExt cx="144400" cy="138900"/>
            </a:xfrm>
          </p:grpSpPr>
          <p:sp>
            <p:nvSpPr>
              <p:cNvPr id="781" name="Google Shape;781;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2" name="Google Shape;782;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3" name="Google Shape;783;p30"/>
            <p:cNvSpPr/>
            <p:nvPr/>
          </p:nvSpPr>
          <p:spPr>
            <a:xfrm>
              <a:off x="7380591" y="1229942"/>
              <a:ext cx="161543" cy="1615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4" name="Google Shape;784;p30"/>
            <p:cNvSpPr/>
            <p:nvPr/>
          </p:nvSpPr>
          <p:spPr>
            <a:xfrm>
              <a:off x="6490529" y="911725"/>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5" name="Google Shape;785;p30"/>
            <p:cNvSpPr/>
            <p:nvPr/>
          </p:nvSpPr>
          <p:spPr>
            <a:xfrm>
              <a:off x="6950905" y="1169184"/>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6" name="Google Shape;786;p30"/>
            <p:cNvGrpSpPr/>
            <p:nvPr/>
          </p:nvGrpSpPr>
          <p:grpSpPr>
            <a:xfrm>
              <a:off x="5913720" y="815996"/>
              <a:ext cx="115823" cy="111412"/>
              <a:chOff x="7483850" y="1849650"/>
              <a:chExt cx="144400" cy="138900"/>
            </a:xfrm>
          </p:grpSpPr>
          <p:sp>
            <p:nvSpPr>
              <p:cNvPr id="787" name="Google Shape;787;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8" name="Google Shape;788;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9" name="Google Shape;789;p30"/>
            <p:cNvSpPr/>
            <p:nvPr/>
          </p:nvSpPr>
          <p:spPr>
            <a:xfrm>
              <a:off x="7472651" y="1632347"/>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0" name="Google Shape;790;p30"/>
            <p:cNvSpPr/>
            <p:nvPr/>
          </p:nvSpPr>
          <p:spPr>
            <a:xfrm rot="10800000" flipH="1">
              <a:off x="7975336" y="1047146"/>
              <a:ext cx="89847" cy="90043"/>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1" name="Google Shape;791;p30"/>
            <p:cNvGrpSpPr/>
            <p:nvPr/>
          </p:nvGrpSpPr>
          <p:grpSpPr>
            <a:xfrm rot="10800000" flipH="1">
              <a:off x="8372874" y="1255009"/>
              <a:ext cx="115823" cy="111412"/>
              <a:chOff x="7483850" y="1849650"/>
              <a:chExt cx="144400" cy="138900"/>
            </a:xfrm>
          </p:grpSpPr>
          <p:sp>
            <p:nvSpPr>
              <p:cNvPr id="792" name="Google Shape;792;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3" name="Google Shape;793;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94" name="Google Shape;794;p30"/>
            <p:cNvSpPr/>
            <p:nvPr/>
          </p:nvSpPr>
          <p:spPr>
            <a:xfrm rot="10800000" flipH="1">
              <a:off x="7542141" y="941562"/>
              <a:ext cx="101143" cy="1011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5" name="Google Shape;795;p30"/>
            <p:cNvGrpSpPr/>
            <p:nvPr/>
          </p:nvGrpSpPr>
          <p:grpSpPr>
            <a:xfrm rot="10800000" flipH="1">
              <a:off x="8074625" y="1520906"/>
              <a:ext cx="115823" cy="111412"/>
              <a:chOff x="7483850" y="1849650"/>
              <a:chExt cx="144400" cy="138900"/>
            </a:xfrm>
          </p:grpSpPr>
          <p:sp>
            <p:nvSpPr>
              <p:cNvPr id="796" name="Google Shape;796;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7" name="Google Shape;797;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grpSp>
      <p:grpSp>
        <p:nvGrpSpPr>
          <p:cNvPr id="2" name="Group 1">
            <a:extLst>
              <a:ext uri="{FF2B5EF4-FFF2-40B4-BE49-F238E27FC236}">
                <a16:creationId xmlns:a16="http://schemas.microsoft.com/office/drawing/2014/main" id="{8590C3D1-86F7-6083-5EBA-8ED4DC23A545}"/>
              </a:ext>
            </a:extLst>
          </p:cNvPr>
          <p:cNvGrpSpPr/>
          <p:nvPr/>
        </p:nvGrpSpPr>
        <p:grpSpPr>
          <a:xfrm>
            <a:off x="2407872" y="11875"/>
            <a:ext cx="6809014" cy="485466"/>
            <a:chOff x="2407872" y="11875"/>
            <a:chExt cx="6809014" cy="485466"/>
          </a:xfrm>
        </p:grpSpPr>
        <p:sp>
          <p:nvSpPr>
            <p:cNvPr id="4" name="Rectangle: Rounded Corners 3">
              <a:extLst>
                <a:ext uri="{FF2B5EF4-FFF2-40B4-BE49-F238E27FC236}">
                  <a16:creationId xmlns:a16="http://schemas.microsoft.com/office/drawing/2014/main" id="{F1D06312-451C-BB00-60D1-54360C492506}"/>
                </a:ext>
              </a:extLst>
            </p:cNvPr>
            <p:cNvSpPr/>
            <p:nvPr/>
          </p:nvSpPr>
          <p:spPr>
            <a:xfrm>
              <a:off x="2407872" y="11875"/>
              <a:ext cx="6809014" cy="485466"/>
            </a:xfrm>
            <a:prstGeom prst="roundRect">
              <a:avLst>
                <a:gd name="adj"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44090FD0-23A4-DBCC-5D49-7D2E949A3DA7}"/>
                </a:ext>
              </a:extLst>
            </p:cNvPr>
            <p:cNvSpPr txBox="1"/>
            <p:nvPr/>
          </p:nvSpPr>
          <p:spPr>
            <a:xfrm>
              <a:off x="2742608" y="97149"/>
              <a:ext cx="6474278" cy="400110"/>
            </a:xfrm>
            <a:prstGeom prst="rect">
              <a:avLst/>
            </a:prstGeom>
            <a:noFill/>
          </p:spPr>
          <p:txBody>
            <a:bodyPr wrap="square" rtlCol="0">
              <a:spAutoFit/>
            </a:bodyPr>
            <a:lstStyle/>
            <a:p>
              <a:r>
                <a:rPr lang="en-US" sz="2000" dirty="0">
                  <a:ln w="0"/>
                  <a:solidFill>
                    <a:schemeClr val="tx1"/>
                  </a:solidFill>
                  <a:effectLst>
                    <a:outerShdw blurRad="38100" dist="19050" dir="2700000" algn="tl" rotWithShape="0">
                      <a:schemeClr val="dk1">
                        <a:alpha val="40000"/>
                      </a:schemeClr>
                    </a:outerShdw>
                  </a:effectLst>
                </a:rPr>
                <a:t>BÀI 3: NHIỆT ĐỘ THANG ĐO NHIỆT ĐỘ - NHIỆT KẾ</a:t>
              </a:r>
            </a:p>
          </p:txBody>
        </p:sp>
      </p:grpSp>
      <p:sp>
        <p:nvSpPr>
          <p:cNvPr id="6" name="Text Box 76">
            <a:extLst>
              <a:ext uri="{FF2B5EF4-FFF2-40B4-BE49-F238E27FC236}">
                <a16:creationId xmlns:a16="http://schemas.microsoft.com/office/drawing/2014/main" id="{7785EB8B-001C-A6DE-A72A-949C0F6C3059}"/>
              </a:ext>
            </a:extLst>
          </p:cNvPr>
          <p:cNvSpPr txBox="1">
            <a:spLocks noChangeArrowheads="1"/>
          </p:cNvSpPr>
          <p:nvPr/>
        </p:nvSpPr>
        <p:spPr bwMode="auto">
          <a:xfrm>
            <a:off x="6472" y="-66357"/>
            <a:ext cx="2495774" cy="2853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000">
                <a:solidFill>
                  <a:schemeClr val="tx1"/>
                </a:solidFill>
                <a:latin typeface="Arial" charset="0"/>
              </a:defRPr>
            </a:lvl1pPr>
            <a:lvl2pPr marL="742950" indent="-285750" eaLnBrk="0" hangingPunct="0">
              <a:defRPr sz="20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sz="2000">
                <a:solidFill>
                  <a:schemeClr val="tx1"/>
                </a:solidFill>
                <a:latin typeface="Arial" charset="0"/>
              </a:defRPr>
            </a:lvl4pPr>
            <a:lvl5pPr marL="2057400" indent="-228600" eaLnBrk="0" hangingPunct="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fontAlgn="auto">
              <a:lnSpc>
                <a:spcPct val="150000"/>
              </a:lnSpc>
              <a:spcBef>
                <a:spcPts val="0"/>
              </a:spcBef>
              <a:spcAft>
                <a:spcPts val="0"/>
              </a:spcAft>
              <a:defRPr/>
            </a:pPr>
            <a:r>
              <a:rPr lang="en-US" sz="2200" b="1" dirty="0">
                <a:solidFill>
                  <a:srgbClr val="FF0000"/>
                </a:solidFill>
                <a:latin typeface="Times New Roman" pitchFamily="18" charset="0"/>
                <a:cs typeface="Times New Roman" pitchFamily="18" charset="0"/>
              </a:rPr>
              <a:t>NỘI DUNG</a:t>
            </a:r>
          </a:p>
          <a:p>
            <a:pPr fontAlgn="auto">
              <a:lnSpc>
                <a:spcPct val="150000"/>
              </a:lnSpc>
              <a:spcBef>
                <a:spcPts val="0"/>
              </a:spcBef>
              <a:spcAft>
                <a:spcPts val="0"/>
              </a:spcAft>
              <a:defRPr/>
            </a:pPr>
            <a:r>
              <a:rPr lang="en-US" b="1" dirty="0">
                <a:solidFill>
                  <a:schemeClr val="accent2">
                    <a:lumMod val="60000"/>
                    <a:lumOff val="40000"/>
                  </a:schemeClr>
                </a:solidFill>
                <a:latin typeface="Times New Roman" pitchFamily="18" charset="0"/>
                <a:cs typeface="Times New Roman" pitchFamily="18" charset="0"/>
              </a:rPr>
              <a:t>I. </a:t>
            </a:r>
            <a:r>
              <a:rPr lang="en-US" b="1" dirty="0" err="1">
                <a:solidFill>
                  <a:schemeClr val="accent2">
                    <a:lumMod val="60000"/>
                    <a:lumOff val="40000"/>
                  </a:schemeClr>
                </a:solidFill>
                <a:latin typeface="Times New Roman" pitchFamily="18" charset="0"/>
                <a:cs typeface="Times New Roman" pitchFamily="18" charset="0"/>
              </a:rPr>
              <a:t>Khái</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niệm</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nhiệt</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độ</a:t>
            </a:r>
            <a:endParaRPr lang="en-US" b="1"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II.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r>
              <a:rPr lang="en-US" dirty="0">
                <a:solidFill>
                  <a:schemeClr val="accent2">
                    <a:lumMod val="60000"/>
                    <a:lumOff val="40000"/>
                  </a:schemeClr>
                </a:solidFill>
                <a:latin typeface="Times New Roman" pitchFamily="18" charset="0"/>
                <a:cs typeface="Times New Roman" pitchFamily="18" charset="0"/>
              </a:rPr>
              <a:t> -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1. </a:t>
            </a:r>
            <a:r>
              <a:rPr lang="en-US" dirty="0" err="1">
                <a:solidFill>
                  <a:schemeClr val="accent2">
                    <a:lumMod val="60000"/>
                    <a:lumOff val="40000"/>
                  </a:schemeClr>
                </a:solidFill>
                <a:latin typeface="Times New Roman" pitchFamily="18" charset="0"/>
                <a:cs typeface="Times New Roman" pitchFamily="18" charset="0"/>
              </a:rPr>
              <a:t>Các</a:t>
            </a:r>
            <a:r>
              <a:rPr lang="en-US" dirty="0">
                <a:solidFill>
                  <a:schemeClr val="accent2">
                    <a:lumMod val="60000"/>
                    <a:lumOff val="40000"/>
                  </a:schemeClr>
                </a:solidFill>
                <a:latin typeface="Times New Roman" pitchFamily="18" charset="0"/>
                <a:cs typeface="Times New Roman" pitchFamily="18" charset="0"/>
              </a:rPr>
              <a:t>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2.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p:txBody>
      </p:sp>
      <p:sp>
        <p:nvSpPr>
          <p:cNvPr id="10" name="Google Shape;553;p28" descr="n26 fb Tran Phu">
            <a:extLst>
              <a:ext uri="{FF2B5EF4-FFF2-40B4-BE49-F238E27FC236}">
                <a16:creationId xmlns:a16="http://schemas.microsoft.com/office/drawing/2014/main" id="{B5EB87B9-79FB-A896-B7CF-AC8CB3B8206F}"/>
              </a:ext>
            </a:extLst>
          </p:cNvPr>
          <p:cNvSpPr txBox="1">
            <a:spLocks/>
          </p:cNvSpPr>
          <p:nvPr/>
        </p:nvSpPr>
        <p:spPr>
          <a:xfrm>
            <a:off x="3172908" y="696362"/>
            <a:ext cx="840900" cy="355800"/>
          </a:xfrm>
          <a:prstGeom prst="rect">
            <a:avLst/>
          </a:prstGeom>
          <a:noFill/>
          <a:ln>
            <a:noFill/>
          </a:ln>
        </p:spPr>
        <p:txBody>
          <a:bodyPr spcFirstLastPara="1" wrap="square" lIns="0" tIns="0" rIns="0" bIns="0"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accent2"/>
              </a:buClr>
              <a:buSzPts val="2800"/>
              <a:buFont typeface="Nerko One"/>
              <a:buNone/>
              <a:defRPr sz="4300" b="0" i="0" u="none" strike="noStrike" cap="none">
                <a:solidFill>
                  <a:schemeClr val="accent2"/>
                </a:solidFill>
                <a:latin typeface="Nerko One"/>
                <a:ea typeface="Nerko One"/>
                <a:cs typeface="Nerko One"/>
                <a:sym typeface="Nerko One"/>
              </a:defRPr>
            </a:lvl1pPr>
            <a:lvl2pPr marR="0" lvl="1"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2pPr>
            <a:lvl3pPr marR="0" lvl="2"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3pPr>
            <a:lvl4pPr marR="0" lvl="3"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4pPr>
            <a:lvl5pPr marR="0" lvl="4"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5pPr>
            <a:lvl6pPr marR="0" lvl="5"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6pPr>
            <a:lvl7pPr marR="0" lvl="6"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7pPr>
            <a:lvl8pPr marR="0" lvl="7"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8pPr>
            <a:lvl9pPr marR="0" lvl="8"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9pPr>
          </a:lstStyle>
          <a:p>
            <a:pPr algn="ctr"/>
            <a:endParaRPr lang="en" sz="2000" b="1" dirty="0">
              <a:latin typeface="+mj-lt"/>
              <a:cs typeface="Calibri" panose="020F0502020204030204" pitchFamily="34" charset="0"/>
            </a:endParaRPr>
          </a:p>
        </p:txBody>
      </p:sp>
      <p:sp>
        <p:nvSpPr>
          <p:cNvPr id="3" name="TextBox 2" descr="n26 fb Tran Phu">
            <a:extLst>
              <a:ext uri="{FF2B5EF4-FFF2-40B4-BE49-F238E27FC236}">
                <a16:creationId xmlns:a16="http://schemas.microsoft.com/office/drawing/2014/main" id="{1D541803-6057-03C3-5D69-86BE75DF50B3}"/>
              </a:ext>
            </a:extLst>
          </p:cNvPr>
          <p:cNvSpPr txBox="1"/>
          <p:nvPr/>
        </p:nvSpPr>
        <p:spPr>
          <a:xfrm>
            <a:off x="4411673" y="696362"/>
            <a:ext cx="4117535" cy="400110"/>
          </a:xfrm>
          <a:prstGeom prst="rect">
            <a:avLst/>
          </a:prstGeom>
          <a:noFill/>
        </p:spPr>
        <p:txBody>
          <a:bodyPr wrap="square" rtlCol="0">
            <a:spAutoFit/>
          </a:bodyPr>
          <a:lstStyle/>
          <a:p>
            <a:r>
              <a:rPr lang="en-US" sz="2000" b="1" dirty="0">
                <a:solidFill>
                  <a:schemeClr val="accent2">
                    <a:lumMod val="60000"/>
                    <a:lumOff val="40000"/>
                  </a:schemeClr>
                </a:solidFill>
                <a:latin typeface="+mj-lt"/>
                <a:ea typeface="Cambria" panose="02040503050406030204" pitchFamily="18" charset="0"/>
                <a:cs typeface="Calibri" panose="020F0502020204030204" pitchFamily="34" charset="0"/>
              </a:rPr>
              <a:t>TRẠM DỪNG THÚ VỊ</a:t>
            </a:r>
            <a:endParaRPr lang="vi-VN" sz="2000" b="1" dirty="0">
              <a:solidFill>
                <a:schemeClr val="accent4">
                  <a:lumMod val="75000"/>
                </a:schemeClr>
              </a:solidFill>
              <a:latin typeface="+mj-lt"/>
              <a:cs typeface="Calibri" panose="020F0502020204030204" pitchFamily="34" charset="0"/>
            </a:endParaRPr>
          </a:p>
        </p:txBody>
      </p:sp>
      <p:sp>
        <p:nvSpPr>
          <p:cNvPr id="8" name="TextBox 7" descr="n26 fb Tran Phu">
            <a:extLst>
              <a:ext uri="{FF2B5EF4-FFF2-40B4-BE49-F238E27FC236}">
                <a16:creationId xmlns:a16="http://schemas.microsoft.com/office/drawing/2014/main" id="{F9059573-38BC-AD7E-1F9D-F21B1E1B1C1B}"/>
              </a:ext>
            </a:extLst>
          </p:cNvPr>
          <p:cNvSpPr txBox="1"/>
          <p:nvPr/>
        </p:nvSpPr>
        <p:spPr>
          <a:xfrm>
            <a:off x="2812961" y="1754797"/>
            <a:ext cx="4637314" cy="2893806"/>
          </a:xfrm>
          <a:prstGeom prst="rect">
            <a:avLst/>
          </a:prstGeom>
          <a:noFill/>
        </p:spPr>
        <p:txBody>
          <a:bodyPr wrap="square">
            <a:spAutoFit/>
          </a:bodyPr>
          <a:lstStyle/>
          <a:p>
            <a:pPr marL="0" marR="0" algn="just">
              <a:lnSpc>
                <a:spcPct val="115000"/>
              </a:lnSpc>
              <a:spcBef>
                <a:spcPts val="0"/>
              </a:spcBef>
              <a:spcAft>
                <a:spcPts val="0"/>
              </a:spcAft>
            </a:pPr>
            <a:r>
              <a:rPr lang="en-US" sz="2000" b="1" dirty="0" err="1">
                <a:solidFill>
                  <a:schemeClr val="tx1"/>
                </a:solidFill>
                <a:effectLst/>
                <a:latin typeface="+mj-lt"/>
                <a:ea typeface="Times New Roman" panose="02020603050405020304" pitchFamily="18" charset="0"/>
              </a:rPr>
              <a:t>Câu</a:t>
            </a:r>
            <a:r>
              <a:rPr lang="en-US" sz="2000" b="1" dirty="0">
                <a:solidFill>
                  <a:schemeClr val="tx1"/>
                </a:solidFill>
                <a:effectLst/>
                <a:latin typeface="+mj-lt"/>
                <a:ea typeface="Times New Roman" panose="02020603050405020304" pitchFamily="18" charset="0"/>
              </a:rPr>
              <a:t> 1.</a:t>
            </a:r>
            <a:r>
              <a:rPr lang="en-US" sz="2000" dirty="0">
                <a:solidFill>
                  <a:schemeClr val="tx1"/>
                </a:solidFill>
                <a:effectLst/>
                <a:latin typeface="+mj-lt"/>
                <a:ea typeface="Times New Roman" panose="02020603050405020304" pitchFamily="18" charset="0"/>
              </a:rPr>
              <a:t> Thang </a:t>
            </a:r>
            <a:r>
              <a:rPr lang="en-US" sz="2000" dirty="0" err="1">
                <a:solidFill>
                  <a:schemeClr val="tx1"/>
                </a:solidFill>
                <a:effectLst/>
                <a:latin typeface="+mj-lt"/>
                <a:ea typeface="Times New Roman" panose="02020603050405020304" pitchFamily="18" charset="0"/>
              </a:rPr>
              <a:t>nhiệt</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độ</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chúng</a:t>
            </a:r>
            <a:r>
              <a:rPr lang="en-US" sz="2000" dirty="0">
                <a:solidFill>
                  <a:schemeClr val="tx1"/>
                </a:solidFill>
                <a:effectLst/>
                <a:latin typeface="+mj-lt"/>
                <a:ea typeface="Times New Roman" panose="02020603050405020304" pitchFamily="18" charset="0"/>
              </a:rPr>
              <a:t> ta </a:t>
            </a:r>
            <a:r>
              <a:rPr lang="en-US" sz="2000" dirty="0" err="1">
                <a:solidFill>
                  <a:schemeClr val="tx1"/>
                </a:solidFill>
                <a:effectLst/>
                <a:latin typeface="+mj-lt"/>
                <a:ea typeface="Times New Roman" panose="02020603050405020304" pitchFamily="18" charset="0"/>
              </a:rPr>
              <a:t>vẫn</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dùng</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hằng</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ngày</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là</a:t>
            </a:r>
            <a:r>
              <a:rPr lang="en-US" sz="2000" dirty="0">
                <a:solidFill>
                  <a:schemeClr val="tx1"/>
                </a:solidFill>
                <a:effectLst/>
                <a:latin typeface="+mj-lt"/>
                <a:ea typeface="Times New Roman" panose="02020603050405020304" pitchFamily="18" charset="0"/>
              </a:rPr>
              <a:t> thang Celsius. Hai </a:t>
            </a:r>
            <a:r>
              <a:rPr lang="en-US" sz="2000" dirty="0" err="1">
                <a:solidFill>
                  <a:schemeClr val="tx1"/>
                </a:solidFill>
                <a:effectLst/>
                <a:latin typeface="+mj-lt"/>
                <a:ea typeface="Times New Roman" panose="02020603050405020304" pitchFamily="18" charset="0"/>
              </a:rPr>
              <a:t>nhiệt</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độ</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dùng</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làm</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mốc</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của</a:t>
            </a:r>
            <a:r>
              <a:rPr lang="en-US" sz="2000" dirty="0">
                <a:solidFill>
                  <a:schemeClr val="tx1"/>
                </a:solidFill>
                <a:effectLst/>
                <a:latin typeface="+mj-lt"/>
                <a:ea typeface="Times New Roman" panose="02020603050405020304" pitchFamily="18" charset="0"/>
              </a:rPr>
              <a:t> thang </a:t>
            </a:r>
            <a:r>
              <a:rPr lang="en-US" sz="2000" dirty="0" err="1">
                <a:solidFill>
                  <a:schemeClr val="tx1"/>
                </a:solidFill>
                <a:effectLst/>
                <a:latin typeface="+mj-lt"/>
                <a:ea typeface="Times New Roman" panose="02020603050405020304" pitchFamily="18" charset="0"/>
              </a:rPr>
              <a:t>này</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là</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điểm</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đóng</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băng</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của</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nước</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và</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nhiệt</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độ</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sôi</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của</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nước</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tinh</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khiết</a:t>
            </a:r>
            <a:r>
              <a:rPr lang="en-US" sz="2000" dirty="0">
                <a:solidFill>
                  <a:schemeClr val="tx1"/>
                </a:solidFill>
                <a:effectLst/>
                <a:latin typeface="+mj-lt"/>
                <a:ea typeface="Times New Roman" panose="02020603050405020304" pitchFamily="18" charset="0"/>
              </a:rPr>
              <a:t>, ở </a:t>
            </a:r>
            <a:r>
              <a:rPr lang="en-US" sz="2000" dirty="0" err="1">
                <a:solidFill>
                  <a:schemeClr val="tx1"/>
                </a:solidFill>
                <a:effectLst/>
                <a:latin typeface="+mj-lt"/>
                <a:ea typeface="Times New Roman" panose="02020603050405020304" pitchFamily="18" charset="0"/>
              </a:rPr>
              <a:t>áp</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suất</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tiêu</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chuẩn</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Hình</a:t>
            </a:r>
            <a:r>
              <a:rPr lang="en-US" sz="2000" dirty="0">
                <a:solidFill>
                  <a:schemeClr val="tx1"/>
                </a:solidFill>
                <a:effectLst/>
                <a:latin typeface="+mj-lt"/>
                <a:ea typeface="Times New Roman" panose="02020603050405020304" pitchFamily="18" charset="0"/>
              </a:rPr>
              <a:t> 3.2a). </a:t>
            </a:r>
            <a:r>
              <a:rPr lang="en-US" sz="2000" dirty="0" err="1">
                <a:solidFill>
                  <a:schemeClr val="tx1"/>
                </a:solidFill>
                <a:effectLst/>
                <a:latin typeface="+mj-lt"/>
                <a:ea typeface="Times New Roman" panose="02020603050405020304" pitchFamily="18" charset="0"/>
              </a:rPr>
              <a:t>Khoảng</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cách</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giữa</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hai</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nhiệt</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độ</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này</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được</a:t>
            </a:r>
            <a:r>
              <a:rPr lang="en-US" sz="2000" dirty="0">
                <a:solidFill>
                  <a:schemeClr val="tx1"/>
                </a:solidFill>
                <a:effectLst/>
                <a:latin typeface="+mj-lt"/>
                <a:ea typeface="Times New Roman" panose="02020603050405020304" pitchFamily="18" charset="0"/>
              </a:rPr>
              <a:t> chia </a:t>
            </a:r>
            <a:r>
              <a:rPr lang="en-US" sz="2000" dirty="0" err="1">
                <a:solidFill>
                  <a:schemeClr val="tx1"/>
                </a:solidFill>
                <a:effectLst/>
                <a:latin typeface="+mj-lt"/>
                <a:ea typeface="Times New Roman" panose="02020603050405020304" pitchFamily="18" charset="0"/>
              </a:rPr>
              <a:t>thành</a:t>
            </a:r>
            <a:r>
              <a:rPr lang="en-US" sz="2000" dirty="0">
                <a:solidFill>
                  <a:schemeClr val="tx1"/>
                </a:solidFill>
                <a:effectLst/>
                <a:latin typeface="+mj-lt"/>
                <a:ea typeface="Times New Roman" panose="02020603050405020304" pitchFamily="18" charset="0"/>
              </a:rPr>
              <a:t> 100 </a:t>
            </a:r>
            <a:r>
              <a:rPr lang="en-US" sz="2000" dirty="0" err="1">
                <a:solidFill>
                  <a:schemeClr val="tx1"/>
                </a:solidFill>
                <a:effectLst/>
                <a:latin typeface="+mj-lt"/>
                <a:ea typeface="Times New Roman" panose="02020603050405020304" pitchFamily="18" charset="0"/>
              </a:rPr>
              <a:t>phần</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bằng</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nhau</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mỗi</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phần</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là</a:t>
            </a:r>
            <a:r>
              <a:rPr lang="en-US" sz="2000" dirty="0">
                <a:solidFill>
                  <a:schemeClr val="tx1"/>
                </a:solidFill>
                <a:effectLst/>
                <a:latin typeface="+mj-lt"/>
                <a:ea typeface="Times New Roman" panose="02020603050405020304" pitchFamily="18" charset="0"/>
              </a:rPr>
              <a:t> 1 </a:t>
            </a:r>
            <a:r>
              <a:rPr lang="en-US" sz="2000" dirty="0" err="1">
                <a:solidFill>
                  <a:schemeClr val="tx1"/>
                </a:solidFill>
                <a:effectLst/>
                <a:latin typeface="+mj-lt"/>
                <a:ea typeface="Times New Roman" panose="02020603050405020304" pitchFamily="18" charset="0"/>
              </a:rPr>
              <a:t>độ</a:t>
            </a:r>
            <a:r>
              <a:rPr lang="en-US" sz="2000" dirty="0">
                <a:solidFill>
                  <a:schemeClr val="tx1"/>
                </a:solidFill>
                <a:effectLst/>
                <a:latin typeface="+mj-lt"/>
                <a:ea typeface="Times New Roman" panose="02020603050405020304" pitchFamily="18" charset="0"/>
              </a:rPr>
              <a:t>.</a:t>
            </a:r>
          </a:p>
        </p:txBody>
      </p:sp>
      <p:sp>
        <p:nvSpPr>
          <p:cNvPr id="11" name="Google Shape;802;p31" descr="n26 fb Tran Phu">
            <a:extLst>
              <a:ext uri="{FF2B5EF4-FFF2-40B4-BE49-F238E27FC236}">
                <a16:creationId xmlns:a16="http://schemas.microsoft.com/office/drawing/2014/main" id="{7F18A633-D720-8D45-96E8-AB2C3E417441}"/>
              </a:ext>
            </a:extLst>
          </p:cNvPr>
          <p:cNvSpPr txBox="1">
            <a:spLocks/>
          </p:cNvSpPr>
          <p:nvPr/>
        </p:nvSpPr>
        <p:spPr>
          <a:xfrm>
            <a:off x="4488542" y="987671"/>
            <a:ext cx="1212369" cy="524396"/>
          </a:xfrm>
          <a:prstGeom prst="rect">
            <a:avLst/>
          </a:prstGeom>
          <a:noFill/>
          <a:ln>
            <a:noFill/>
          </a:ln>
        </p:spPr>
        <p:txBody>
          <a:bodyPr spcFirstLastPara="1" wrap="square" lIns="0" tIns="0" rIns="0" bIns="0" anchor="b"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2800"/>
              <a:buFont typeface="Nerko One"/>
              <a:buNone/>
              <a:defRPr sz="4300" b="0" i="0" u="none" strike="noStrike" cap="none">
                <a:solidFill>
                  <a:schemeClr val="accent2"/>
                </a:solidFill>
                <a:latin typeface="Nerko One"/>
                <a:ea typeface="Nerko One"/>
                <a:cs typeface="Nerko One"/>
                <a:sym typeface="Nerko One"/>
              </a:defRPr>
            </a:lvl1pPr>
            <a:lvl2pPr marR="0" lvl="1"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2pPr>
            <a:lvl3pPr marR="0" lvl="2"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3pPr>
            <a:lvl4pPr marR="0" lvl="3"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4pPr>
            <a:lvl5pPr marR="0" lvl="4"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5pPr>
            <a:lvl6pPr marR="0" lvl="5"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6pPr>
            <a:lvl7pPr marR="0" lvl="6"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7pPr>
            <a:lvl8pPr marR="0" lvl="7"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8pPr>
            <a:lvl9pPr marR="0" lvl="8"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9pPr>
          </a:lstStyle>
          <a:p>
            <a:pPr>
              <a:lnSpc>
                <a:spcPct val="125000"/>
              </a:lnSpc>
            </a:pPr>
            <a:r>
              <a:rPr lang="en-US" sz="2000" b="1" dirty="0" err="1">
                <a:solidFill>
                  <a:srgbClr val="C00000"/>
                </a:solidFill>
                <a:latin typeface="#9Slide03 BoosterNextFYBlack" panose="02000A03000000020004" pitchFamily="2" charset="0"/>
                <a:cs typeface="Calibri" panose="020F0502020204030204" pitchFamily="34" charset="0"/>
              </a:rPr>
              <a:t>Trạm</a:t>
            </a:r>
            <a:r>
              <a:rPr lang="en-US" sz="2000" b="1" dirty="0">
                <a:solidFill>
                  <a:srgbClr val="C00000"/>
                </a:solidFill>
                <a:latin typeface="#9Slide03 BoosterNextFYBlack" panose="02000A03000000020004" pitchFamily="2" charset="0"/>
                <a:cs typeface="Calibri" panose="020F0502020204030204" pitchFamily="34" charset="0"/>
              </a:rPr>
              <a:t> 1</a:t>
            </a:r>
          </a:p>
        </p:txBody>
      </p:sp>
      <p:pic>
        <p:nvPicPr>
          <p:cNvPr id="12" name="Picture 11" descr="n26 fb Tran Phu">
            <a:extLst>
              <a:ext uri="{FF2B5EF4-FFF2-40B4-BE49-F238E27FC236}">
                <a16:creationId xmlns:a16="http://schemas.microsoft.com/office/drawing/2014/main" id="{2EE6F2CF-416E-B289-6D8E-286E2BDF6A1A}"/>
              </a:ext>
            </a:extLst>
          </p:cNvPr>
          <p:cNvPicPr/>
          <p:nvPr/>
        </p:nvPicPr>
        <p:blipFill rotWithShape="1">
          <a:blip r:embed="rId3">
            <a:extLst>
              <a:ext uri="{BEBA8EAE-BF5A-486C-A8C5-ECC9F3942E4B}">
                <a14:imgProps xmlns:a14="http://schemas.microsoft.com/office/drawing/2010/main">
                  <a14:imgLayer r:embed="rId4">
                    <a14:imgEffect>
                      <a14:sharpenSoften amount="50000"/>
                    </a14:imgEffect>
                    <a14:imgEffect>
                      <a14:brightnessContrast contrast="40000"/>
                    </a14:imgEffect>
                  </a14:imgLayer>
                </a14:imgProps>
              </a:ext>
            </a:extLst>
          </a:blip>
          <a:srcRect r="65997"/>
          <a:stretch/>
        </p:blipFill>
        <p:spPr bwMode="auto">
          <a:xfrm>
            <a:off x="7764414" y="1698791"/>
            <a:ext cx="797451" cy="300581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14914111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nodePh="1">
                                  <p:stCondLst>
                                    <p:cond delay="0"/>
                                  </p:stCondLst>
                                  <p:endCondLst>
                                    <p:cond evt="begin" delay="0">
                                      <p:tn val="5"/>
                                    </p:cond>
                                  </p:end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par>
                                <p:cTn id="10" presetID="22" presetClass="entr" presetSubtype="4" fill="hold" grpId="0" nodeType="with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wipe(down)">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childTnLst>
                                </p:cTn>
                              </p:par>
                              <p:par>
                                <p:cTn id="17" presetID="22" presetClass="entr" presetSubtype="4" fill="hold" nodeType="with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wipe(down)">
                                      <p:cBhvr>
                                        <p:cTn id="19"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8" grpId="0"/>
      <p:bldP spid="11"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687"/>
        <p:cNvGrpSpPr/>
        <p:nvPr/>
      </p:nvGrpSpPr>
      <p:grpSpPr>
        <a:xfrm>
          <a:off x="0" y="0"/>
          <a:ext cx="0" cy="0"/>
          <a:chOff x="0" y="0"/>
          <a:chExt cx="0" cy="0"/>
        </a:xfrm>
      </p:grpSpPr>
      <p:grpSp>
        <p:nvGrpSpPr>
          <p:cNvPr id="778" name="Google Shape;778;p30" descr="n26 fb Tran Phu"/>
          <p:cNvGrpSpPr/>
          <p:nvPr/>
        </p:nvGrpSpPr>
        <p:grpSpPr>
          <a:xfrm rot="10376918">
            <a:off x="861782" y="3867148"/>
            <a:ext cx="1938167" cy="1094824"/>
            <a:chOff x="5913720" y="338987"/>
            <a:chExt cx="2574977" cy="1454542"/>
          </a:xfrm>
        </p:grpSpPr>
        <p:sp>
          <p:nvSpPr>
            <p:cNvPr id="779" name="Google Shape;779;p30"/>
            <p:cNvSpPr/>
            <p:nvPr/>
          </p:nvSpPr>
          <p:spPr>
            <a:xfrm>
              <a:off x="6513338" y="338987"/>
              <a:ext cx="115824" cy="116115"/>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0" name="Google Shape;780;p30"/>
            <p:cNvGrpSpPr/>
            <p:nvPr/>
          </p:nvGrpSpPr>
          <p:grpSpPr>
            <a:xfrm>
              <a:off x="7139184" y="679702"/>
              <a:ext cx="115823" cy="111412"/>
              <a:chOff x="7483850" y="1849650"/>
              <a:chExt cx="144400" cy="138900"/>
            </a:xfrm>
          </p:grpSpPr>
          <p:sp>
            <p:nvSpPr>
              <p:cNvPr id="781" name="Google Shape;781;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2" name="Google Shape;782;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3" name="Google Shape;783;p30"/>
            <p:cNvSpPr/>
            <p:nvPr/>
          </p:nvSpPr>
          <p:spPr>
            <a:xfrm>
              <a:off x="7380591" y="1229942"/>
              <a:ext cx="161543" cy="1615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4" name="Google Shape;784;p30"/>
            <p:cNvSpPr/>
            <p:nvPr/>
          </p:nvSpPr>
          <p:spPr>
            <a:xfrm>
              <a:off x="6490529" y="911725"/>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5" name="Google Shape;785;p30"/>
            <p:cNvSpPr/>
            <p:nvPr/>
          </p:nvSpPr>
          <p:spPr>
            <a:xfrm>
              <a:off x="6950905" y="1169184"/>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6" name="Google Shape;786;p30"/>
            <p:cNvGrpSpPr/>
            <p:nvPr/>
          </p:nvGrpSpPr>
          <p:grpSpPr>
            <a:xfrm>
              <a:off x="5913720" y="815996"/>
              <a:ext cx="115823" cy="111412"/>
              <a:chOff x="7483850" y="1849650"/>
              <a:chExt cx="144400" cy="138900"/>
            </a:xfrm>
          </p:grpSpPr>
          <p:sp>
            <p:nvSpPr>
              <p:cNvPr id="787" name="Google Shape;787;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8" name="Google Shape;788;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9" name="Google Shape;789;p30"/>
            <p:cNvSpPr/>
            <p:nvPr/>
          </p:nvSpPr>
          <p:spPr>
            <a:xfrm>
              <a:off x="7472651" y="1632347"/>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0" name="Google Shape;790;p30"/>
            <p:cNvSpPr/>
            <p:nvPr/>
          </p:nvSpPr>
          <p:spPr>
            <a:xfrm rot="10800000" flipH="1">
              <a:off x="7975336" y="1047146"/>
              <a:ext cx="89847" cy="90043"/>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1" name="Google Shape;791;p30"/>
            <p:cNvGrpSpPr/>
            <p:nvPr/>
          </p:nvGrpSpPr>
          <p:grpSpPr>
            <a:xfrm rot="10800000" flipH="1">
              <a:off x="8372874" y="1255009"/>
              <a:ext cx="115823" cy="111412"/>
              <a:chOff x="7483850" y="1849650"/>
              <a:chExt cx="144400" cy="138900"/>
            </a:xfrm>
          </p:grpSpPr>
          <p:sp>
            <p:nvSpPr>
              <p:cNvPr id="792" name="Google Shape;792;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3" name="Google Shape;793;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94" name="Google Shape;794;p30"/>
            <p:cNvSpPr/>
            <p:nvPr/>
          </p:nvSpPr>
          <p:spPr>
            <a:xfrm rot="10800000" flipH="1">
              <a:off x="7542141" y="941562"/>
              <a:ext cx="101143" cy="1011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5" name="Google Shape;795;p30"/>
            <p:cNvGrpSpPr/>
            <p:nvPr/>
          </p:nvGrpSpPr>
          <p:grpSpPr>
            <a:xfrm rot="10800000" flipH="1">
              <a:off x="8074625" y="1520906"/>
              <a:ext cx="115823" cy="111412"/>
              <a:chOff x="7483850" y="1849650"/>
              <a:chExt cx="144400" cy="138900"/>
            </a:xfrm>
          </p:grpSpPr>
          <p:sp>
            <p:nvSpPr>
              <p:cNvPr id="796" name="Google Shape;796;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7" name="Google Shape;797;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grpSp>
      <p:grpSp>
        <p:nvGrpSpPr>
          <p:cNvPr id="2" name="Group 1">
            <a:extLst>
              <a:ext uri="{FF2B5EF4-FFF2-40B4-BE49-F238E27FC236}">
                <a16:creationId xmlns:a16="http://schemas.microsoft.com/office/drawing/2014/main" id="{8590C3D1-86F7-6083-5EBA-8ED4DC23A545}"/>
              </a:ext>
            </a:extLst>
          </p:cNvPr>
          <p:cNvGrpSpPr/>
          <p:nvPr/>
        </p:nvGrpSpPr>
        <p:grpSpPr>
          <a:xfrm>
            <a:off x="2407872" y="11875"/>
            <a:ext cx="6809014" cy="485466"/>
            <a:chOff x="2407872" y="11875"/>
            <a:chExt cx="6809014" cy="485466"/>
          </a:xfrm>
        </p:grpSpPr>
        <p:sp>
          <p:nvSpPr>
            <p:cNvPr id="4" name="Rectangle: Rounded Corners 3">
              <a:extLst>
                <a:ext uri="{FF2B5EF4-FFF2-40B4-BE49-F238E27FC236}">
                  <a16:creationId xmlns:a16="http://schemas.microsoft.com/office/drawing/2014/main" id="{F1D06312-451C-BB00-60D1-54360C492506}"/>
                </a:ext>
              </a:extLst>
            </p:cNvPr>
            <p:cNvSpPr/>
            <p:nvPr/>
          </p:nvSpPr>
          <p:spPr>
            <a:xfrm>
              <a:off x="2407872" y="11875"/>
              <a:ext cx="6809014" cy="485466"/>
            </a:xfrm>
            <a:prstGeom prst="roundRect">
              <a:avLst>
                <a:gd name="adj"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44090FD0-23A4-DBCC-5D49-7D2E949A3DA7}"/>
                </a:ext>
              </a:extLst>
            </p:cNvPr>
            <p:cNvSpPr txBox="1"/>
            <p:nvPr/>
          </p:nvSpPr>
          <p:spPr>
            <a:xfrm>
              <a:off x="2742608" y="97149"/>
              <a:ext cx="6474278" cy="400110"/>
            </a:xfrm>
            <a:prstGeom prst="rect">
              <a:avLst/>
            </a:prstGeom>
            <a:noFill/>
          </p:spPr>
          <p:txBody>
            <a:bodyPr wrap="square" rtlCol="0">
              <a:spAutoFit/>
            </a:bodyPr>
            <a:lstStyle/>
            <a:p>
              <a:r>
                <a:rPr lang="en-US" sz="2000" dirty="0">
                  <a:ln w="0"/>
                  <a:solidFill>
                    <a:schemeClr val="tx1"/>
                  </a:solidFill>
                  <a:effectLst>
                    <a:outerShdw blurRad="38100" dist="19050" dir="2700000" algn="tl" rotWithShape="0">
                      <a:schemeClr val="dk1">
                        <a:alpha val="40000"/>
                      </a:schemeClr>
                    </a:outerShdw>
                  </a:effectLst>
                </a:rPr>
                <a:t>BÀI 3: NHIỆT ĐỘ THANG ĐO NHIỆT ĐỘ - NHIỆT KẾ</a:t>
              </a:r>
            </a:p>
          </p:txBody>
        </p:sp>
      </p:grpSp>
      <p:sp>
        <p:nvSpPr>
          <p:cNvPr id="6" name="Text Box 76">
            <a:extLst>
              <a:ext uri="{FF2B5EF4-FFF2-40B4-BE49-F238E27FC236}">
                <a16:creationId xmlns:a16="http://schemas.microsoft.com/office/drawing/2014/main" id="{7785EB8B-001C-A6DE-A72A-949C0F6C3059}"/>
              </a:ext>
            </a:extLst>
          </p:cNvPr>
          <p:cNvSpPr txBox="1">
            <a:spLocks noChangeArrowheads="1"/>
          </p:cNvSpPr>
          <p:nvPr/>
        </p:nvSpPr>
        <p:spPr bwMode="auto">
          <a:xfrm>
            <a:off x="6472" y="-66357"/>
            <a:ext cx="2495774" cy="2853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000">
                <a:solidFill>
                  <a:schemeClr val="tx1"/>
                </a:solidFill>
                <a:latin typeface="Arial" charset="0"/>
              </a:defRPr>
            </a:lvl1pPr>
            <a:lvl2pPr marL="742950" indent="-285750" eaLnBrk="0" hangingPunct="0">
              <a:defRPr sz="20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sz="2000">
                <a:solidFill>
                  <a:schemeClr val="tx1"/>
                </a:solidFill>
                <a:latin typeface="Arial" charset="0"/>
              </a:defRPr>
            </a:lvl4pPr>
            <a:lvl5pPr marL="2057400" indent="-228600" eaLnBrk="0" hangingPunct="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fontAlgn="auto">
              <a:lnSpc>
                <a:spcPct val="150000"/>
              </a:lnSpc>
              <a:spcBef>
                <a:spcPts val="0"/>
              </a:spcBef>
              <a:spcAft>
                <a:spcPts val="0"/>
              </a:spcAft>
              <a:defRPr/>
            </a:pPr>
            <a:r>
              <a:rPr lang="en-US" sz="2200" b="1" dirty="0">
                <a:solidFill>
                  <a:srgbClr val="FF0000"/>
                </a:solidFill>
                <a:latin typeface="Times New Roman" pitchFamily="18" charset="0"/>
                <a:cs typeface="Times New Roman" pitchFamily="18" charset="0"/>
              </a:rPr>
              <a:t>NỘI DUNG</a:t>
            </a:r>
          </a:p>
          <a:p>
            <a:pPr fontAlgn="auto">
              <a:lnSpc>
                <a:spcPct val="150000"/>
              </a:lnSpc>
              <a:spcBef>
                <a:spcPts val="0"/>
              </a:spcBef>
              <a:spcAft>
                <a:spcPts val="0"/>
              </a:spcAft>
              <a:defRPr/>
            </a:pPr>
            <a:r>
              <a:rPr lang="en-US" b="1" dirty="0">
                <a:solidFill>
                  <a:schemeClr val="accent2">
                    <a:lumMod val="60000"/>
                    <a:lumOff val="40000"/>
                  </a:schemeClr>
                </a:solidFill>
                <a:latin typeface="Times New Roman" pitchFamily="18" charset="0"/>
                <a:cs typeface="Times New Roman" pitchFamily="18" charset="0"/>
              </a:rPr>
              <a:t>I. </a:t>
            </a:r>
            <a:r>
              <a:rPr lang="en-US" b="1" dirty="0" err="1">
                <a:solidFill>
                  <a:schemeClr val="accent2">
                    <a:lumMod val="60000"/>
                    <a:lumOff val="40000"/>
                  </a:schemeClr>
                </a:solidFill>
                <a:latin typeface="Times New Roman" pitchFamily="18" charset="0"/>
                <a:cs typeface="Times New Roman" pitchFamily="18" charset="0"/>
              </a:rPr>
              <a:t>Khái</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niệm</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nhiệt</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độ</a:t>
            </a:r>
            <a:endParaRPr lang="en-US" b="1"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II.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r>
              <a:rPr lang="en-US" dirty="0">
                <a:solidFill>
                  <a:schemeClr val="accent2">
                    <a:lumMod val="60000"/>
                    <a:lumOff val="40000"/>
                  </a:schemeClr>
                </a:solidFill>
                <a:latin typeface="Times New Roman" pitchFamily="18" charset="0"/>
                <a:cs typeface="Times New Roman" pitchFamily="18" charset="0"/>
              </a:rPr>
              <a:t> -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1. </a:t>
            </a:r>
            <a:r>
              <a:rPr lang="en-US" dirty="0" err="1">
                <a:solidFill>
                  <a:schemeClr val="accent2">
                    <a:lumMod val="60000"/>
                    <a:lumOff val="40000"/>
                  </a:schemeClr>
                </a:solidFill>
                <a:latin typeface="Times New Roman" pitchFamily="18" charset="0"/>
                <a:cs typeface="Times New Roman" pitchFamily="18" charset="0"/>
              </a:rPr>
              <a:t>Các</a:t>
            </a:r>
            <a:r>
              <a:rPr lang="en-US" dirty="0">
                <a:solidFill>
                  <a:schemeClr val="accent2">
                    <a:lumMod val="60000"/>
                    <a:lumOff val="40000"/>
                  </a:schemeClr>
                </a:solidFill>
                <a:latin typeface="Times New Roman" pitchFamily="18" charset="0"/>
                <a:cs typeface="Times New Roman" pitchFamily="18" charset="0"/>
              </a:rPr>
              <a:t>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2.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p:txBody>
      </p:sp>
      <p:sp>
        <p:nvSpPr>
          <p:cNvPr id="10" name="Google Shape;553;p28" descr="n26 fb Tran Phu">
            <a:extLst>
              <a:ext uri="{FF2B5EF4-FFF2-40B4-BE49-F238E27FC236}">
                <a16:creationId xmlns:a16="http://schemas.microsoft.com/office/drawing/2014/main" id="{B5EB87B9-79FB-A896-B7CF-AC8CB3B8206F}"/>
              </a:ext>
            </a:extLst>
          </p:cNvPr>
          <p:cNvSpPr txBox="1">
            <a:spLocks/>
          </p:cNvSpPr>
          <p:nvPr/>
        </p:nvSpPr>
        <p:spPr>
          <a:xfrm>
            <a:off x="3172908" y="696362"/>
            <a:ext cx="840900" cy="355800"/>
          </a:xfrm>
          <a:prstGeom prst="rect">
            <a:avLst/>
          </a:prstGeom>
          <a:noFill/>
          <a:ln>
            <a:noFill/>
          </a:ln>
        </p:spPr>
        <p:txBody>
          <a:bodyPr spcFirstLastPara="1" wrap="square" lIns="0" tIns="0" rIns="0" bIns="0"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accent2"/>
              </a:buClr>
              <a:buSzPts val="2800"/>
              <a:buFont typeface="Nerko One"/>
              <a:buNone/>
              <a:defRPr sz="4300" b="0" i="0" u="none" strike="noStrike" cap="none">
                <a:solidFill>
                  <a:schemeClr val="accent2"/>
                </a:solidFill>
                <a:latin typeface="Nerko One"/>
                <a:ea typeface="Nerko One"/>
                <a:cs typeface="Nerko One"/>
                <a:sym typeface="Nerko One"/>
              </a:defRPr>
            </a:lvl1pPr>
            <a:lvl2pPr marR="0" lvl="1"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2pPr>
            <a:lvl3pPr marR="0" lvl="2"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3pPr>
            <a:lvl4pPr marR="0" lvl="3"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4pPr>
            <a:lvl5pPr marR="0" lvl="4"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5pPr>
            <a:lvl6pPr marR="0" lvl="5"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6pPr>
            <a:lvl7pPr marR="0" lvl="6"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7pPr>
            <a:lvl8pPr marR="0" lvl="7"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8pPr>
            <a:lvl9pPr marR="0" lvl="8"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9pPr>
          </a:lstStyle>
          <a:p>
            <a:pPr algn="ctr"/>
            <a:endParaRPr lang="en" sz="2000" b="1" dirty="0">
              <a:latin typeface="+mj-lt"/>
              <a:cs typeface="Calibri" panose="020F0502020204030204" pitchFamily="34" charset="0"/>
            </a:endParaRPr>
          </a:p>
        </p:txBody>
      </p:sp>
      <p:sp>
        <p:nvSpPr>
          <p:cNvPr id="3" name="TextBox 2" descr="n26 fb Tran Phu">
            <a:extLst>
              <a:ext uri="{FF2B5EF4-FFF2-40B4-BE49-F238E27FC236}">
                <a16:creationId xmlns:a16="http://schemas.microsoft.com/office/drawing/2014/main" id="{1D541803-6057-03C3-5D69-86BE75DF50B3}"/>
              </a:ext>
            </a:extLst>
          </p:cNvPr>
          <p:cNvSpPr txBox="1"/>
          <p:nvPr/>
        </p:nvSpPr>
        <p:spPr>
          <a:xfrm>
            <a:off x="4411673" y="696362"/>
            <a:ext cx="4117535" cy="400110"/>
          </a:xfrm>
          <a:prstGeom prst="rect">
            <a:avLst/>
          </a:prstGeom>
          <a:noFill/>
        </p:spPr>
        <p:txBody>
          <a:bodyPr wrap="square" rtlCol="0">
            <a:spAutoFit/>
          </a:bodyPr>
          <a:lstStyle/>
          <a:p>
            <a:r>
              <a:rPr lang="en-US" sz="2000" b="1" dirty="0">
                <a:solidFill>
                  <a:schemeClr val="accent2">
                    <a:lumMod val="60000"/>
                    <a:lumOff val="40000"/>
                  </a:schemeClr>
                </a:solidFill>
                <a:latin typeface="+mj-lt"/>
                <a:ea typeface="Cambria" panose="02040503050406030204" pitchFamily="18" charset="0"/>
                <a:cs typeface="Calibri" panose="020F0502020204030204" pitchFamily="34" charset="0"/>
              </a:rPr>
              <a:t>TRẠM DỪNG THÚ VỊ</a:t>
            </a:r>
            <a:endParaRPr lang="vi-VN" sz="2000" b="1" dirty="0">
              <a:solidFill>
                <a:schemeClr val="accent4">
                  <a:lumMod val="75000"/>
                </a:schemeClr>
              </a:solidFill>
              <a:latin typeface="+mj-lt"/>
              <a:cs typeface="Calibri" panose="020F0502020204030204" pitchFamily="34" charset="0"/>
            </a:endParaRPr>
          </a:p>
        </p:txBody>
      </p:sp>
      <p:sp>
        <p:nvSpPr>
          <p:cNvPr id="7" name="Google Shape;802;p31" descr="n26 fb Tran Phu">
            <a:extLst>
              <a:ext uri="{FF2B5EF4-FFF2-40B4-BE49-F238E27FC236}">
                <a16:creationId xmlns:a16="http://schemas.microsoft.com/office/drawing/2014/main" id="{F5DFBAE4-F3DB-6734-4A8A-90EC50DADF44}"/>
              </a:ext>
            </a:extLst>
          </p:cNvPr>
          <p:cNvSpPr txBox="1">
            <a:spLocks/>
          </p:cNvSpPr>
          <p:nvPr/>
        </p:nvSpPr>
        <p:spPr>
          <a:xfrm>
            <a:off x="4274686" y="1351495"/>
            <a:ext cx="1212369" cy="524396"/>
          </a:xfrm>
          <a:prstGeom prst="rect">
            <a:avLst/>
          </a:prstGeom>
          <a:noFill/>
          <a:ln>
            <a:noFill/>
          </a:ln>
        </p:spPr>
        <p:txBody>
          <a:bodyPr spcFirstLastPara="1" wrap="square" lIns="0" tIns="0" rIns="0" bIns="0" anchor="b"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2800"/>
              <a:buFont typeface="Nerko One"/>
              <a:buNone/>
              <a:defRPr sz="4300" b="0" i="0" u="none" strike="noStrike" cap="none">
                <a:solidFill>
                  <a:schemeClr val="accent2"/>
                </a:solidFill>
                <a:latin typeface="Nerko One"/>
                <a:ea typeface="Nerko One"/>
                <a:cs typeface="Nerko One"/>
                <a:sym typeface="Nerko One"/>
              </a:defRPr>
            </a:lvl1pPr>
            <a:lvl2pPr marR="0" lvl="1"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2pPr>
            <a:lvl3pPr marR="0" lvl="2"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3pPr>
            <a:lvl4pPr marR="0" lvl="3"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4pPr>
            <a:lvl5pPr marR="0" lvl="4"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5pPr>
            <a:lvl6pPr marR="0" lvl="5"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6pPr>
            <a:lvl7pPr marR="0" lvl="6"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7pPr>
            <a:lvl8pPr marR="0" lvl="7"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8pPr>
            <a:lvl9pPr marR="0" lvl="8"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9pPr>
          </a:lstStyle>
          <a:p>
            <a:pPr marL="0" marR="0" lvl="0" indent="0" algn="ctr" defTabSz="914400" rtl="0" eaLnBrk="1" fontAlgn="auto" latinLnBrk="0" hangingPunct="1">
              <a:lnSpc>
                <a:spcPct val="125000"/>
              </a:lnSpc>
              <a:spcBef>
                <a:spcPts val="0"/>
              </a:spcBef>
              <a:spcAft>
                <a:spcPts val="0"/>
              </a:spcAft>
              <a:buClr>
                <a:srgbClr val="1A3A5C"/>
              </a:buClr>
              <a:buSzPts val="2800"/>
              <a:buFont typeface="Nerko One"/>
              <a:buNone/>
              <a:tabLst/>
              <a:defRPr/>
            </a:pPr>
            <a:r>
              <a:rPr kumimoji="0" lang="en-US" sz="2000" b="1" i="0" u="none" strike="noStrike" kern="0" cap="none" spc="0" normalizeH="0" baseline="0" noProof="0" dirty="0" err="1">
                <a:ln>
                  <a:noFill/>
                </a:ln>
                <a:solidFill>
                  <a:srgbClr val="C00000"/>
                </a:solidFill>
                <a:effectLst/>
                <a:uLnTx/>
                <a:uFillTx/>
                <a:latin typeface="#9Slide03 BoosterNextFYBlack" panose="02000A03000000020004" pitchFamily="2" charset="0"/>
                <a:cs typeface="Calibri" panose="020F0502020204030204" pitchFamily="34" charset="0"/>
                <a:sym typeface="Nerko One"/>
              </a:rPr>
              <a:t>Trạm</a:t>
            </a:r>
            <a:r>
              <a:rPr kumimoji="0" lang="en-US" sz="2000" b="1" i="0" u="none" strike="noStrike" kern="0" cap="none" spc="0" normalizeH="0" baseline="0" noProof="0" dirty="0">
                <a:ln>
                  <a:noFill/>
                </a:ln>
                <a:solidFill>
                  <a:srgbClr val="C00000"/>
                </a:solidFill>
                <a:effectLst/>
                <a:uLnTx/>
                <a:uFillTx/>
                <a:latin typeface="#9Slide03 BoosterNextFYBlack" panose="02000A03000000020004" pitchFamily="2" charset="0"/>
                <a:cs typeface="Calibri" panose="020F0502020204030204" pitchFamily="34" charset="0"/>
                <a:sym typeface="Nerko One"/>
              </a:rPr>
              <a:t> 1</a:t>
            </a:r>
          </a:p>
        </p:txBody>
      </p:sp>
      <p:sp>
        <p:nvSpPr>
          <p:cNvPr id="9" name="TextBox 8" descr="n26 fb Tran Phu">
            <a:extLst>
              <a:ext uri="{FF2B5EF4-FFF2-40B4-BE49-F238E27FC236}">
                <a16:creationId xmlns:a16="http://schemas.microsoft.com/office/drawing/2014/main" id="{0B99378D-507A-EF1D-3AF9-69C6FAADC53A}"/>
              </a:ext>
            </a:extLst>
          </p:cNvPr>
          <p:cNvSpPr txBox="1"/>
          <p:nvPr/>
        </p:nvSpPr>
        <p:spPr>
          <a:xfrm>
            <a:off x="2878147" y="1994488"/>
            <a:ext cx="3562879" cy="2451377"/>
          </a:xfrm>
          <a:prstGeom prst="rect">
            <a:avLst/>
          </a:prstGeom>
          <a:noFill/>
        </p:spPr>
        <p:txBody>
          <a:bodyPr wrap="square">
            <a:spAutoFit/>
          </a:bodyPr>
          <a:lstStyle/>
          <a:p>
            <a:pPr marL="0" marR="0" lvl="0" indent="0" algn="just" defTabSz="914400" rtl="0" eaLnBrk="1" fontAlgn="auto" latinLnBrk="0" hangingPunct="1">
              <a:lnSpc>
                <a:spcPct val="130000"/>
              </a:lnSpc>
              <a:spcBef>
                <a:spcPts val="0"/>
              </a:spcBef>
              <a:spcAft>
                <a:spcPts val="0"/>
              </a:spcAft>
              <a:buClr>
                <a:srgbClr val="000000"/>
              </a:buClr>
              <a:buSzTx/>
              <a:buFont typeface="Arial"/>
              <a:buNone/>
              <a:tabLst/>
              <a:defRPr/>
            </a:pPr>
            <a:r>
              <a:rPr kumimoji="0" lang="en-US" sz="2000" b="1"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Câu</a:t>
            </a:r>
            <a:r>
              <a:rPr kumimoji="0" lang="en-US" sz="2000" b="1"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2.</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Nhiệt</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độ</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không</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tuyệt</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đối</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là</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0 K (Kelvin)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hoặc</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-273,15 °C (Celsius).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Đây</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là</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nhiệt</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độ</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tuyệt</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đối</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thấp</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nhất</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có</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thể</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đạt</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được</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nơi</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mà</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phân</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tử</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không</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còn</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có</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động</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năng</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a:t>
            </a:r>
          </a:p>
        </p:txBody>
      </p:sp>
      <p:pic>
        <p:nvPicPr>
          <p:cNvPr id="13" name="Picture 12" descr="n26 fb Tran Phu">
            <a:extLst>
              <a:ext uri="{FF2B5EF4-FFF2-40B4-BE49-F238E27FC236}">
                <a16:creationId xmlns:a16="http://schemas.microsoft.com/office/drawing/2014/main" id="{B9FE5B93-7F04-D68F-F24A-B892CC71B13C}"/>
              </a:ext>
            </a:extLst>
          </p:cNvPr>
          <p:cNvPicPr/>
          <p:nvPr/>
        </p:nvPicPr>
        <p:blipFill rotWithShape="1">
          <a:blip r:embed="rId3">
            <a:extLst>
              <a:ext uri="{BEBA8EAE-BF5A-486C-A8C5-ECC9F3942E4B}">
                <a14:imgProps xmlns:a14="http://schemas.microsoft.com/office/drawing/2010/main">
                  <a14:imgLayer r:embed="rId4">
                    <a14:imgEffect>
                      <a14:sharpenSoften amount="50000"/>
                    </a14:imgEffect>
                  </a14:imgLayer>
                </a14:imgProps>
              </a:ext>
            </a:extLst>
          </a:blip>
          <a:srcRect l="34668"/>
          <a:stretch/>
        </p:blipFill>
        <p:spPr>
          <a:xfrm>
            <a:off x="6815716" y="1720880"/>
            <a:ext cx="1615799" cy="2400325"/>
          </a:xfrm>
          <a:prstGeom prst="rect">
            <a:avLst/>
          </a:prstGeom>
        </p:spPr>
      </p:pic>
    </p:spTree>
    <p:extLst>
      <p:ext uri="{BB962C8B-B14F-4D97-AF65-F5344CB8AC3E}">
        <p14:creationId xmlns:p14="http://schemas.microsoft.com/office/powerpoint/2010/main" val="178261236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nodePh="1">
                                  <p:stCondLst>
                                    <p:cond delay="0"/>
                                  </p:stCondLst>
                                  <p:endCondLst>
                                    <p:cond evt="begin" delay="0">
                                      <p:tn val="5"/>
                                    </p:cond>
                                  </p:end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par>
                                <p:cTn id="10" presetID="22" presetClass="entr" presetSubtype="4" fill="hold" grpId="0" nodeType="with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wipe(down)">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childTnLst>
                                </p:cTn>
                              </p:par>
                              <p:par>
                                <p:cTn id="17" presetID="16" presetClass="entr" presetSubtype="21" fill="hold" nodeType="with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barn(inVertical)">
                                      <p:cBhvr>
                                        <p:cTn id="19"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7" grpId="0"/>
      <p:bldP spid="9"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687"/>
        <p:cNvGrpSpPr/>
        <p:nvPr/>
      </p:nvGrpSpPr>
      <p:grpSpPr>
        <a:xfrm>
          <a:off x="0" y="0"/>
          <a:ext cx="0" cy="0"/>
          <a:chOff x="0" y="0"/>
          <a:chExt cx="0" cy="0"/>
        </a:xfrm>
      </p:grpSpPr>
      <p:grpSp>
        <p:nvGrpSpPr>
          <p:cNvPr id="778" name="Google Shape;778;p30" descr="n26 fb Tran Phu"/>
          <p:cNvGrpSpPr/>
          <p:nvPr/>
        </p:nvGrpSpPr>
        <p:grpSpPr>
          <a:xfrm rot="10376918">
            <a:off x="861782" y="3867148"/>
            <a:ext cx="1938167" cy="1094824"/>
            <a:chOff x="5913720" y="338987"/>
            <a:chExt cx="2574977" cy="1454542"/>
          </a:xfrm>
        </p:grpSpPr>
        <p:sp>
          <p:nvSpPr>
            <p:cNvPr id="779" name="Google Shape;779;p30"/>
            <p:cNvSpPr/>
            <p:nvPr/>
          </p:nvSpPr>
          <p:spPr>
            <a:xfrm>
              <a:off x="6513338" y="338987"/>
              <a:ext cx="115824" cy="116115"/>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0" name="Google Shape;780;p30"/>
            <p:cNvGrpSpPr/>
            <p:nvPr/>
          </p:nvGrpSpPr>
          <p:grpSpPr>
            <a:xfrm>
              <a:off x="7139184" y="679702"/>
              <a:ext cx="115823" cy="111412"/>
              <a:chOff x="7483850" y="1849650"/>
              <a:chExt cx="144400" cy="138900"/>
            </a:xfrm>
          </p:grpSpPr>
          <p:sp>
            <p:nvSpPr>
              <p:cNvPr id="781" name="Google Shape;781;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2" name="Google Shape;782;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3" name="Google Shape;783;p30"/>
            <p:cNvSpPr/>
            <p:nvPr/>
          </p:nvSpPr>
          <p:spPr>
            <a:xfrm>
              <a:off x="7380591" y="1229942"/>
              <a:ext cx="161543" cy="1615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4" name="Google Shape;784;p30"/>
            <p:cNvSpPr/>
            <p:nvPr/>
          </p:nvSpPr>
          <p:spPr>
            <a:xfrm>
              <a:off x="6490529" y="911725"/>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5" name="Google Shape;785;p30"/>
            <p:cNvSpPr/>
            <p:nvPr/>
          </p:nvSpPr>
          <p:spPr>
            <a:xfrm>
              <a:off x="6950905" y="1169184"/>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6" name="Google Shape;786;p30"/>
            <p:cNvGrpSpPr/>
            <p:nvPr/>
          </p:nvGrpSpPr>
          <p:grpSpPr>
            <a:xfrm>
              <a:off x="5913720" y="815996"/>
              <a:ext cx="115823" cy="111412"/>
              <a:chOff x="7483850" y="1849650"/>
              <a:chExt cx="144400" cy="138900"/>
            </a:xfrm>
          </p:grpSpPr>
          <p:sp>
            <p:nvSpPr>
              <p:cNvPr id="787" name="Google Shape;787;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8" name="Google Shape;788;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9" name="Google Shape;789;p30"/>
            <p:cNvSpPr/>
            <p:nvPr/>
          </p:nvSpPr>
          <p:spPr>
            <a:xfrm>
              <a:off x="7472651" y="1632347"/>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0" name="Google Shape;790;p30"/>
            <p:cNvSpPr/>
            <p:nvPr/>
          </p:nvSpPr>
          <p:spPr>
            <a:xfrm rot="10800000" flipH="1">
              <a:off x="7975336" y="1047146"/>
              <a:ext cx="89847" cy="90043"/>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1" name="Google Shape;791;p30"/>
            <p:cNvGrpSpPr/>
            <p:nvPr/>
          </p:nvGrpSpPr>
          <p:grpSpPr>
            <a:xfrm rot="10800000" flipH="1">
              <a:off x="8372874" y="1255009"/>
              <a:ext cx="115823" cy="111412"/>
              <a:chOff x="7483850" y="1849650"/>
              <a:chExt cx="144400" cy="138900"/>
            </a:xfrm>
          </p:grpSpPr>
          <p:sp>
            <p:nvSpPr>
              <p:cNvPr id="792" name="Google Shape;792;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3" name="Google Shape;793;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94" name="Google Shape;794;p30"/>
            <p:cNvSpPr/>
            <p:nvPr/>
          </p:nvSpPr>
          <p:spPr>
            <a:xfrm rot="10800000" flipH="1">
              <a:off x="7542141" y="941562"/>
              <a:ext cx="101143" cy="1011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5" name="Google Shape;795;p30"/>
            <p:cNvGrpSpPr/>
            <p:nvPr/>
          </p:nvGrpSpPr>
          <p:grpSpPr>
            <a:xfrm rot="10800000" flipH="1">
              <a:off x="8074625" y="1520906"/>
              <a:ext cx="115823" cy="111412"/>
              <a:chOff x="7483850" y="1849650"/>
              <a:chExt cx="144400" cy="138900"/>
            </a:xfrm>
          </p:grpSpPr>
          <p:sp>
            <p:nvSpPr>
              <p:cNvPr id="796" name="Google Shape;796;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7" name="Google Shape;797;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grpSp>
      <p:grpSp>
        <p:nvGrpSpPr>
          <p:cNvPr id="2" name="Group 1">
            <a:extLst>
              <a:ext uri="{FF2B5EF4-FFF2-40B4-BE49-F238E27FC236}">
                <a16:creationId xmlns:a16="http://schemas.microsoft.com/office/drawing/2014/main" id="{8590C3D1-86F7-6083-5EBA-8ED4DC23A545}"/>
              </a:ext>
            </a:extLst>
          </p:cNvPr>
          <p:cNvGrpSpPr/>
          <p:nvPr/>
        </p:nvGrpSpPr>
        <p:grpSpPr>
          <a:xfrm>
            <a:off x="2407872" y="11875"/>
            <a:ext cx="6809014" cy="485466"/>
            <a:chOff x="2407872" y="11875"/>
            <a:chExt cx="6809014" cy="485466"/>
          </a:xfrm>
        </p:grpSpPr>
        <p:sp>
          <p:nvSpPr>
            <p:cNvPr id="4" name="Rectangle: Rounded Corners 3">
              <a:extLst>
                <a:ext uri="{FF2B5EF4-FFF2-40B4-BE49-F238E27FC236}">
                  <a16:creationId xmlns:a16="http://schemas.microsoft.com/office/drawing/2014/main" id="{F1D06312-451C-BB00-60D1-54360C492506}"/>
                </a:ext>
              </a:extLst>
            </p:cNvPr>
            <p:cNvSpPr/>
            <p:nvPr/>
          </p:nvSpPr>
          <p:spPr>
            <a:xfrm>
              <a:off x="2407872" y="11875"/>
              <a:ext cx="6809014" cy="485466"/>
            </a:xfrm>
            <a:prstGeom prst="roundRect">
              <a:avLst>
                <a:gd name="adj"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44090FD0-23A4-DBCC-5D49-7D2E949A3DA7}"/>
                </a:ext>
              </a:extLst>
            </p:cNvPr>
            <p:cNvSpPr txBox="1"/>
            <p:nvPr/>
          </p:nvSpPr>
          <p:spPr>
            <a:xfrm>
              <a:off x="2742608" y="97149"/>
              <a:ext cx="6474278" cy="400110"/>
            </a:xfrm>
            <a:prstGeom prst="rect">
              <a:avLst/>
            </a:prstGeom>
            <a:noFill/>
          </p:spPr>
          <p:txBody>
            <a:bodyPr wrap="square" rtlCol="0">
              <a:spAutoFit/>
            </a:bodyPr>
            <a:lstStyle/>
            <a:p>
              <a:r>
                <a:rPr lang="en-US" sz="2000" dirty="0">
                  <a:ln w="0"/>
                  <a:solidFill>
                    <a:schemeClr val="tx1"/>
                  </a:solidFill>
                  <a:effectLst>
                    <a:outerShdw blurRad="38100" dist="19050" dir="2700000" algn="tl" rotWithShape="0">
                      <a:schemeClr val="dk1">
                        <a:alpha val="40000"/>
                      </a:schemeClr>
                    </a:outerShdw>
                  </a:effectLst>
                </a:rPr>
                <a:t>BÀI 3: NHIỆT ĐỘ THANG ĐO NHIỆT ĐỘ - NHIỆT KẾ</a:t>
              </a:r>
            </a:p>
          </p:txBody>
        </p:sp>
      </p:grpSp>
      <p:sp>
        <p:nvSpPr>
          <p:cNvPr id="6" name="Text Box 76">
            <a:extLst>
              <a:ext uri="{FF2B5EF4-FFF2-40B4-BE49-F238E27FC236}">
                <a16:creationId xmlns:a16="http://schemas.microsoft.com/office/drawing/2014/main" id="{7785EB8B-001C-A6DE-A72A-949C0F6C3059}"/>
              </a:ext>
            </a:extLst>
          </p:cNvPr>
          <p:cNvSpPr txBox="1">
            <a:spLocks noChangeArrowheads="1"/>
          </p:cNvSpPr>
          <p:nvPr/>
        </p:nvSpPr>
        <p:spPr bwMode="auto">
          <a:xfrm>
            <a:off x="6472" y="-66357"/>
            <a:ext cx="2495774" cy="2853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000">
                <a:solidFill>
                  <a:schemeClr val="tx1"/>
                </a:solidFill>
                <a:latin typeface="Arial" charset="0"/>
              </a:defRPr>
            </a:lvl1pPr>
            <a:lvl2pPr marL="742950" indent="-285750" eaLnBrk="0" hangingPunct="0">
              <a:defRPr sz="20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sz="2000">
                <a:solidFill>
                  <a:schemeClr val="tx1"/>
                </a:solidFill>
                <a:latin typeface="Arial" charset="0"/>
              </a:defRPr>
            </a:lvl4pPr>
            <a:lvl5pPr marL="2057400" indent="-228600" eaLnBrk="0" hangingPunct="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fontAlgn="auto">
              <a:lnSpc>
                <a:spcPct val="150000"/>
              </a:lnSpc>
              <a:spcBef>
                <a:spcPts val="0"/>
              </a:spcBef>
              <a:spcAft>
                <a:spcPts val="0"/>
              </a:spcAft>
              <a:defRPr/>
            </a:pPr>
            <a:r>
              <a:rPr lang="en-US" sz="2200" b="1" dirty="0">
                <a:solidFill>
                  <a:srgbClr val="FF0000"/>
                </a:solidFill>
                <a:latin typeface="Times New Roman" pitchFamily="18" charset="0"/>
                <a:cs typeface="Times New Roman" pitchFamily="18" charset="0"/>
              </a:rPr>
              <a:t>NỘI DUNG</a:t>
            </a:r>
          </a:p>
          <a:p>
            <a:pPr fontAlgn="auto">
              <a:lnSpc>
                <a:spcPct val="150000"/>
              </a:lnSpc>
              <a:spcBef>
                <a:spcPts val="0"/>
              </a:spcBef>
              <a:spcAft>
                <a:spcPts val="0"/>
              </a:spcAft>
              <a:defRPr/>
            </a:pPr>
            <a:r>
              <a:rPr lang="en-US" b="1" dirty="0">
                <a:solidFill>
                  <a:schemeClr val="accent2">
                    <a:lumMod val="60000"/>
                    <a:lumOff val="40000"/>
                  </a:schemeClr>
                </a:solidFill>
                <a:latin typeface="Times New Roman" pitchFamily="18" charset="0"/>
                <a:cs typeface="Times New Roman" pitchFamily="18" charset="0"/>
              </a:rPr>
              <a:t>I. </a:t>
            </a:r>
            <a:r>
              <a:rPr lang="en-US" b="1" dirty="0" err="1">
                <a:solidFill>
                  <a:schemeClr val="accent2">
                    <a:lumMod val="60000"/>
                    <a:lumOff val="40000"/>
                  </a:schemeClr>
                </a:solidFill>
                <a:latin typeface="Times New Roman" pitchFamily="18" charset="0"/>
                <a:cs typeface="Times New Roman" pitchFamily="18" charset="0"/>
              </a:rPr>
              <a:t>Khái</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niệm</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nhiệt</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độ</a:t>
            </a:r>
            <a:endParaRPr lang="en-US" b="1"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II.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r>
              <a:rPr lang="en-US" dirty="0">
                <a:solidFill>
                  <a:schemeClr val="accent2">
                    <a:lumMod val="60000"/>
                    <a:lumOff val="40000"/>
                  </a:schemeClr>
                </a:solidFill>
                <a:latin typeface="Times New Roman" pitchFamily="18" charset="0"/>
                <a:cs typeface="Times New Roman" pitchFamily="18" charset="0"/>
              </a:rPr>
              <a:t> -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1. </a:t>
            </a:r>
            <a:r>
              <a:rPr lang="en-US" dirty="0" err="1">
                <a:solidFill>
                  <a:schemeClr val="accent2">
                    <a:lumMod val="60000"/>
                    <a:lumOff val="40000"/>
                  </a:schemeClr>
                </a:solidFill>
                <a:latin typeface="Times New Roman" pitchFamily="18" charset="0"/>
                <a:cs typeface="Times New Roman" pitchFamily="18" charset="0"/>
              </a:rPr>
              <a:t>Các</a:t>
            </a:r>
            <a:r>
              <a:rPr lang="en-US" dirty="0">
                <a:solidFill>
                  <a:schemeClr val="accent2">
                    <a:lumMod val="60000"/>
                    <a:lumOff val="40000"/>
                  </a:schemeClr>
                </a:solidFill>
                <a:latin typeface="Times New Roman" pitchFamily="18" charset="0"/>
                <a:cs typeface="Times New Roman" pitchFamily="18" charset="0"/>
              </a:rPr>
              <a:t>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2.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p:txBody>
      </p:sp>
      <p:sp>
        <p:nvSpPr>
          <p:cNvPr id="10" name="Google Shape;553;p28" descr="n26 fb Tran Phu">
            <a:extLst>
              <a:ext uri="{FF2B5EF4-FFF2-40B4-BE49-F238E27FC236}">
                <a16:creationId xmlns:a16="http://schemas.microsoft.com/office/drawing/2014/main" id="{B5EB87B9-79FB-A896-B7CF-AC8CB3B8206F}"/>
              </a:ext>
            </a:extLst>
          </p:cNvPr>
          <p:cNvSpPr txBox="1">
            <a:spLocks/>
          </p:cNvSpPr>
          <p:nvPr/>
        </p:nvSpPr>
        <p:spPr>
          <a:xfrm>
            <a:off x="3172908" y="696362"/>
            <a:ext cx="840900" cy="355800"/>
          </a:xfrm>
          <a:prstGeom prst="rect">
            <a:avLst/>
          </a:prstGeom>
          <a:noFill/>
          <a:ln>
            <a:noFill/>
          </a:ln>
        </p:spPr>
        <p:txBody>
          <a:bodyPr spcFirstLastPara="1" wrap="square" lIns="0" tIns="0" rIns="0" bIns="0"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accent2"/>
              </a:buClr>
              <a:buSzPts val="2800"/>
              <a:buFont typeface="Nerko One"/>
              <a:buNone/>
              <a:defRPr sz="4300" b="0" i="0" u="none" strike="noStrike" cap="none">
                <a:solidFill>
                  <a:schemeClr val="accent2"/>
                </a:solidFill>
                <a:latin typeface="Nerko One"/>
                <a:ea typeface="Nerko One"/>
                <a:cs typeface="Nerko One"/>
                <a:sym typeface="Nerko One"/>
              </a:defRPr>
            </a:lvl1pPr>
            <a:lvl2pPr marR="0" lvl="1"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2pPr>
            <a:lvl3pPr marR="0" lvl="2"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3pPr>
            <a:lvl4pPr marR="0" lvl="3"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4pPr>
            <a:lvl5pPr marR="0" lvl="4"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5pPr>
            <a:lvl6pPr marR="0" lvl="5"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6pPr>
            <a:lvl7pPr marR="0" lvl="6"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7pPr>
            <a:lvl8pPr marR="0" lvl="7"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8pPr>
            <a:lvl9pPr marR="0" lvl="8"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9pPr>
          </a:lstStyle>
          <a:p>
            <a:pPr algn="ctr"/>
            <a:endParaRPr lang="en" sz="2000" b="1" dirty="0">
              <a:latin typeface="+mj-lt"/>
              <a:cs typeface="Calibri" panose="020F0502020204030204" pitchFamily="34" charset="0"/>
            </a:endParaRPr>
          </a:p>
        </p:txBody>
      </p:sp>
      <p:sp>
        <p:nvSpPr>
          <p:cNvPr id="3" name="TextBox 2" descr="n26 fb Tran Phu">
            <a:extLst>
              <a:ext uri="{FF2B5EF4-FFF2-40B4-BE49-F238E27FC236}">
                <a16:creationId xmlns:a16="http://schemas.microsoft.com/office/drawing/2014/main" id="{1D541803-6057-03C3-5D69-86BE75DF50B3}"/>
              </a:ext>
            </a:extLst>
          </p:cNvPr>
          <p:cNvSpPr txBox="1"/>
          <p:nvPr/>
        </p:nvSpPr>
        <p:spPr>
          <a:xfrm>
            <a:off x="4411673" y="696362"/>
            <a:ext cx="4117535" cy="400110"/>
          </a:xfrm>
          <a:prstGeom prst="rect">
            <a:avLst/>
          </a:prstGeom>
          <a:noFill/>
        </p:spPr>
        <p:txBody>
          <a:bodyPr wrap="square" rtlCol="0">
            <a:spAutoFit/>
          </a:bodyPr>
          <a:lstStyle/>
          <a:p>
            <a:r>
              <a:rPr lang="en-US" sz="2000" b="1" dirty="0">
                <a:solidFill>
                  <a:schemeClr val="accent2">
                    <a:lumMod val="60000"/>
                    <a:lumOff val="40000"/>
                  </a:schemeClr>
                </a:solidFill>
                <a:latin typeface="+mj-lt"/>
                <a:ea typeface="Cambria" panose="02040503050406030204" pitchFamily="18" charset="0"/>
                <a:cs typeface="Calibri" panose="020F0502020204030204" pitchFamily="34" charset="0"/>
              </a:rPr>
              <a:t>TRẠM DỪNG THÚ VỊ</a:t>
            </a:r>
            <a:endParaRPr lang="vi-VN" sz="2000" b="1" dirty="0">
              <a:solidFill>
                <a:schemeClr val="accent4">
                  <a:lumMod val="75000"/>
                </a:schemeClr>
              </a:solidFill>
              <a:latin typeface="+mj-lt"/>
              <a:cs typeface="Calibri" panose="020F0502020204030204" pitchFamily="34" charset="0"/>
            </a:endParaRPr>
          </a:p>
        </p:txBody>
      </p:sp>
      <p:sp>
        <p:nvSpPr>
          <p:cNvPr id="11" name="Google Shape;802;p31" descr="n26 fb Tran Phu">
            <a:extLst>
              <a:ext uri="{FF2B5EF4-FFF2-40B4-BE49-F238E27FC236}">
                <a16:creationId xmlns:a16="http://schemas.microsoft.com/office/drawing/2014/main" id="{7F18A633-D720-8D45-96E8-AB2C3E417441}"/>
              </a:ext>
            </a:extLst>
          </p:cNvPr>
          <p:cNvSpPr txBox="1">
            <a:spLocks/>
          </p:cNvSpPr>
          <p:nvPr/>
        </p:nvSpPr>
        <p:spPr>
          <a:xfrm>
            <a:off x="4603755" y="1145321"/>
            <a:ext cx="1212369" cy="524396"/>
          </a:xfrm>
          <a:prstGeom prst="rect">
            <a:avLst/>
          </a:prstGeom>
          <a:noFill/>
          <a:ln>
            <a:noFill/>
          </a:ln>
        </p:spPr>
        <p:txBody>
          <a:bodyPr spcFirstLastPara="1" wrap="square" lIns="0" tIns="0" rIns="0" bIns="0" anchor="b"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2800"/>
              <a:buFont typeface="Nerko One"/>
              <a:buNone/>
              <a:defRPr sz="4300" b="0" i="0" u="none" strike="noStrike" cap="none">
                <a:solidFill>
                  <a:schemeClr val="accent2"/>
                </a:solidFill>
                <a:latin typeface="Nerko One"/>
                <a:ea typeface="Nerko One"/>
                <a:cs typeface="Nerko One"/>
                <a:sym typeface="Nerko One"/>
              </a:defRPr>
            </a:lvl1pPr>
            <a:lvl2pPr marR="0" lvl="1"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2pPr>
            <a:lvl3pPr marR="0" lvl="2"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3pPr>
            <a:lvl4pPr marR="0" lvl="3"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4pPr>
            <a:lvl5pPr marR="0" lvl="4"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5pPr>
            <a:lvl6pPr marR="0" lvl="5"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6pPr>
            <a:lvl7pPr marR="0" lvl="6"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7pPr>
            <a:lvl8pPr marR="0" lvl="7"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8pPr>
            <a:lvl9pPr marR="0" lvl="8"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9pPr>
          </a:lstStyle>
          <a:p>
            <a:pPr>
              <a:lnSpc>
                <a:spcPct val="125000"/>
              </a:lnSpc>
            </a:pPr>
            <a:r>
              <a:rPr lang="en-US" sz="2000" b="1" dirty="0" err="1">
                <a:solidFill>
                  <a:srgbClr val="C00000"/>
                </a:solidFill>
                <a:latin typeface="#9Slide03 BoosterNextFYBlack" panose="02000A03000000020004" pitchFamily="2" charset="0"/>
                <a:cs typeface="Calibri" panose="020F0502020204030204" pitchFamily="34" charset="0"/>
              </a:rPr>
              <a:t>Trạm</a:t>
            </a:r>
            <a:r>
              <a:rPr lang="en-US" sz="2000" b="1" dirty="0">
                <a:solidFill>
                  <a:srgbClr val="C00000"/>
                </a:solidFill>
                <a:latin typeface="#9Slide03 BoosterNextFYBlack" panose="02000A03000000020004" pitchFamily="2" charset="0"/>
                <a:cs typeface="Calibri" panose="020F0502020204030204" pitchFamily="34" charset="0"/>
              </a:rPr>
              <a:t> 1</a:t>
            </a:r>
          </a:p>
        </p:txBody>
      </p:sp>
      <p:sp>
        <p:nvSpPr>
          <p:cNvPr id="7" name="TextBox 6" descr="n26 fb Tran Phu">
            <a:extLst>
              <a:ext uri="{FF2B5EF4-FFF2-40B4-BE49-F238E27FC236}">
                <a16:creationId xmlns:a16="http://schemas.microsoft.com/office/drawing/2014/main" id="{237FEB8A-EED4-A581-85E8-FD995DD38D02}"/>
              </a:ext>
            </a:extLst>
          </p:cNvPr>
          <p:cNvSpPr txBox="1"/>
          <p:nvPr/>
        </p:nvSpPr>
        <p:spPr>
          <a:xfrm>
            <a:off x="2693358" y="1762875"/>
            <a:ext cx="4842869" cy="2851486"/>
          </a:xfrm>
          <a:prstGeom prst="rect">
            <a:avLst/>
          </a:prstGeom>
          <a:noFill/>
        </p:spPr>
        <p:txBody>
          <a:bodyPr wrap="square">
            <a:spAutoFit/>
          </a:bodyPr>
          <a:lstStyle/>
          <a:p>
            <a:pPr marL="0" marR="0" lvl="0" indent="0" algn="just" defTabSz="914400" rtl="0" eaLnBrk="1" fontAlgn="auto" latinLnBrk="0" hangingPunct="1">
              <a:lnSpc>
                <a:spcPct val="130000"/>
              </a:lnSpc>
              <a:spcBef>
                <a:spcPts val="0"/>
              </a:spcBef>
              <a:spcAft>
                <a:spcPts val="0"/>
              </a:spcAft>
              <a:buClr>
                <a:srgbClr val="000000"/>
              </a:buClr>
              <a:buSzTx/>
              <a:buFont typeface="Arial"/>
              <a:buNone/>
              <a:tabLst/>
              <a:defRPr/>
            </a:pPr>
            <a:r>
              <a:rPr kumimoji="0" lang="en-US" sz="2000" b="1"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Câu</a:t>
            </a:r>
            <a:r>
              <a:rPr kumimoji="0" lang="en-US" sz="2000" b="1"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3.</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Ý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nghĩa</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của</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nhiệt</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độ</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không</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tuyệt</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đối</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là</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nó</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cung</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cấp</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một</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phép</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đo</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tuyệt</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đối</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của</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nhiệt</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độ</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không</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phụ</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thuộc</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vào</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bất</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kỳ</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đơn</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vị</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nhiệt</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độ</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cụ</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thể</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nào</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Điều</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này</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làm</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cho</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nhiệt</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độ</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không</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tuyệt</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đối</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trở</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thành</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một</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phép</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đo</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tiêu</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chuẩn</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cho</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sự</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so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sánh</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nhiệt</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độ</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giữa</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các</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hệ</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thống</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khác</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nhau</a:t>
            </a:r>
            <a:r>
              <a:rPr kumimoji="0" lang="en-US" sz="200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a:t>
            </a:r>
          </a:p>
        </p:txBody>
      </p:sp>
      <p:pic>
        <p:nvPicPr>
          <p:cNvPr id="8" name="Picture 2" descr="n26 fb Tran Phu">
            <a:extLst>
              <a:ext uri="{FF2B5EF4-FFF2-40B4-BE49-F238E27FC236}">
                <a16:creationId xmlns:a16="http://schemas.microsoft.com/office/drawing/2014/main" id="{99B7FD9C-A7D5-0F7C-5999-42DBE44C02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56651" y="2010542"/>
            <a:ext cx="1129201" cy="21557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26611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nodePh="1">
                                  <p:stCondLst>
                                    <p:cond delay="0"/>
                                  </p:stCondLst>
                                  <p:endCondLst>
                                    <p:cond evt="begin" delay="0">
                                      <p:tn val="5"/>
                                    </p:cond>
                                  </p:end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par>
                                <p:cTn id="10" presetID="22" presetClass="entr" presetSubtype="4" fill="hold" grpId="0" nodeType="with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wipe(down)">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7"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687"/>
        <p:cNvGrpSpPr/>
        <p:nvPr/>
      </p:nvGrpSpPr>
      <p:grpSpPr>
        <a:xfrm>
          <a:off x="0" y="0"/>
          <a:ext cx="0" cy="0"/>
          <a:chOff x="0" y="0"/>
          <a:chExt cx="0" cy="0"/>
        </a:xfrm>
      </p:grpSpPr>
      <p:grpSp>
        <p:nvGrpSpPr>
          <p:cNvPr id="778" name="Google Shape;778;p30" descr="n26 fb Tran Phu"/>
          <p:cNvGrpSpPr/>
          <p:nvPr/>
        </p:nvGrpSpPr>
        <p:grpSpPr>
          <a:xfrm rot="10376918">
            <a:off x="861782" y="3867148"/>
            <a:ext cx="1938167" cy="1094824"/>
            <a:chOff x="5913720" y="338987"/>
            <a:chExt cx="2574977" cy="1454542"/>
          </a:xfrm>
        </p:grpSpPr>
        <p:sp>
          <p:nvSpPr>
            <p:cNvPr id="779" name="Google Shape;779;p30"/>
            <p:cNvSpPr/>
            <p:nvPr/>
          </p:nvSpPr>
          <p:spPr>
            <a:xfrm>
              <a:off x="6513338" y="338987"/>
              <a:ext cx="115824" cy="116115"/>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0" name="Google Shape;780;p30"/>
            <p:cNvGrpSpPr/>
            <p:nvPr/>
          </p:nvGrpSpPr>
          <p:grpSpPr>
            <a:xfrm>
              <a:off x="7139184" y="679702"/>
              <a:ext cx="115823" cy="111412"/>
              <a:chOff x="7483850" y="1849650"/>
              <a:chExt cx="144400" cy="138900"/>
            </a:xfrm>
          </p:grpSpPr>
          <p:sp>
            <p:nvSpPr>
              <p:cNvPr id="781" name="Google Shape;781;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2" name="Google Shape;782;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3" name="Google Shape;783;p30"/>
            <p:cNvSpPr/>
            <p:nvPr/>
          </p:nvSpPr>
          <p:spPr>
            <a:xfrm>
              <a:off x="7380591" y="1229942"/>
              <a:ext cx="161543" cy="1615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4" name="Google Shape;784;p30"/>
            <p:cNvSpPr/>
            <p:nvPr/>
          </p:nvSpPr>
          <p:spPr>
            <a:xfrm>
              <a:off x="6490529" y="911725"/>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5" name="Google Shape;785;p30"/>
            <p:cNvSpPr/>
            <p:nvPr/>
          </p:nvSpPr>
          <p:spPr>
            <a:xfrm>
              <a:off x="6950905" y="1169184"/>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6" name="Google Shape;786;p30"/>
            <p:cNvGrpSpPr/>
            <p:nvPr/>
          </p:nvGrpSpPr>
          <p:grpSpPr>
            <a:xfrm>
              <a:off x="5913720" y="815996"/>
              <a:ext cx="115823" cy="111412"/>
              <a:chOff x="7483850" y="1849650"/>
              <a:chExt cx="144400" cy="138900"/>
            </a:xfrm>
          </p:grpSpPr>
          <p:sp>
            <p:nvSpPr>
              <p:cNvPr id="787" name="Google Shape;787;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8" name="Google Shape;788;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9" name="Google Shape;789;p30"/>
            <p:cNvSpPr/>
            <p:nvPr/>
          </p:nvSpPr>
          <p:spPr>
            <a:xfrm>
              <a:off x="7472651" y="1632347"/>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0" name="Google Shape;790;p30"/>
            <p:cNvSpPr/>
            <p:nvPr/>
          </p:nvSpPr>
          <p:spPr>
            <a:xfrm rot="10800000" flipH="1">
              <a:off x="7975336" y="1047146"/>
              <a:ext cx="89847" cy="90043"/>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1" name="Google Shape;791;p30"/>
            <p:cNvGrpSpPr/>
            <p:nvPr/>
          </p:nvGrpSpPr>
          <p:grpSpPr>
            <a:xfrm rot="10800000" flipH="1">
              <a:off x="8372874" y="1255009"/>
              <a:ext cx="115823" cy="111412"/>
              <a:chOff x="7483850" y="1849650"/>
              <a:chExt cx="144400" cy="138900"/>
            </a:xfrm>
          </p:grpSpPr>
          <p:sp>
            <p:nvSpPr>
              <p:cNvPr id="792" name="Google Shape;792;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3" name="Google Shape;793;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94" name="Google Shape;794;p30"/>
            <p:cNvSpPr/>
            <p:nvPr/>
          </p:nvSpPr>
          <p:spPr>
            <a:xfrm rot="10800000" flipH="1">
              <a:off x="7542141" y="941562"/>
              <a:ext cx="101143" cy="1011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5" name="Google Shape;795;p30"/>
            <p:cNvGrpSpPr/>
            <p:nvPr/>
          </p:nvGrpSpPr>
          <p:grpSpPr>
            <a:xfrm rot="10800000" flipH="1">
              <a:off x="8074625" y="1520906"/>
              <a:ext cx="115823" cy="111412"/>
              <a:chOff x="7483850" y="1849650"/>
              <a:chExt cx="144400" cy="138900"/>
            </a:xfrm>
          </p:grpSpPr>
          <p:sp>
            <p:nvSpPr>
              <p:cNvPr id="796" name="Google Shape;796;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7" name="Google Shape;797;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grpSp>
      <p:grpSp>
        <p:nvGrpSpPr>
          <p:cNvPr id="2" name="Group 1">
            <a:extLst>
              <a:ext uri="{FF2B5EF4-FFF2-40B4-BE49-F238E27FC236}">
                <a16:creationId xmlns:a16="http://schemas.microsoft.com/office/drawing/2014/main" id="{8590C3D1-86F7-6083-5EBA-8ED4DC23A545}"/>
              </a:ext>
            </a:extLst>
          </p:cNvPr>
          <p:cNvGrpSpPr/>
          <p:nvPr/>
        </p:nvGrpSpPr>
        <p:grpSpPr>
          <a:xfrm>
            <a:off x="2407872" y="11875"/>
            <a:ext cx="6809014" cy="485466"/>
            <a:chOff x="2407872" y="11875"/>
            <a:chExt cx="6809014" cy="485466"/>
          </a:xfrm>
        </p:grpSpPr>
        <p:sp>
          <p:nvSpPr>
            <p:cNvPr id="4" name="Rectangle: Rounded Corners 3">
              <a:extLst>
                <a:ext uri="{FF2B5EF4-FFF2-40B4-BE49-F238E27FC236}">
                  <a16:creationId xmlns:a16="http://schemas.microsoft.com/office/drawing/2014/main" id="{F1D06312-451C-BB00-60D1-54360C492506}"/>
                </a:ext>
              </a:extLst>
            </p:cNvPr>
            <p:cNvSpPr/>
            <p:nvPr/>
          </p:nvSpPr>
          <p:spPr>
            <a:xfrm>
              <a:off x="2407872" y="11875"/>
              <a:ext cx="6809014" cy="485466"/>
            </a:xfrm>
            <a:prstGeom prst="roundRect">
              <a:avLst>
                <a:gd name="adj"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44090FD0-23A4-DBCC-5D49-7D2E949A3DA7}"/>
                </a:ext>
              </a:extLst>
            </p:cNvPr>
            <p:cNvSpPr txBox="1"/>
            <p:nvPr/>
          </p:nvSpPr>
          <p:spPr>
            <a:xfrm>
              <a:off x="2742608" y="97149"/>
              <a:ext cx="6474278" cy="400110"/>
            </a:xfrm>
            <a:prstGeom prst="rect">
              <a:avLst/>
            </a:prstGeom>
            <a:noFill/>
          </p:spPr>
          <p:txBody>
            <a:bodyPr wrap="square" rtlCol="0">
              <a:spAutoFit/>
            </a:bodyPr>
            <a:lstStyle/>
            <a:p>
              <a:r>
                <a:rPr lang="en-US" sz="2000" dirty="0">
                  <a:ln w="0"/>
                  <a:solidFill>
                    <a:schemeClr val="tx1"/>
                  </a:solidFill>
                  <a:effectLst>
                    <a:outerShdw blurRad="38100" dist="19050" dir="2700000" algn="tl" rotWithShape="0">
                      <a:schemeClr val="dk1">
                        <a:alpha val="40000"/>
                      </a:schemeClr>
                    </a:outerShdw>
                  </a:effectLst>
                </a:rPr>
                <a:t>BÀI 3: NHIỆT ĐỘ THANG ĐO NHIỆT ĐỘ - NHIỆT KẾ</a:t>
              </a:r>
            </a:p>
          </p:txBody>
        </p:sp>
      </p:grpSp>
      <p:sp>
        <p:nvSpPr>
          <p:cNvPr id="6" name="Text Box 76">
            <a:extLst>
              <a:ext uri="{FF2B5EF4-FFF2-40B4-BE49-F238E27FC236}">
                <a16:creationId xmlns:a16="http://schemas.microsoft.com/office/drawing/2014/main" id="{7785EB8B-001C-A6DE-A72A-949C0F6C3059}"/>
              </a:ext>
            </a:extLst>
          </p:cNvPr>
          <p:cNvSpPr txBox="1">
            <a:spLocks noChangeArrowheads="1"/>
          </p:cNvSpPr>
          <p:nvPr/>
        </p:nvSpPr>
        <p:spPr bwMode="auto">
          <a:xfrm>
            <a:off x="6472" y="-66357"/>
            <a:ext cx="2495774" cy="2853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000">
                <a:solidFill>
                  <a:schemeClr val="tx1"/>
                </a:solidFill>
                <a:latin typeface="Arial" charset="0"/>
              </a:defRPr>
            </a:lvl1pPr>
            <a:lvl2pPr marL="742950" indent="-285750" eaLnBrk="0" hangingPunct="0">
              <a:defRPr sz="20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sz="2000">
                <a:solidFill>
                  <a:schemeClr val="tx1"/>
                </a:solidFill>
                <a:latin typeface="Arial" charset="0"/>
              </a:defRPr>
            </a:lvl4pPr>
            <a:lvl5pPr marL="2057400" indent="-228600" eaLnBrk="0" hangingPunct="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fontAlgn="auto">
              <a:lnSpc>
                <a:spcPct val="150000"/>
              </a:lnSpc>
              <a:spcBef>
                <a:spcPts val="0"/>
              </a:spcBef>
              <a:spcAft>
                <a:spcPts val="0"/>
              </a:spcAft>
              <a:defRPr/>
            </a:pPr>
            <a:r>
              <a:rPr lang="en-US" sz="2200" b="1" dirty="0">
                <a:solidFill>
                  <a:srgbClr val="FF0000"/>
                </a:solidFill>
                <a:latin typeface="Times New Roman" pitchFamily="18" charset="0"/>
                <a:cs typeface="Times New Roman" pitchFamily="18" charset="0"/>
              </a:rPr>
              <a:t>NỘI DUNG</a:t>
            </a:r>
          </a:p>
          <a:p>
            <a:pPr fontAlgn="auto">
              <a:lnSpc>
                <a:spcPct val="150000"/>
              </a:lnSpc>
              <a:spcBef>
                <a:spcPts val="0"/>
              </a:spcBef>
              <a:spcAft>
                <a:spcPts val="0"/>
              </a:spcAft>
              <a:defRPr/>
            </a:pPr>
            <a:r>
              <a:rPr lang="en-US" b="1" dirty="0">
                <a:solidFill>
                  <a:schemeClr val="accent2">
                    <a:lumMod val="60000"/>
                    <a:lumOff val="40000"/>
                  </a:schemeClr>
                </a:solidFill>
                <a:latin typeface="Times New Roman" pitchFamily="18" charset="0"/>
                <a:cs typeface="Times New Roman" pitchFamily="18" charset="0"/>
              </a:rPr>
              <a:t>I. </a:t>
            </a:r>
            <a:r>
              <a:rPr lang="en-US" b="1" dirty="0" err="1">
                <a:solidFill>
                  <a:schemeClr val="accent2">
                    <a:lumMod val="60000"/>
                    <a:lumOff val="40000"/>
                  </a:schemeClr>
                </a:solidFill>
                <a:latin typeface="Times New Roman" pitchFamily="18" charset="0"/>
                <a:cs typeface="Times New Roman" pitchFamily="18" charset="0"/>
              </a:rPr>
              <a:t>Khái</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niệm</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nhiệt</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độ</a:t>
            </a:r>
            <a:endParaRPr lang="en-US" b="1"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II.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r>
              <a:rPr lang="en-US" dirty="0">
                <a:solidFill>
                  <a:schemeClr val="accent2">
                    <a:lumMod val="60000"/>
                    <a:lumOff val="40000"/>
                  </a:schemeClr>
                </a:solidFill>
                <a:latin typeface="Times New Roman" pitchFamily="18" charset="0"/>
                <a:cs typeface="Times New Roman" pitchFamily="18" charset="0"/>
              </a:rPr>
              <a:t> -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1. </a:t>
            </a:r>
            <a:r>
              <a:rPr lang="en-US" dirty="0" err="1">
                <a:solidFill>
                  <a:schemeClr val="accent2">
                    <a:lumMod val="60000"/>
                    <a:lumOff val="40000"/>
                  </a:schemeClr>
                </a:solidFill>
                <a:latin typeface="Times New Roman" pitchFamily="18" charset="0"/>
                <a:cs typeface="Times New Roman" pitchFamily="18" charset="0"/>
              </a:rPr>
              <a:t>Các</a:t>
            </a:r>
            <a:r>
              <a:rPr lang="en-US" dirty="0">
                <a:solidFill>
                  <a:schemeClr val="accent2">
                    <a:lumMod val="60000"/>
                    <a:lumOff val="40000"/>
                  </a:schemeClr>
                </a:solidFill>
                <a:latin typeface="Times New Roman" pitchFamily="18" charset="0"/>
                <a:cs typeface="Times New Roman" pitchFamily="18" charset="0"/>
              </a:rPr>
              <a:t>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2.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p:txBody>
      </p:sp>
      <p:sp>
        <p:nvSpPr>
          <p:cNvPr id="10" name="Google Shape;553;p28" descr="n26 fb Tran Phu">
            <a:extLst>
              <a:ext uri="{FF2B5EF4-FFF2-40B4-BE49-F238E27FC236}">
                <a16:creationId xmlns:a16="http://schemas.microsoft.com/office/drawing/2014/main" id="{B5EB87B9-79FB-A896-B7CF-AC8CB3B8206F}"/>
              </a:ext>
            </a:extLst>
          </p:cNvPr>
          <p:cNvSpPr txBox="1">
            <a:spLocks/>
          </p:cNvSpPr>
          <p:nvPr/>
        </p:nvSpPr>
        <p:spPr>
          <a:xfrm>
            <a:off x="3172908" y="696362"/>
            <a:ext cx="840900" cy="355800"/>
          </a:xfrm>
          <a:prstGeom prst="rect">
            <a:avLst/>
          </a:prstGeom>
          <a:noFill/>
          <a:ln>
            <a:noFill/>
          </a:ln>
        </p:spPr>
        <p:txBody>
          <a:bodyPr spcFirstLastPara="1" wrap="square" lIns="0" tIns="0" rIns="0" bIns="0"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accent2"/>
              </a:buClr>
              <a:buSzPts val="2800"/>
              <a:buFont typeface="Nerko One"/>
              <a:buNone/>
              <a:defRPr sz="4300" b="0" i="0" u="none" strike="noStrike" cap="none">
                <a:solidFill>
                  <a:schemeClr val="accent2"/>
                </a:solidFill>
                <a:latin typeface="Nerko One"/>
                <a:ea typeface="Nerko One"/>
                <a:cs typeface="Nerko One"/>
                <a:sym typeface="Nerko One"/>
              </a:defRPr>
            </a:lvl1pPr>
            <a:lvl2pPr marR="0" lvl="1"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2pPr>
            <a:lvl3pPr marR="0" lvl="2"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3pPr>
            <a:lvl4pPr marR="0" lvl="3"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4pPr>
            <a:lvl5pPr marR="0" lvl="4"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5pPr>
            <a:lvl6pPr marR="0" lvl="5"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6pPr>
            <a:lvl7pPr marR="0" lvl="6"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7pPr>
            <a:lvl8pPr marR="0" lvl="7"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8pPr>
            <a:lvl9pPr marR="0" lvl="8"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9pPr>
          </a:lstStyle>
          <a:p>
            <a:pPr algn="ctr"/>
            <a:endParaRPr lang="en" sz="2000" b="1" dirty="0">
              <a:latin typeface="+mj-lt"/>
              <a:cs typeface="Calibri" panose="020F0502020204030204" pitchFamily="34" charset="0"/>
            </a:endParaRPr>
          </a:p>
        </p:txBody>
      </p:sp>
      <p:pic>
        <p:nvPicPr>
          <p:cNvPr id="7" name="videoplayback" descr="n26 fb Tran Phu">
            <a:hlinkClick r:id="" action="ppaction://media"/>
            <a:extLst>
              <a:ext uri="{FF2B5EF4-FFF2-40B4-BE49-F238E27FC236}">
                <a16:creationId xmlns:a16="http://schemas.microsoft.com/office/drawing/2014/main" id="{B0177733-29FA-3E56-E426-1C5CC7BA983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266309" y="1588175"/>
            <a:ext cx="5262899" cy="2960381"/>
          </a:xfrm>
          <a:prstGeom prst="rect">
            <a:avLst/>
          </a:prstGeom>
        </p:spPr>
      </p:pic>
      <p:sp>
        <p:nvSpPr>
          <p:cNvPr id="8" name="Google Shape;802;p31" descr="n26 fb Tran Phu">
            <a:extLst>
              <a:ext uri="{FF2B5EF4-FFF2-40B4-BE49-F238E27FC236}">
                <a16:creationId xmlns:a16="http://schemas.microsoft.com/office/drawing/2014/main" id="{94DBA30E-7A95-A1FB-8B00-9A4568FE2345}"/>
              </a:ext>
            </a:extLst>
          </p:cNvPr>
          <p:cNvSpPr txBox="1">
            <a:spLocks/>
          </p:cNvSpPr>
          <p:nvPr/>
        </p:nvSpPr>
        <p:spPr>
          <a:xfrm>
            <a:off x="4206790" y="612064"/>
            <a:ext cx="2940213" cy="524396"/>
          </a:xfrm>
          <a:prstGeom prst="rect">
            <a:avLst/>
          </a:prstGeom>
          <a:noFill/>
          <a:ln>
            <a:noFill/>
          </a:ln>
        </p:spPr>
        <p:txBody>
          <a:bodyPr spcFirstLastPara="1" wrap="square" lIns="0" tIns="0" rIns="0" bIns="0" anchor="b"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2800"/>
              <a:buFont typeface="Nerko One"/>
              <a:buNone/>
              <a:defRPr sz="4300" b="0" i="0" u="none" strike="noStrike" cap="none">
                <a:solidFill>
                  <a:schemeClr val="accent2"/>
                </a:solidFill>
                <a:latin typeface="Nerko One"/>
                <a:ea typeface="Nerko One"/>
                <a:cs typeface="Nerko One"/>
                <a:sym typeface="Nerko One"/>
              </a:defRPr>
            </a:lvl1pPr>
            <a:lvl2pPr marR="0" lvl="1"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2pPr>
            <a:lvl3pPr marR="0" lvl="2"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3pPr>
            <a:lvl4pPr marR="0" lvl="3"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4pPr>
            <a:lvl5pPr marR="0" lvl="4"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5pPr>
            <a:lvl6pPr marR="0" lvl="5"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6pPr>
            <a:lvl7pPr marR="0" lvl="6"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7pPr>
            <a:lvl8pPr marR="0" lvl="7"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8pPr>
            <a:lvl9pPr marR="0" lvl="8"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9pPr>
          </a:lstStyle>
          <a:p>
            <a:pPr>
              <a:lnSpc>
                <a:spcPct val="125000"/>
              </a:lnSpc>
            </a:pPr>
            <a:r>
              <a:rPr lang="en-US" sz="2400" b="1" dirty="0" err="1">
                <a:solidFill>
                  <a:srgbClr val="FF0000"/>
                </a:solidFill>
                <a:latin typeface="#9Slide03 BoosterNextFYBlack" panose="02000A03000000020004" pitchFamily="2" charset="0"/>
                <a:cs typeface="Calibri" panose="020F0502020204030204" pitchFamily="34" charset="0"/>
              </a:rPr>
              <a:t>Thông</a:t>
            </a:r>
            <a:r>
              <a:rPr lang="en-US" sz="2400" b="1" dirty="0">
                <a:solidFill>
                  <a:srgbClr val="FF0000"/>
                </a:solidFill>
                <a:latin typeface="#9Slide03 BoosterNextFYBlack" panose="02000A03000000020004" pitchFamily="2" charset="0"/>
                <a:cs typeface="Calibri" panose="020F0502020204030204" pitchFamily="34" charset="0"/>
              </a:rPr>
              <a:t> tin </a:t>
            </a:r>
            <a:r>
              <a:rPr lang="en-US" sz="2400" b="1" dirty="0" err="1">
                <a:solidFill>
                  <a:srgbClr val="FF0000"/>
                </a:solidFill>
                <a:latin typeface="#9Slide03 BoosterNextFYBlack" panose="02000A03000000020004" pitchFamily="2" charset="0"/>
                <a:cs typeface="Calibri" panose="020F0502020204030204" pitchFamily="34" charset="0"/>
              </a:rPr>
              <a:t>cần</a:t>
            </a:r>
            <a:r>
              <a:rPr lang="en-US" sz="2400" b="1" dirty="0">
                <a:solidFill>
                  <a:srgbClr val="FF0000"/>
                </a:solidFill>
                <a:latin typeface="#9Slide03 BoosterNextFYBlack" panose="02000A03000000020004" pitchFamily="2" charset="0"/>
                <a:cs typeface="Calibri" panose="020F0502020204030204" pitchFamily="34" charset="0"/>
              </a:rPr>
              <a:t> </a:t>
            </a:r>
            <a:r>
              <a:rPr lang="en-US" sz="2400" b="1" dirty="0" err="1">
                <a:solidFill>
                  <a:srgbClr val="FF0000"/>
                </a:solidFill>
                <a:latin typeface="#9Slide03 BoosterNextFYBlack" panose="02000A03000000020004" pitchFamily="2" charset="0"/>
                <a:cs typeface="Calibri" panose="020F0502020204030204" pitchFamily="34" charset="0"/>
              </a:rPr>
              <a:t>biết</a:t>
            </a:r>
            <a:endParaRPr lang="en-US" sz="2400" b="1" dirty="0">
              <a:solidFill>
                <a:srgbClr val="FF0000"/>
              </a:solidFill>
              <a:latin typeface="#9Slide03 BoosterNextFYBlack" panose="02000A03000000020004" pitchFamily="2" charset="0"/>
              <a:cs typeface="Calibri" panose="020F0502020204030204" pitchFamily="34" charset="0"/>
            </a:endParaRPr>
          </a:p>
        </p:txBody>
      </p:sp>
    </p:spTree>
    <p:extLst>
      <p:ext uri="{BB962C8B-B14F-4D97-AF65-F5344CB8AC3E}">
        <p14:creationId xmlns:p14="http://schemas.microsoft.com/office/powerpoint/2010/main" val="235144488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nodePh="1">
                                  <p:stCondLst>
                                    <p:cond delay="0"/>
                                  </p:stCondLst>
                                  <p:endCondLst>
                                    <p:cond evt="begin" delay="0">
                                      <p:tn val="5"/>
                                    </p:cond>
                                  </p:end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mediacall" presetSubtype="0" fill="hold" nodeType="clickEffect">
                                  <p:stCondLst>
                                    <p:cond delay="0"/>
                                  </p:stCondLst>
                                  <p:childTnLst>
                                    <p:cmd type="call" cmd="playFrom(0.0)">
                                      <p:cBhvr>
                                        <p:cTn id="13" dur="720004" fill="hold"/>
                                        <p:tgtEl>
                                          <p:spTgt spid="7"/>
                                        </p:tgtEl>
                                      </p:cBhvr>
                                    </p:cmd>
                                  </p:childTnLst>
                                </p:cTn>
                              </p:par>
                              <p:par>
                                <p:cTn id="14" presetID="22" presetClass="entr" presetSubtype="4" fill="hold" grpId="0"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wipe(down)">
                                      <p:cBhvr>
                                        <p:cTn id="16"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7" restart="whenNotActive" fill="hold" evtFilter="cancelBubble" nodeType="interactiveSeq">
                <p:stCondLst>
                  <p:cond evt="onClick" delay="0">
                    <p:tgtEl>
                      <p:spTgt spid="7"/>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7"/>
                                        </p:tgtEl>
                                      </p:cBhvr>
                                    </p:cmd>
                                  </p:childTnLst>
                                </p:cTn>
                              </p:par>
                            </p:childTnLst>
                          </p:cTn>
                        </p:par>
                      </p:childTnLst>
                    </p:cTn>
                  </p:par>
                </p:childTnLst>
              </p:cTn>
              <p:nextCondLst>
                <p:cond evt="onClick" delay="0">
                  <p:tgtEl>
                    <p:spTgt spid="7"/>
                  </p:tgtEl>
                </p:cond>
              </p:nextCondLst>
            </p:seq>
            <p:video>
              <p:cMediaNode vol="80000">
                <p:cTn id="22" fill="hold" display="0">
                  <p:stCondLst>
                    <p:cond delay="indefinite"/>
                  </p:stCondLst>
                </p:cTn>
                <p:tgtEl>
                  <p:spTgt spid="7"/>
                </p:tgtEl>
              </p:cMediaNode>
            </p:video>
          </p:childTnLst>
        </p:cTn>
      </p:par>
    </p:tnLst>
    <p:bldLst>
      <p:bldP spid="10" grpId="0"/>
      <p:bldP spid="8"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687"/>
        <p:cNvGrpSpPr/>
        <p:nvPr/>
      </p:nvGrpSpPr>
      <p:grpSpPr>
        <a:xfrm>
          <a:off x="0" y="0"/>
          <a:ext cx="0" cy="0"/>
          <a:chOff x="0" y="0"/>
          <a:chExt cx="0" cy="0"/>
        </a:xfrm>
      </p:grpSpPr>
      <p:grpSp>
        <p:nvGrpSpPr>
          <p:cNvPr id="778" name="Google Shape;778;p30" descr="n26 fb Tran Phu"/>
          <p:cNvGrpSpPr/>
          <p:nvPr/>
        </p:nvGrpSpPr>
        <p:grpSpPr>
          <a:xfrm rot="10376918">
            <a:off x="861782" y="3867148"/>
            <a:ext cx="1938167" cy="1094824"/>
            <a:chOff x="5913720" y="338987"/>
            <a:chExt cx="2574977" cy="1454542"/>
          </a:xfrm>
        </p:grpSpPr>
        <p:sp>
          <p:nvSpPr>
            <p:cNvPr id="779" name="Google Shape;779;p30"/>
            <p:cNvSpPr/>
            <p:nvPr/>
          </p:nvSpPr>
          <p:spPr>
            <a:xfrm>
              <a:off x="6513338" y="338987"/>
              <a:ext cx="115824" cy="116115"/>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0" name="Google Shape;780;p30"/>
            <p:cNvGrpSpPr/>
            <p:nvPr/>
          </p:nvGrpSpPr>
          <p:grpSpPr>
            <a:xfrm>
              <a:off x="7139184" y="679702"/>
              <a:ext cx="115823" cy="111412"/>
              <a:chOff x="7483850" y="1849650"/>
              <a:chExt cx="144400" cy="138900"/>
            </a:xfrm>
          </p:grpSpPr>
          <p:sp>
            <p:nvSpPr>
              <p:cNvPr id="781" name="Google Shape;781;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2" name="Google Shape;782;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3" name="Google Shape;783;p30"/>
            <p:cNvSpPr/>
            <p:nvPr/>
          </p:nvSpPr>
          <p:spPr>
            <a:xfrm>
              <a:off x="7380591" y="1229942"/>
              <a:ext cx="161543" cy="1615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4" name="Google Shape;784;p30"/>
            <p:cNvSpPr/>
            <p:nvPr/>
          </p:nvSpPr>
          <p:spPr>
            <a:xfrm>
              <a:off x="6490529" y="911725"/>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5" name="Google Shape;785;p30"/>
            <p:cNvSpPr/>
            <p:nvPr/>
          </p:nvSpPr>
          <p:spPr>
            <a:xfrm>
              <a:off x="6950905" y="1169184"/>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6" name="Google Shape;786;p30"/>
            <p:cNvGrpSpPr/>
            <p:nvPr/>
          </p:nvGrpSpPr>
          <p:grpSpPr>
            <a:xfrm>
              <a:off x="5913720" y="815996"/>
              <a:ext cx="115823" cy="111412"/>
              <a:chOff x="7483850" y="1849650"/>
              <a:chExt cx="144400" cy="138900"/>
            </a:xfrm>
          </p:grpSpPr>
          <p:sp>
            <p:nvSpPr>
              <p:cNvPr id="787" name="Google Shape;787;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8" name="Google Shape;788;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9" name="Google Shape;789;p30"/>
            <p:cNvSpPr/>
            <p:nvPr/>
          </p:nvSpPr>
          <p:spPr>
            <a:xfrm>
              <a:off x="7472651" y="1632347"/>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0" name="Google Shape;790;p30"/>
            <p:cNvSpPr/>
            <p:nvPr/>
          </p:nvSpPr>
          <p:spPr>
            <a:xfrm rot="10800000" flipH="1">
              <a:off x="7975336" y="1047146"/>
              <a:ext cx="89847" cy="90043"/>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1" name="Google Shape;791;p30"/>
            <p:cNvGrpSpPr/>
            <p:nvPr/>
          </p:nvGrpSpPr>
          <p:grpSpPr>
            <a:xfrm rot="10800000" flipH="1">
              <a:off x="8372874" y="1255009"/>
              <a:ext cx="115823" cy="111412"/>
              <a:chOff x="7483850" y="1849650"/>
              <a:chExt cx="144400" cy="138900"/>
            </a:xfrm>
          </p:grpSpPr>
          <p:sp>
            <p:nvSpPr>
              <p:cNvPr id="792" name="Google Shape;792;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3" name="Google Shape;793;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94" name="Google Shape;794;p30"/>
            <p:cNvSpPr/>
            <p:nvPr/>
          </p:nvSpPr>
          <p:spPr>
            <a:xfrm rot="10800000" flipH="1">
              <a:off x="7542141" y="941562"/>
              <a:ext cx="101143" cy="1011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5" name="Google Shape;795;p30"/>
            <p:cNvGrpSpPr/>
            <p:nvPr/>
          </p:nvGrpSpPr>
          <p:grpSpPr>
            <a:xfrm rot="10800000" flipH="1">
              <a:off x="8074625" y="1520906"/>
              <a:ext cx="115823" cy="111412"/>
              <a:chOff x="7483850" y="1849650"/>
              <a:chExt cx="144400" cy="138900"/>
            </a:xfrm>
          </p:grpSpPr>
          <p:sp>
            <p:nvSpPr>
              <p:cNvPr id="796" name="Google Shape;796;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7" name="Google Shape;797;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grpSp>
      <p:grpSp>
        <p:nvGrpSpPr>
          <p:cNvPr id="2" name="Group 1">
            <a:extLst>
              <a:ext uri="{FF2B5EF4-FFF2-40B4-BE49-F238E27FC236}">
                <a16:creationId xmlns:a16="http://schemas.microsoft.com/office/drawing/2014/main" id="{8590C3D1-86F7-6083-5EBA-8ED4DC23A545}"/>
              </a:ext>
            </a:extLst>
          </p:cNvPr>
          <p:cNvGrpSpPr/>
          <p:nvPr/>
        </p:nvGrpSpPr>
        <p:grpSpPr>
          <a:xfrm>
            <a:off x="2407872" y="11875"/>
            <a:ext cx="6809014" cy="485466"/>
            <a:chOff x="2407872" y="11875"/>
            <a:chExt cx="6809014" cy="485466"/>
          </a:xfrm>
        </p:grpSpPr>
        <p:sp>
          <p:nvSpPr>
            <p:cNvPr id="4" name="Rectangle: Rounded Corners 3">
              <a:extLst>
                <a:ext uri="{FF2B5EF4-FFF2-40B4-BE49-F238E27FC236}">
                  <a16:creationId xmlns:a16="http://schemas.microsoft.com/office/drawing/2014/main" id="{F1D06312-451C-BB00-60D1-54360C492506}"/>
                </a:ext>
              </a:extLst>
            </p:cNvPr>
            <p:cNvSpPr/>
            <p:nvPr/>
          </p:nvSpPr>
          <p:spPr>
            <a:xfrm>
              <a:off x="2407872" y="11875"/>
              <a:ext cx="6809014" cy="485466"/>
            </a:xfrm>
            <a:prstGeom prst="roundRect">
              <a:avLst>
                <a:gd name="adj"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44090FD0-23A4-DBCC-5D49-7D2E949A3DA7}"/>
                </a:ext>
              </a:extLst>
            </p:cNvPr>
            <p:cNvSpPr txBox="1"/>
            <p:nvPr/>
          </p:nvSpPr>
          <p:spPr>
            <a:xfrm>
              <a:off x="2742608" y="97149"/>
              <a:ext cx="6474278" cy="400110"/>
            </a:xfrm>
            <a:prstGeom prst="rect">
              <a:avLst/>
            </a:prstGeom>
            <a:noFill/>
          </p:spPr>
          <p:txBody>
            <a:bodyPr wrap="square" rtlCol="0">
              <a:spAutoFit/>
            </a:bodyPr>
            <a:lstStyle/>
            <a:p>
              <a:r>
                <a:rPr lang="en-US" sz="2000" dirty="0">
                  <a:ln w="0"/>
                  <a:solidFill>
                    <a:schemeClr val="tx1"/>
                  </a:solidFill>
                  <a:effectLst>
                    <a:outerShdw blurRad="38100" dist="19050" dir="2700000" algn="tl" rotWithShape="0">
                      <a:schemeClr val="dk1">
                        <a:alpha val="40000"/>
                      </a:schemeClr>
                    </a:outerShdw>
                  </a:effectLst>
                </a:rPr>
                <a:t>BÀI 3: NHIỆT ĐỘ THANG ĐO NHIỆT ĐỘ - NHIỆT KẾ</a:t>
              </a:r>
            </a:p>
          </p:txBody>
        </p:sp>
      </p:grpSp>
      <p:sp>
        <p:nvSpPr>
          <p:cNvPr id="6" name="Text Box 76">
            <a:extLst>
              <a:ext uri="{FF2B5EF4-FFF2-40B4-BE49-F238E27FC236}">
                <a16:creationId xmlns:a16="http://schemas.microsoft.com/office/drawing/2014/main" id="{7785EB8B-001C-A6DE-A72A-949C0F6C3059}"/>
              </a:ext>
            </a:extLst>
          </p:cNvPr>
          <p:cNvSpPr txBox="1">
            <a:spLocks noChangeArrowheads="1"/>
          </p:cNvSpPr>
          <p:nvPr/>
        </p:nvSpPr>
        <p:spPr bwMode="auto">
          <a:xfrm>
            <a:off x="6472" y="-66357"/>
            <a:ext cx="2495774" cy="2853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000">
                <a:solidFill>
                  <a:schemeClr val="tx1"/>
                </a:solidFill>
                <a:latin typeface="Arial" charset="0"/>
              </a:defRPr>
            </a:lvl1pPr>
            <a:lvl2pPr marL="742950" indent="-285750" eaLnBrk="0" hangingPunct="0">
              <a:defRPr sz="20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sz="2000">
                <a:solidFill>
                  <a:schemeClr val="tx1"/>
                </a:solidFill>
                <a:latin typeface="Arial" charset="0"/>
              </a:defRPr>
            </a:lvl4pPr>
            <a:lvl5pPr marL="2057400" indent="-228600" eaLnBrk="0" hangingPunct="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fontAlgn="auto">
              <a:lnSpc>
                <a:spcPct val="150000"/>
              </a:lnSpc>
              <a:spcBef>
                <a:spcPts val="0"/>
              </a:spcBef>
              <a:spcAft>
                <a:spcPts val="0"/>
              </a:spcAft>
              <a:defRPr/>
            </a:pPr>
            <a:r>
              <a:rPr lang="en-US" sz="2200" b="1" dirty="0">
                <a:solidFill>
                  <a:srgbClr val="FF0000"/>
                </a:solidFill>
                <a:latin typeface="Times New Roman" pitchFamily="18" charset="0"/>
                <a:cs typeface="Times New Roman" pitchFamily="18" charset="0"/>
              </a:rPr>
              <a:t>NỘI DUNG</a:t>
            </a:r>
          </a:p>
          <a:p>
            <a:pPr fontAlgn="auto">
              <a:lnSpc>
                <a:spcPct val="150000"/>
              </a:lnSpc>
              <a:spcBef>
                <a:spcPts val="0"/>
              </a:spcBef>
              <a:spcAft>
                <a:spcPts val="0"/>
              </a:spcAft>
              <a:defRPr/>
            </a:pPr>
            <a:r>
              <a:rPr lang="en-US" b="1" dirty="0">
                <a:solidFill>
                  <a:schemeClr val="accent2">
                    <a:lumMod val="60000"/>
                    <a:lumOff val="40000"/>
                  </a:schemeClr>
                </a:solidFill>
                <a:latin typeface="Times New Roman" pitchFamily="18" charset="0"/>
                <a:cs typeface="Times New Roman" pitchFamily="18" charset="0"/>
              </a:rPr>
              <a:t>I. </a:t>
            </a:r>
            <a:r>
              <a:rPr lang="en-US" b="1" dirty="0" err="1">
                <a:solidFill>
                  <a:schemeClr val="accent2">
                    <a:lumMod val="60000"/>
                    <a:lumOff val="40000"/>
                  </a:schemeClr>
                </a:solidFill>
                <a:latin typeface="Times New Roman" pitchFamily="18" charset="0"/>
                <a:cs typeface="Times New Roman" pitchFamily="18" charset="0"/>
              </a:rPr>
              <a:t>Khái</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niệm</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nhiệt</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độ</a:t>
            </a:r>
            <a:endParaRPr lang="en-US" b="1"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II.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r>
              <a:rPr lang="en-US" dirty="0">
                <a:solidFill>
                  <a:schemeClr val="accent2">
                    <a:lumMod val="60000"/>
                    <a:lumOff val="40000"/>
                  </a:schemeClr>
                </a:solidFill>
                <a:latin typeface="Times New Roman" pitchFamily="18" charset="0"/>
                <a:cs typeface="Times New Roman" pitchFamily="18" charset="0"/>
              </a:rPr>
              <a:t> -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1. </a:t>
            </a:r>
            <a:r>
              <a:rPr lang="en-US" dirty="0" err="1">
                <a:solidFill>
                  <a:schemeClr val="accent2">
                    <a:lumMod val="60000"/>
                    <a:lumOff val="40000"/>
                  </a:schemeClr>
                </a:solidFill>
                <a:latin typeface="Times New Roman" pitchFamily="18" charset="0"/>
                <a:cs typeface="Times New Roman" pitchFamily="18" charset="0"/>
              </a:rPr>
              <a:t>Các</a:t>
            </a:r>
            <a:r>
              <a:rPr lang="en-US" dirty="0">
                <a:solidFill>
                  <a:schemeClr val="accent2">
                    <a:lumMod val="60000"/>
                    <a:lumOff val="40000"/>
                  </a:schemeClr>
                </a:solidFill>
                <a:latin typeface="Times New Roman" pitchFamily="18" charset="0"/>
                <a:cs typeface="Times New Roman" pitchFamily="18" charset="0"/>
              </a:rPr>
              <a:t>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2.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p:txBody>
      </p:sp>
      <p:sp>
        <p:nvSpPr>
          <p:cNvPr id="10" name="Google Shape;553;p28" descr="n26 fb Tran Phu">
            <a:extLst>
              <a:ext uri="{FF2B5EF4-FFF2-40B4-BE49-F238E27FC236}">
                <a16:creationId xmlns:a16="http://schemas.microsoft.com/office/drawing/2014/main" id="{B5EB87B9-79FB-A896-B7CF-AC8CB3B8206F}"/>
              </a:ext>
            </a:extLst>
          </p:cNvPr>
          <p:cNvSpPr txBox="1">
            <a:spLocks/>
          </p:cNvSpPr>
          <p:nvPr/>
        </p:nvSpPr>
        <p:spPr>
          <a:xfrm>
            <a:off x="3172908" y="696362"/>
            <a:ext cx="840900" cy="355800"/>
          </a:xfrm>
          <a:prstGeom prst="rect">
            <a:avLst/>
          </a:prstGeom>
          <a:noFill/>
          <a:ln>
            <a:noFill/>
          </a:ln>
        </p:spPr>
        <p:txBody>
          <a:bodyPr spcFirstLastPara="1" wrap="square" lIns="0" tIns="0" rIns="0" bIns="0"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accent2"/>
              </a:buClr>
              <a:buSzPts val="2800"/>
              <a:buFont typeface="Nerko One"/>
              <a:buNone/>
              <a:defRPr sz="4300" b="0" i="0" u="none" strike="noStrike" cap="none">
                <a:solidFill>
                  <a:schemeClr val="accent2"/>
                </a:solidFill>
                <a:latin typeface="Nerko One"/>
                <a:ea typeface="Nerko One"/>
                <a:cs typeface="Nerko One"/>
                <a:sym typeface="Nerko One"/>
              </a:defRPr>
            </a:lvl1pPr>
            <a:lvl2pPr marR="0" lvl="1"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2pPr>
            <a:lvl3pPr marR="0" lvl="2"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3pPr>
            <a:lvl4pPr marR="0" lvl="3"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4pPr>
            <a:lvl5pPr marR="0" lvl="4"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5pPr>
            <a:lvl6pPr marR="0" lvl="5"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6pPr>
            <a:lvl7pPr marR="0" lvl="6"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7pPr>
            <a:lvl8pPr marR="0" lvl="7"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8pPr>
            <a:lvl9pPr marR="0" lvl="8"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9pPr>
          </a:lstStyle>
          <a:p>
            <a:pPr algn="ctr"/>
            <a:endParaRPr lang="en" sz="2000" b="1" dirty="0">
              <a:latin typeface="+mj-lt"/>
              <a:cs typeface="Calibri" panose="020F0502020204030204" pitchFamily="34" charset="0"/>
            </a:endParaRPr>
          </a:p>
        </p:txBody>
      </p:sp>
      <p:sp>
        <p:nvSpPr>
          <p:cNvPr id="3" name="TextBox 2" descr="n26 fb Tran Phu">
            <a:extLst>
              <a:ext uri="{FF2B5EF4-FFF2-40B4-BE49-F238E27FC236}">
                <a16:creationId xmlns:a16="http://schemas.microsoft.com/office/drawing/2014/main" id="{1D541803-6057-03C3-5D69-86BE75DF50B3}"/>
              </a:ext>
            </a:extLst>
          </p:cNvPr>
          <p:cNvSpPr txBox="1"/>
          <p:nvPr/>
        </p:nvSpPr>
        <p:spPr>
          <a:xfrm>
            <a:off x="4411673" y="696362"/>
            <a:ext cx="4117535" cy="400110"/>
          </a:xfrm>
          <a:prstGeom prst="rect">
            <a:avLst/>
          </a:prstGeom>
          <a:noFill/>
        </p:spPr>
        <p:txBody>
          <a:bodyPr wrap="square" rtlCol="0">
            <a:spAutoFit/>
          </a:bodyPr>
          <a:lstStyle/>
          <a:p>
            <a:r>
              <a:rPr lang="en-US" sz="2000" b="1" dirty="0">
                <a:solidFill>
                  <a:schemeClr val="accent2">
                    <a:lumMod val="60000"/>
                    <a:lumOff val="40000"/>
                  </a:schemeClr>
                </a:solidFill>
                <a:latin typeface="+mj-lt"/>
                <a:ea typeface="Cambria" panose="02040503050406030204" pitchFamily="18" charset="0"/>
                <a:cs typeface="Calibri" panose="020F0502020204030204" pitchFamily="34" charset="0"/>
              </a:rPr>
              <a:t>TRẠM DỪNG THÚ VỊ</a:t>
            </a:r>
            <a:endParaRPr lang="vi-VN" sz="2000" b="1" dirty="0">
              <a:solidFill>
                <a:schemeClr val="accent4">
                  <a:lumMod val="75000"/>
                </a:schemeClr>
              </a:solidFill>
              <a:latin typeface="+mj-lt"/>
              <a:cs typeface="Calibri" panose="020F0502020204030204" pitchFamily="34" charset="0"/>
            </a:endParaRPr>
          </a:p>
        </p:txBody>
      </p:sp>
      <p:sp>
        <p:nvSpPr>
          <p:cNvPr id="11" name="Google Shape;802;p31" descr="n26 fb Tran Phu">
            <a:extLst>
              <a:ext uri="{FF2B5EF4-FFF2-40B4-BE49-F238E27FC236}">
                <a16:creationId xmlns:a16="http://schemas.microsoft.com/office/drawing/2014/main" id="{7F18A633-D720-8D45-96E8-AB2C3E417441}"/>
              </a:ext>
            </a:extLst>
          </p:cNvPr>
          <p:cNvSpPr txBox="1">
            <a:spLocks/>
          </p:cNvSpPr>
          <p:nvPr/>
        </p:nvSpPr>
        <p:spPr>
          <a:xfrm>
            <a:off x="5492749" y="1117672"/>
            <a:ext cx="1212369" cy="524396"/>
          </a:xfrm>
          <a:prstGeom prst="rect">
            <a:avLst/>
          </a:prstGeom>
          <a:noFill/>
          <a:ln>
            <a:noFill/>
          </a:ln>
        </p:spPr>
        <p:txBody>
          <a:bodyPr spcFirstLastPara="1" wrap="square" lIns="0" tIns="0" rIns="0" bIns="0" anchor="b"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2800"/>
              <a:buFont typeface="Nerko One"/>
              <a:buNone/>
              <a:defRPr sz="4300" b="0" i="0" u="none" strike="noStrike" cap="none">
                <a:solidFill>
                  <a:schemeClr val="accent2"/>
                </a:solidFill>
                <a:latin typeface="Nerko One"/>
                <a:ea typeface="Nerko One"/>
                <a:cs typeface="Nerko One"/>
                <a:sym typeface="Nerko One"/>
              </a:defRPr>
            </a:lvl1pPr>
            <a:lvl2pPr marR="0" lvl="1"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2pPr>
            <a:lvl3pPr marR="0" lvl="2"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3pPr>
            <a:lvl4pPr marR="0" lvl="3"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4pPr>
            <a:lvl5pPr marR="0" lvl="4"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5pPr>
            <a:lvl6pPr marR="0" lvl="5"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6pPr>
            <a:lvl7pPr marR="0" lvl="6"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7pPr>
            <a:lvl8pPr marR="0" lvl="7"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8pPr>
            <a:lvl9pPr marR="0" lvl="8"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9pPr>
          </a:lstStyle>
          <a:p>
            <a:pPr>
              <a:lnSpc>
                <a:spcPct val="125000"/>
              </a:lnSpc>
            </a:pPr>
            <a:r>
              <a:rPr lang="en-US" sz="2000" b="1" dirty="0" err="1">
                <a:solidFill>
                  <a:srgbClr val="C00000"/>
                </a:solidFill>
                <a:latin typeface="#9Slide03 BoosterNextFYBlack" panose="02000A03000000020004" pitchFamily="2" charset="0"/>
                <a:cs typeface="Calibri" panose="020F0502020204030204" pitchFamily="34" charset="0"/>
              </a:rPr>
              <a:t>Trạm</a:t>
            </a:r>
            <a:r>
              <a:rPr lang="en-US" sz="2000" b="1" dirty="0">
                <a:solidFill>
                  <a:srgbClr val="C00000"/>
                </a:solidFill>
                <a:latin typeface="#9Slide03 BoosterNextFYBlack" panose="02000A03000000020004" pitchFamily="2" charset="0"/>
                <a:cs typeface="Calibri" panose="020F0502020204030204" pitchFamily="34" charset="0"/>
              </a:rPr>
              <a:t> 2</a:t>
            </a:r>
          </a:p>
        </p:txBody>
      </p:sp>
      <p:sp>
        <p:nvSpPr>
          <p:cNvPr id="12" name="TextBox 11">
            <a:extLst>
              <a:ext uri="{FF2B5EF4-FFF2-40B4-BE49-F238E27FC236}">
                <a16:creationId xmlns:a16="http://schemas.microsoft.com/office/drawing/2014/main" id="{51767EAD-C19E-CA08-877F-1BC5FF4D6EF3}"/>
              </a:ext>
            </a:extLst>
          </p:cNvPr>
          <p:cNvSpPr txBox="1"/>
          <p:nvPr/>
        </p:nvSpPr>
        <p:spPr>
          <a:xfrm>
            <a:off x="3593358" y="1886508"/>
            <a:ext cx="5355770" cy="1938992"/>
          </a:xfrm>
          <a:prstGeom prst="rect">
            <a:avLst/>
          </a:prstGeom>
          <a:noFill/>
        </p:spPr>
        <p:txBody>
          <a:bodyPr wrap="square">
            <a:spAutoFit/>
          </a:bodyPr>
          <a:lstStyle/>
          <a:p>
            <a:pPr algn="just"/>
            <a:r>
              <a:rPr lang="vi-VN" sz="2000" dirty="0"/>
              <a:t>Để chứng minh rằng mỗi độ chia (1°C) trong thang nhiệt độ Celsius có độ lớn bằng 1 độ chia (1 K) trong thang nhiệt độ Kelvin, ta sẽ sử dụng các định nghĩa cơ bản của hai thang đo nhiệt độ này và thực hiện so sánh giữa chúng.</a:t>
            </a:r>
          </a:p>
        </p:txBody>
      </p:sp>
    </p:spTree>
    <p:extLst>
      <p:ext uri="{BB962C8B-B14F-4D97-AF65-F5344CB8AC3E}">
        <p14:creationId xmlns:p14="http://schemas.microsoft.com/office/powerpoint/2010/main" val="111527879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nodePh="1">
                                  <p:stCondLst>
                                    <p:cond delay="0"/>
                                  </p:stCondLst>
                                  <p:endCondLst>
                                    <p:cond evt="begin" delay="0">
                                      <p:tn val="5"/>
                                    </p:cond>
                                  </p:end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par>
                                <p:cTn id="10" presetID="22" presetClass="entr" presetSubtype="4" fill="hold" grpId="0" nodeType="with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wipe(down)">
                                      <p:cBhvr>
                                        <p:cTn id="1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687"/>
        <p:cNvGrpSpPr/>
        <p:nvPr/>
      </p:nvGrpSpPr>
      <p:grpSpPr>
        <a:xfrm>
          <a:off x="0" y="0"/>
          <a:ext cx="0" cy="0"/>
          <a:chOff x="0" y="0"/>
          <a:chExt cx="0" cy="0"/>
        </a:xfrm>
      </p:grpSpPr>
      <p:grpSp>
        <p:nvGrpSpPr>
          <p:cNvPr id="778" name="Google Shape;778;p30" descr="n26 fb Tran Phu"/>
          <p:cNvGrpSpPr/>
          <p:nvPr/>
        </p:nvGrpSpPr>
        <p:grpSpPr>
          <a:xfrm rot="10376918">
            <a:off x="861782" y="3867148"/>
            <a:ext cx="1938167" cy="1094824"/>
            <a:chOff x="5913720" y="338987"/>
            <a:chExt cx="2574977" cy="1454542"/>
          </a:xfrm>
        </p:grpSpPr>
        <p:sp>
          <p:nvSpPr>
            <p:cNvPr id="779" name="Google Shape;779;p30"/>
            <p:cNvSpPr/>
            <p:nvPr/>
          </p:nvSpPr>
          <p:spPr>
            <a:xfrm>
              <a:off x="6513338" y="338987"/>
              <a:ext cx="115824" cy="116115"/>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0" name="Google Shape;780;p30"/>
            <p:cNvGrpSpPr/>
            <p:nvPr/>
          </p:nvGrpSpPr>
          <p:grpSpPr>
            <a:xfrm>
              <a:off x="7139184" y="679702"/>
              <a:ext cx="115823" cy="111412"/>
              <a:chOff x="7483850" y="1849650"/>
              <a:chExt cx="144400" cy="138900"/>
            </a:xfrm>
          </p:grpSpPr>
          <p:sp>
            <p:nvSpPr>
              <p:cNvPr id="781" name="Google Shape;781;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2" name="Google Shape;782;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3" name="Google Shape;783;p30"/>
            <p:cNvSpPr/>
            <p:nvPr/>
          </p:nvSpPr>
          <p:spPr>
            <a:xfrm>
              <a:off x="7380591" y="1229942"/>
              <a:ext cx="161543" cy="1615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4" name="Google Shape;784;p30"/>
            <p:cNvSpPr/>
            <p:nvPr/>
          </p:nvSpPr>
          <p:spPr>
            <a:xfrm>
              <a:off x="6490529" y="911725"/>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5" name="Google Shape;785;p30"/>
            <p:cNvSpPr/>
            <p:nvPr/>
          </p:nvSpPr>
          <p:spPr>
            <a:xfrm>
              <a:off x="6950905" y="1169184"/>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6" name="Google Shape;786;p30"/>
            <p:cNvGrpSpPr/>
            <p:nvPr/>
          </p:nvGrpSpPr>
          <p:grpSpPr>
            <a:xfrm>
              <a:off x="5913720" y="815996"/>
              <a:ext cx="115823" cy="111412"/>
              <a:chOff x="7483850" y="1849650"/>
              <a:chExt cx="144400" cy="138900"/>
            </a:xfrm>
          </p:grpSpPr>
          <p:sp>
            <p:nvSpPr>
              <p:cNvPr id="787" name="Google Shape;787;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8" name="Google Shape;788;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9" name="Google Shape;789;p30"/>
            <p:cNvSpPr/>
            <p:nvPr/>
          </p:nvSpPr>
          <p:spPr>
            <a:xfrm>
              <a:off x="7472651" y="1632347"/>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0" name="Google Shape;790;p30"/>
            <p:cNvSpPr/>
            <p:nvPr/>
          </p:nvSpPr>
          <p:spPr>
            <a:xfrm rot="10800000" flipH="1">
              <a:off x="7975336" y="1047146"/>
              <a:ext cx="89847" cy="90043"/>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1" name="Google Shape;791;p30"/>
            <p:cNvGrpSpPr/>
            <p:nvPr/>
          </p:nvGrpSpPr>
          <p:grpSpPr>
            <a:xfrm rot="10800000" flipH="1">
              <a:off x="8372874" y="1255009"/>
              <a:ext cx="115823" cy="111412"/>
              <a:chOff x="7483850" y="1849650"/>
              <a:chExt cx="144400" cy="138900"/>
            </a:xfrm>
          </p:grpSpPr>
          <p:sp>
            <p:nvSpPr>
              <p:cNvPr id="792" name="Google Shape;792;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3" name="Google Shape;793;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94" name="Google Shape;794;p30"/>
            <p:cNvSpPr/>
            <p:nvPr/>
          </p:nvSpPr>
          <p:spPr>
            <a:xfrm rot="10800000" flipH="1">
              <a:off x="7542141" y="941562"/>
              <a:ext cx="101143" cy="1011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5" name="Google Shape;795;p30"/>
            <p:cNvGrpSpPr/>
            <p:nvPr/>
          </p:nvGrpSpPr>
          <p:grpSpPr>
            <a:xfrm rot="10800000" flipH="1">
              <a:off x="8074625" y="1520906"/>
              <a:ext cx="115823" cy="111412"/>
              <a:chOff x="7483850" y="1849650"/>
              <a:chExt cx="144400" cy="138900"/>
            </a:xfrm>
          </p:grpSpPr>
          <p:sp>
            <p:nvSpPr>
              <p:cNvPr id="796" name="Google Shape;796;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7" name="Google Shape;797;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grpSp>
      <p:grpSp>
        <p:nvGrpSpPr>
          <p:cNvPr id="2" name="Group 1">
            <a:extLst>
              <a:ext uri="{FF2B5EF4-FFF2-40B4-BE49-F238E27FC236}">
                <a16:creationId xmlns:a16="http://schemas.microsoft.com/office/drawing/2014/main" id="{8590C3D1-86F7-6083-5EBA-8ED4DC23A545}"/>
              </a:ext>
            </a:extLst>
          </p:cNvPr>
          <p:cNvGrpSpPr/>
          <p:nvPr/>
        </p:nvGrpSpPr>
        <p:grpSpPr>
          <a:xfrm>
            <a:off x="2407872" y="11875"/>
            <a:ext cx="6809014" cy="485466"/>
            <a:chOff x="2407872" y="11875"/>
            <a:chExt cx="6809014" cy="485466"/>
          </a:xfrm>
        </p:grpSpPr>
        <p:sp>
          <p:nvSpPr>
            <p:cNvPr id="4" name="Rectangle: Rounded Corners 3">
              <a:extLst>
                <a:ext uri="{FF2B5EF4-FFF2-40B4-BE49-F238E27FC236}">
                  <a16:creationId xmlns:a16="http://schemas.microsoft.com/office/drawing/2014/main" id="{F1D06312-451C-BB00-60D1-54360C492506}"/>
                </a:ext>
              </a:extLst>
            </p:cNvPr>
            <p:cNvSpPr/>
            <p:nvPr/>
          </p:nvSpPr>
          <p:spPr>
            <a:xfrm>
              <a:off x="2407872" y="11875"/>
              <a:ext cx="6809014" cy="485466"/>
            </a:xfrm>
            <a:prstGeom prst="roundRect">
              <a:avLst>
                <a:gd name="adj"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44090FD0-23A4-DBCC-5D49-7D2E949A3DA7}"/>
                </a:ext>
              </a:extLst>
            </p:cNvPr>
            <p:cNvSpPr txBox="1"/>
            <p:nvPr/>
          </p:nvSpPr>
          <p:spPr>
            <a:xfrm>
              <a:off x="2742608" y="97149"/>
              <a:ext cx="6474278" cy="400110"/>
            </a:xfrm>
            <a:prstGeom prst="rect">
              <a:avLst/>
            </a:prstGeom>
            <a:noFill/>
          </p:spPr>
          <p:txBody>
            <a:bodyPr wrap="square" rtlCol="0">
              <a:spAutoFit/>
            </a:bodyPr>
            <a:lstStyle/>
            <a:p>
              <a:r>
                <a:rPr lang="en-US" sz="2000" dirty="0">
                  <a:ln w="0"/>
                  <a:solidFill>
                    <a:schemeClr val="tx1"/>
                  </a:solidFill>
                  <a:effectLst>
                    <a:outerShdw blurRad="38100" dist="19050" dir="2700000" algn="tl" rotWithShape="0">
                      <a:schemeClr val="dk1">
                        <a:alpha val="40000"/>
                      </a:schemeClr>
                    </a:outerShdw>
                  </a:effectLst>
                </a:rPr>
                <a:t>BÀI 3: NHIỆT ĐỘ THANG ĐO NHIỆT ĐỘ - NHIỆT KẾ</a:t>
              </a:r>
            </a:p>
          </p:txBody>
        </p:sp>
      </p:grpSp>
      <p:sp>
        <p:nvSpPr>
          <p:cNvPr id="6" name="Text Box 76">
            <a:extLst>
              <a:ext uri="{FF2B5EF4-FFF2-40B4-BE49-F238E27FC236}">
                <a16:creationId xmlns:a16="http://schemas.microsoft.com/office/drawing/2014/main" id="{7785EB8B-001C-A6DE-A72A-949C0F6C3059}"/>
              </a:ext>
            </a:extLst>
          </p:cNvPr>
          <p:cNvSpPr txBox="1">
            <a:spLocks noChangeArrowheads="1"/>
          </p:cNvSpPr>
          <p:nvPr/>
        </p:nvSpPr>
        <p:spPr bwMode="auto">
          <a:xfrm>
            <a:off x="6472" y="-66357"/>
            <a:ext cx="2495774" cy="2853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000">
                <a:solidFill>
                  <a:schemeClr val="tx1"/>
                </a:solidFill>
                <a:latin typeface="Arial" charset="0"/>
              </a:defRPr>
            </a:lvl1pPr>
            <a:lvl2pPr marL="742950" indent="-285750" eaLnBrk="0" hangingPunct="0">
              <a:defRPr sz="20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sz="2000">
                <a:solidFill>
                  <a:schemeClr val="tx1"/>
                </a:solidFill>
                <a:latin typeface="Arial" charset="0"/>
              </a:defRPr>
            </a:lvl4pPr>
            <a:lvl5pPr marL="2057400" indent="-228600" eaLnBrk="0" hangingPunct="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fontAlgn="auto">
              <a:lnSpc>
                <a:spcPct val="150000"/>
              </a:lnSpc>
              <a:spcBef>
                <a:spcPts val="0"/>
              </a:spcBef>
              <a:spcAft>
                <a:spcPts val="0"/>
              </a:spcAft>
              <a:defRPr/>
            </a:pPr>
            <a:r>
              <a:rPr lang="en-US" sz="2200" b="1" dirty="0">
                <a:solidFill>
                  <a:srgbClr val="FF0000"/>
                </a:solidFill>
                <a:latin typeface="Times New Roman" pitchFamily="18" charset="0"/>
                <a:cs typeface="Times New Roman" pitchFamily="18" charset="0"/>
              </a:rPr>
              <a:t>NỘI DUNG</a:t>
            </a:r>
          </a:p>
          <a:p>
            <a:pPr fontAlgn="auto">
              <a:lnSpc>
                <a:spcPct val="150000"/>
              </a:lnSpc>
              <a:spcBef>
                <a:spcPts val="0"/>
              </a:spcBef>
              <a:spcAft>
                <a:spcPts val="0"/>
              </a:spcAft>
              <a:defRPr/>
            </a:pPr>
            <a:r>
              <a:rPr lang="en-US" b="1" dirty="0">
                <a:solidFill>
                  <a:schemeClr val="accent2">
                    <a:lumMod val="60000"/>
                    <a:lumOff val="40000"/>
                  </a:schemeClr>
                </a:solidFill>
                <a:latin typeface="Times New Roman" pitchFamily="18" charset="0"/>
                <a:cs typeface="Times New Roman" pitchFamily="18" charset="0"/>
              </a:rPr>
              <a:t>I. </a:t>
            </a:r>
            <a:r>
              <a:rPr lang="en-US" b="1" dirty="0" err="1">
                <a:solidFill>
                  <a:schemeClr val="accent2">
                    <a:lumMod val="60000"/>
                    <a:lumOff val="40000"/>
                  </a:schemeClr>
                </a:solidFill>
                <a:latin typeface="Times New Roman" pitchFamily="18" charset="0"/>
                <a:cs typeface="Times New Roman" pitchFamily="18" charset="0"/>
              </a:rPr>
              <a:t>Khái</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niệm</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nhiệt</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độ</a:t>
            </a:r>
            <a:endParaRPr lang="en-US" b="1"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II.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r>
              <a:rPr lang="en-US" dirty="0">
                <a:solidFill>
                  <a:schemeClr val="accent2">
                    <a:lumMod val="60000"/>
                    <a:lumOff val="40000"/>
                  </a:schemeClr>
                </a:solidFill>
                <a:latin typeface="Times New Roman" pitchFamily="18" charset="0"/>
                <a:cs typeface="Times New Roman" pitchFamily="18" charset="0"/>
              </a:rPr>
              <a:t> -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1. </a:t>
            </a:r>
            <a:r>
              <a:rPr lang="en-US" dirty="0" err="1">
                <a:solidFill>
                  <a:schemeClr val="accent2">
                    <a:lumMod val="60000"/>
                    <a:lumOff val="40000"/>
                  </a:schemeClr>
                </a:solidFill>
                <a:latin typeface="Times New Roman" pitchFamily="18" charset="0"/>
                <a:cs typeface="Times New Roman" pitchFamily="18" charset="0"/>
              </a:rPr>
              <a:t>Các</a:t>
            </a:r>
            <a:r>
              <a:rPr lang="en-US" dirty="0">
                <a:solidFill>
                  <a:schemeClr val="accent2">
                    <a:lumMod val="60000"/>
                    <a:lumOff val="40000"/>
                  </a:schemeClr>
                </a:solidFill>
                <a:latin typeface="Times New Roman" pitchFamily="18" charset="0"/>
                <a:cs typeface="Times New Roman" pitchFamily="18" charset="0"/>
              </a:rPr>
              <a:t>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2.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p:txBody>
      </p:sp>
      <p:sp>
        <p:nvSpPr>
          <p:cNvPr id="10" name="Google Shape;553;p28" descr="n26 fb Tran Phu">
            <a:extLst>
              <a:ext uri="{FF2B5EF4-FFF2-40B4-BE49-F238E27FC236}">
                <a16:creationId xmlns:a16="http://schemas.microsoft.com/office/drawing/2014/main" id="{B5EB87B9-79FB-A896-B7CF-AC8CB3B8206F}"/>
              </a:ext>
            </a:extLst>
          </p:cNvPr>
          <p:cNvSpPr txBox="1">
            <a:spLocks/>
          </p:cNvSpPr>
          <p:nvPr/>
        </p:nvSpPr>
        <p:spPr>
          <a:xfrm>
            <a:off x="3172908" y="696362"/>
            <a:ext cx="840900" cy="355800"/>
          </a:xfrm>
          <a:prstGeom prst="rect">
            <a:avLst/>
          </a:prstGeom>
          <a:noFill/>
          <a:ln>
            <a:noFill/>
          </a:ln>
        </p:spPr>
        <p:txBody>
          <a:bodyPr spcFirstLastPara="1" wrap="square" lIns="0" tIns="0" rIns="0" bIns="0"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accent2"/>
              </a:buClr>
              <a:buSzPts val="2800"/>
              <a:buFont typeface="Nerko One"/>
              <a:buNone/>
              <a:defRPr sz="4300" b="0" i="0" u="none" strike="noStrike" cap="none">
                <a:solidFill>
                  <a:schemeClr val="accent2"/>
                </a:solidFill>
                <a:latin typeface="Nerko One"/>
                <a:ea typeface="Nerko One"/>
                <a:cs typeface="Nerko One"/>
                <a:sym typeface="Nerko One"/>
              </a:defRPr>
            </a:lvl1pPr>
            <a:lvl2pPr marR="0" lvl="1"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2pPr>
            <a:lvl3pPr marR="0" lvl="2"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3pPr>
            <a:lvl4pPr marR="0" lvl="3"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4pPr>
            <a:lvl5pPr marR="0" lvl="4"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5pPr>
            <a:lvl6pPr marR="0" lvl="5"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6pPr>
            <a:lvl7pPr marR="0" lvl="6"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7pPr>
            <a:lvl8pPr marR="0" lvl="7"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8pPr>
            <a:lvl9pPr marR="0" lvl="8"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9pPr>
          </a:lstStyle>
          <a:p>
            <a:pPr algn="ctr"/>
            <a:endParaRPr lang="en" sz="2000" b="1" dirty="0">
              <a:latin typeface="+mj-lt"/>
              <a:cs typeface="Calibri" panose="020F0502020204030204" pitchFamily="34" charset="0"/>
            </a:endParaRPr>
          </a:p>
        </p:txBody>
      </p:sp>
      <p:sp>
        <p:nvSpPr>
          <p:cNvPr id="3" name="TextBox 2" descr="n26 fb Tran Phu">
            <a:extLst>
              <a:ext uri="{FF2B5EF4-FFF2-40B4-BE49-F238E27FC236}">
                <a16:creationId xmlns:a16="http://schemas.microsoft.com/office/drawing/2014/main" id="{1D541803-6057-03C3-5D69-86BE75DF50B3}"/>
              </a:ext>
            </a:extLst>
          </p:cNvPr>
          <p:cNvSpPr txBox="1"/>
          <p:nvPr/>
        </p:nvSpPr>
        <p:spPr>
          <a:xfrm>
            <a:off x="4411673" y="696362"/>
            <a:ext cx="4117535" cy="400110"/>
          </a:xfrm>
          <a:prstGeom prst="rect">
            <a:avLst/>
          </a:prstGeom>
          <a:noFill/>
        </p:spPr>
        <p:txBody>
          <a:bodyPr wrap="square" rtlCol="0">
            <a:spAutoFit/>
          </a:bodyPr>
          <a:lstStyle/>
          <a:p>
            <a:r>
              <a:rPr lang="en-US" sz="2000" b="1" dirty="0">
                <a:solidFill>
                  <a:schemeClr val="accent2">
                    <a:lumMod val="60000"/>
                    <a:lumOff val="40000"/>
                  </a:schemeClr>
                </a:solidFill>
                <a:latin typeface="+mj-lt"/>
                <a:ea typeface="Cambria" panose="02040503050406030204" pitchFamily="18" charset="0"/>
                <a:cs typeface="Calibri" panose="020F0502020204030204" pitchFamily="34" charset="0"/>
              </a:rPr>
              <a:t>TRẠM DỪNG THÚ VỊ</a:t>
            </a:r>
            <a:endParaRPr lang="vi-VN" sz="2000" b="1" dirty="0">
              <a:solidFill>
                <a:schemeClr val="accent4">
                  <a:lumMod val="75000"/>
                </a:schemeClr>
              </a:solidFill>
              <a:latin typeface="+mj-lt"/>
              <a:cs typeface="Calibri" panose="020F0502020204030204" pitchFamily="34" charset="0"/>
            </a:endParaRPr>
          </a:p>
        </p:txBody>
      </p:sp>
      <p:sp>
        <p:nvSpPr>
          <p:cNvPr id="11" name="Google Shape;802;p31" descr="n26 fb Tran Phu">
            <a:extLst>
              <a:ext uri="{FF2B5EF4-FFF2-40B4-BE49-F238E27FC236}">
                <a16:creationId xmlns:a16="http://schemas.microsoft.com/office/drawing/2014/main" id="{7F18A633-D720-8D45-96E8-AB2C3E417441}"/>
              </a:ext>
            </a:extLst>
          </p:cNvPr>
          <p:cNvSpPr txBox="1">
            <a:spLocks/>
          </p:cNvSpPr>
          <p:nvPr/>
        </p:nvSpPr>
        <p:spPr>
          <a:xfrm>
            <a:off x="4488542" y="987671"/>
            <a:ext cx="1212369" cy="524396"/>
          </a:xfrm>
          <a:prstGeom prst="rect">
            <a:avLst/>
          </a:prstGeom>
          <a:noFill/>
          <a:ln>
            <a:noFill/>
          </a:ln>
        </p:spPr>
        <p:txBody>
          <a:bodyPr spcFirstLastPara="1" wrap="square" lIns="0" tIns="0" rIns="0" bIns="0" anchor="b"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2800"/>
              <a:buFont typeface="Nerko One"/>
              <a:buNone/>
              <a:defRPr sz="4300" b="0" i="0" u="none" strike="noStrike" cap="none">
                <a:solidFill>
                  <a:schemeClr val="accent2"/>
                </a:solidFill>
                <a:latin typeface="Nerko One"/>
                <a:ea typeface="Nerko One"/>
                <a:cs typeface="Nerko One"/>
                <a:sym typeface="Nerko One"/>
              </a:defRPr>
            </a:lvl1pPr>
            <a:lvl2pPr marR="0" lvl="1"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2pPr>
            <a:lvl3pPr marR="0" lvl="2"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3pPr>
            <a:lvl4pPr marR="0" lvl="3"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4pPr>
            <a:lvl5pPr marR="0" lvl="4"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5pPr>
            <a:lvl6pPr marR="0" lvl="5"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6pPr>
            <a:lvl7pPr marR="0" lvl="6"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7pPr>
            <a:lvl8pPr marR="0" lvl="7"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8pPr>
            <a:lvl9pPr marR="0" lvl="8"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9pPr>
          </a:lstStyle>
          <a:p>
            <a:pPr>
              <a:lnSpc>
                <a:spcPct val="125000"/>
              </a:lnSpc>
            </a:pPr>
            <a:r>
              <a:rPr lang="en-US" sz="2000" b="1" dirty="0" err="1">
                <a:solidFill>
                  <a:srgbClr val="C00000"/>
                </a:solidFill>
                <a:latin typeface="#9Slide03 BoosterNextFYBlack" panose="02000A03000000020004" pitchFamily="2" charset="0"/>
                <a:cs typeface="Calibri" panose="020F0502020204030204" pitchFamily="34" charset="0"/>
              </a:rPr>
              <a:t>Trạm</a:t>
            </a:r>
            <a:r>
              <a:rPr lang="en-US" sz="2000" b="1" dirty="0">
                <a:solidFill>
                  <a:srgbClr val="C00000"/>
                </a:solidFill>
                <a:latin typeface="#9Slide03 BoosterNextFYBlack" panose="02000A03000000020004" pitchFamily="2" charset="0"/>
                <a:cs typeface="Calibri" panose="020F0502020204030204" pitchFamily="34" charset="0"/>
              </a:rPr>
              <a:t> 2</a:t>
            </a:r>
          </a:p>
        </p:txBody>
      </p:sp>
      <p:sp>
        <p:nvSpPr>
          <p:cNvPr id="7" name="TextBox 6" descr="n26 fb Tran Phu">
            <a:extLst>
              <a:ext uri="{FF2B5EF4-FFF2-40B4-BE49-F238E27FC236}">
                <a16:creationId xmlns:a16="http://schemas.microsoft.com/office/drawing/2014/main" id="{CD01DD2B-B90B-B1C5-6311-2B68C83C6EB1}"/>
              </a:ext>
            </a:extLst>
          </p:cNvPr>
          <p:cNvSpPr txBox="1"/>
          <p:nvPr/>
        </p:nvSpPr>
        <p:spPr>
          <a:xfrm>
            <a:off x="2461993" y="1242760"/>
            <a:ext cx="6477835" cy="1905073"/>
          </a:xfrm>
          <a:prstGeom prst="rect">
            <a:avLst/>
          </a:prstGeom>
          <a:noFill/>
        </p:spPr>
        <p:txBody>
          <a:bodyPr wrap="square">
            <a:spAutoFit/>
          </a:bodyPr>
          <a:lstStyle/>
          <a:p>
            <a:pPr marL="0" marR="0" lvl="0" indent="0" algn="just" defTabSz="914400" rtl="0" eaLnBrk="1" fontAlgn="auto" latinLnBrk="0" hangingPunct="1">
              <a:lnSpc>
                <a:spcPct val="120000"/>
              </a:lnSpc>
              <a:spcBef>
                <a:spcPts val="0"/>
              </a:spcBef>
              <a:spcAft>
                <a:spcPts val="0"/>
              </a:spcAft>
              <a:buClr>
                <a:srgbClr val="000000"/>
              </a:buClr>
              <a:buSzTx/>
              <a:buFont typeface="Arial"/>
              <a:buNone/>
              <a:tabLst/>
              <a:defRPr/>
            </a:pPr>
            <a:r>
              <a:rPr kumimoji="0" lang="en-US" sz="2000" b="1"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Câu</a:t>
            </a:r>
            <a:r>
              <a:rPr kumimoji="0" lang="en-US" sz="2000" b="1"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4.</a:t>
            </a:r>
            <a:endPar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endParaRPr>
          </a:p>
          <a:p>
            <a:pPr marL="0" marR="0" lvl="0" indent="0" algn="just" defTabSz="914400" rtl="0" eaLnBrk="1" fontAlgn="auto" latinLnBrk="0" hangingPunct="1">
              <a:lnSpc>
                <a:spcPct val="120000"/>
              </a:lnSpc>
              <a:spcBef>
                <a:spcPts val="0"/>
              </a:spcBef>
              <a:spcAft>
                <a:spcPts val="0"/>
              </a:spcAft>
              <a:buClr>
                <a:srgbClr val="000000"/>
              </a:buClr>
              <a:buSzTx/>
              <a:buFont typeface="Arial"/>
              <a:buNone/>
              <a:tabLst/>
              <a:defRPr/>
            </a:pP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Khi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chuyển</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từ</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thang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nhiệt</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độ</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Celsius sang Kelvin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hoặc</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ngược</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lại</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ta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thấy</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rằng</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mỗi</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độ</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Celsius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tương</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ứng</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với</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một</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đơn</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vị</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bằng</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1/100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phần</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của</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khoảng</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giữa</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điểm</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đóng</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băng</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và</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điểm</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sôi</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của</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nước</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a:t>
            </a:r>
          </a:p>
        </p:txBody>
      </p:sp>
      <p:sp>
        <p:nvSpPr>
          <p:cNvPr id="8" name="TextBox 7" descr="n26 fb Tran Phu">
            <a:extLst>
              <a:ext uri="{FF2B5EF4-FFF2-40B4-BE49-F238E27FC236}">
                <a16:creationId xmlns:a16="http://schemas.microsoft.com/office/drawing/2014/main" id="{71376C22-E939-E532-EF93-82F9EB787B32}"/>
              </a:ext>
            </a:extLst>
          </p:cNvPr>
          <p:cNvSpPr txBox="1"/>
          <p:nvPr/>
        </p:nvSpPr>
        <p:spPr>
          <a:xfrm>
            <a:off x="207485" y="3119935"/>
            <a:ext cx="8733472" cy="1905073"/>
          </a:xfrm>
          <a:prstGeom prst="rect">
            <a:avLst/>
          </a:prstGeom>
          <a:noFill/>
        </p:spPr>
        <p:txBody>
          <a:bodyPr wrap="square">
            <a:spAutoFit/>
          </a:bodyPr>
          <a:lstStyle/>
          <a:p>
            <a:pPr marL="0" marR="0" lvl="0" indent="0" algn="just" defTabSz="914400" rtl="0" eaLnBrk="1" fontAlgn="auto" latinLnBrk="0" hangingPunct="1">
              <a:lnSpc>
                <a:spcPct val="120000"/>
              </a:lnSpc>
              <a:spcBef>
                <a:spcPts val="0"/>
              </a:spcBef>
              <a:spcAft>
                <a:spcPts val="0"/>
              </a:spcAft>
              <a:buClr>
                <a:srgbClr val="000000"/>
              </a:buClr>
              <a:buSzTx/>
              <a:buFont typeface="Arial"/>
              <a:buNone/>
              <a:tabLst/>
              <a:defRPr/>
            </a:pP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Đồng</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thời</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mỗi</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đơn</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vị</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Kelvin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tương</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ứng</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với</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1/100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phần</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của</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khoảng</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giữa</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điểm</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đóng</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băng</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của</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nước</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và</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nhiệt</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độ</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tuyệt</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đối</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của</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0 K.</a:t>
            </a:r>
          </a:p>
          <a:p>
            <a:pPr marL="0" marR="0" lvl="0" indent="0" algn="just" defTabSz="914400" rtl="0" eaLnBrk="1" fontAlgn="auto" latinLnBrk="0" hangingPunct="1">
              <a:lnSpc>
                <a:spcPct val="120000"/>
              </a:lnSpc>
              <a:spcBef>
                <a:spcPts val="0"/>
              </a:spcBef>
              <a:spcAft>
                <a:spcPts val="0"/>
              </a:spcAft>
              <a:buClr>
                <a:srgbClr val="000000"/>
              </a:buClr>
              <a:buSzTx/>
              <a:buFont typeface="Arial"/>
              <a:buNone/>
              <a:tabLst/>
              <a:defRPr/>
            </a:pP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Vì</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điểm</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đóng</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băng</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của</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nước</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trong</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thang Celsius (0°C)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tương</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ứng</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với</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273,15 K,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nên</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mỗi</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độ</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chia (1°C)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trong</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thang Celsius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tương</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đương</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với</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một</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đơn</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vị</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bằng</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1/100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phần</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của</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273,15 K,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tức</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là</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sym typeface="Arial"/>
              </a:rPr>
              <a:t>khoảng</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rPr>
              <a:t> 2,7315 K.</a:t>
            </a:r>
          </a:p>
        </p:txBody>
      </p:sp>
    </p:spTree>
    <p:extLst>
      <p:ext uri="{BB962C8B-B14F-4D97-AF65-F5344CB8AC3E}">
        <p14:creationId xmlns:p14="http://schemas.microsoft.com/office/powerpoint/2010/main" val="21523220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nodePh="1">
                                  <p:stCondLst>
                                    <p:cond delay="0"/>
                                  </p:stCondLst>
                                  <p:endCondLst>
                                    <p:cond evt="begin" delay="0">
                                      <p:tn val="5"/>
                                    </p:cond>
                                  </p:end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par>
                                <p:cTn id="10" presetID="22" presetClass="entr" presetSubtype="4" fill="hold" grpId="0" nodeType="with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wipe(down)">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7" grpId="0"/>
      <p:bldP spid="8"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687"/>
        <p:cNvGrpSpPr/>
        <p:nvPr/>
      </p:nvGrpSpPr>
      <p:grpSpPr>
        <a:xfrm>
          <a:off x="0" y="0"/>
          <a:ext cx="0" cy="0"/>
          <a:chOff x="0" y="0"/>
          <a:chExt cx="0" cy="0"/>
        </a:xfrm>
      </p:grpSpPr>
      <p:grpSp>
        <p:nvGrpSpPr>
          <p:cNvPr id="778" name="Google Shape;778;p30" descr="n26 fb Tran Phu"/>
          <p:cNvGrpSpPr/>
          <p:nvPr/>
        </p:nvGrpSpPr>
        <p:grpSpPr>
          <a:xfrm rot="10376918">
            <a:off x="861782" y="3867148"/>
            <a:ext cx="1938167" cy="1094824"/>
            <a:chOff x="5913720" y="338987"/>
            <a:chExt cx="2574977" cy="1454542"/>
          </a:xfrm>
        </p:grpSpPr>
        <p:sp>
          <p:nvSpPr>
            <p:cNvPr id="779" name="Google Shape;779;p30"/>
            <p:cNvSpPr/>
            <p:nvPr/>
          </p:nvSpPr>
          <p:spPr>
            <a:xfrm>
              <a:off x="6513338" y="338987"/>
              <a:ext cx="115824" cy="116115"/>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0" name="Google Shape;780;p30"/>
            <p:cNvGrpSpPr/>
            <p:nvPr/>
          </p:nvGrpSpPr>
          <p:grpSpPr>
            <a:xfrm>
              <a:off x="7139184" y="679702"/>
              <a:ext cx="115823" cy="111412"/>
              <a:chOff x="7483850" y="1849650"/>
              <a:chExt cx="144400" cy="138900"/>
            </a:xfrm>
          </p:grpSpPr>
          <p:sp>
            <p:nvSpPr>
              <p:cNvPr id="781" name="Google Shape;781;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2" name="Google Shape;782;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3" name="Google Shape;783;p30"/>
            <p:cNvSpPr/>
            <p:nvPr/>
          </p:nvSpPr>
          <p:spPr>
            <a:xfrm>
              <a:off x="7380591" y="1229942"/>
              <a:ext cx="161543" cy="1615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4" name="Google Shape;784;p30"/>
            <p:cNvSpPr/>
            <p:nvPr/>
          </p:nvSpPr>
          <p:spPr>
            <a:xfrm>
              <a:off x="6490529" y="911725"/>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5" name="Google Shape;785;p30"/>
            <p:cNvSpPr/>
            <p:nvPr/>
          </p:nvSpPr>
          <p:spPr>
            <a:xfrm>
              <a:off x="6950905" y="1169184"/>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6" name="Google Shape;786;p30"/>
            <p:cNvGrpSpPr/>
            <p:nvPr/>
          </p:nvGrpSpPr>
          <p:grpSpPr>
            <a:xfrm>
              <a:off x="5913720" y="815996"/>
              <a:ext cx="115823" cy="111412"/>
              <a:chOff x="7483850" y="1849650"/>
              <a:chExt cx="144400" cy="138900"/>
            </a:xfrm>
          </p:grpSpPr>
          <p:sp>
            <p:nvSpPr>
              <p:cNvPr id="787" name="Google Shape;787;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8" name="Google Shape;788;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9" name="Google Shape;789;p30"/>
            <p:cNvSpPr/>
            <p:nvPr/>
          </p:nvSpPr>
          <p:spPr>
            <a:xfrm>
              <a:off x="7472651" y="1632347"/>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0" name="Google Shape;790;p30"/>
            <p:cNvSpPr/>
            <p:nvPr/>
          </p:nvSpPr>
          <p:spPr>
            <a:xfrm rot="10800000" flipH="1">
              <a:off x="7975336" y="1047146"/>
              <a:ext cx="89847" cy="90043"/>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1" name="Google Shape;791;p30"/>
            <p:cNvGrpSpPr/>
            <p:nvPr/>
          </p:nvGrpSpPr>
          <p:grpSpPr>
            <a:xfrm rot="10800000" flipH="1">
              <a:off x="8372874" y="1255009"/>
              <a:ext cx="115823" cy="111412"/>
              <a:chOff x="7483850" y="1849650"/>
              <a:chExt cx="144400" cy="138900"/>
            </a:xfrm>
          </p:grpSpPr>
          <p:sp>
            <p:nvSpPr>
              <p:cNvPr id="792" name="Google Shape;792;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3" name="Google Shape;793;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94" name="Google Shape;794;p30"/>
            <p:cNvSpPr/>
            <p:nvPr/>
          </p:nvSpPr>
          <p:spPr>
            <a:xfrm rot="10800000" flipH="1">
              <a:off x="7542141" y="941562"/>
              <a:ext cx="101143" cy="1011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5" name="Google Shape;795;p30"/>
            <p:cNvGrpSpPr/>
            <p:nvPr/>
          </p:nvGrpSpPr>
          <p:grpSpPr>
            <a:xfrm rot="10800000" flipH="1">
              <a:off x="8074625" y="1520906"/>
              <a:ext cx="115823" cy="111412"/>
              <a:chOff x="7483850" y="1849650"/>
              <a:chExt cx="144400" cy="138900"/>
            </a:xfrm>
          </p:grpSpPr>
          <p:sp>
            <p:nvSpPr>
              <p:cNvPr id="796" name="Google Shape;796;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7" name="Google Shape;797;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grpSp>
      <p:grpSp>
        <p:nvGrpSpPr>
          <p:cNvPr id="2" name="Group 1">
            <a:extLst>
              <a:ext uri="{FF2B5EF4-FFF2-40B4-BE49-F238E27FC236}">
                <a16:creationId xmlns:a16="http://schemas.microsoft.com/office/drawing/2014/main" id="{8590C3D1-86F7-6083-5EBA-8ED4DC23A545}"/>
              </a:ext>
            </a:extLst>
          </p:cNvPr>
          <p:cNvGrpSpPr/>
          <p:nvPr/>
        </p:nvGrpSpPr>
        <p:grpSpPr>
          <a:xfrm>
            <a:off x="2407872" y="11875"/>
            <a:ext cx="6809014" cy="485466"/>
            <a:chOff x="2407872" y="11875"/>
            <a:chExt cx="6809014" cy="485466"/>
          </a:xfrm>
        </p:grpSpPr>
        <p:sp>
          <p:nvSpPr>
            <p:cNvPr id="4" name="Rectangle: Rounded Corners 3">
              <a:extLst>
                <a:ext uri="{FF2B5EF4-FFF2-40B4-BE49-F238E27FC236}">
                  <a16:creationId xmlns:a16="http://schemas.microsoft.com/office/drawing/2014/main" id="{F1D06312-451C-BB00-60D1-54360C492506}"/>
                </a:ext>
              </a:extLst>
            </p:cNvPr>
            <p:cNvSpPr/>
            <p:nvPr/>
          </p:nvSpPr>
          <p:spPr>
            <a:xfrm>
              <a:off x="2407872" y="11875"/>
              <a:ext cx="6809014" cy="485466"/>
            </a:xfrm>
            <a:prstGeom prst="roundRect">
              <a:avLst>
                <a:gd name="adj"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44090FD0-23A4-DBCC-5D49-7D2E949A3DA7}"/>
                </a:ext>
              </a:extLst>
            </p:cNvPr>
            <p:cNvSpPr txBox="1"/>
            <p:nvPr/>
          </p:nvSpPr>
          <p:spPr>
            <a:xfrm>
              <a:off x="2742608" y="97149"/>
              <a:ext cx="6474278" cy="400110"/>
            </a:xfrm>
            <a:prstGeom prst="rect">
              <a:avLst/>
            </a:prstGeom>
            <a:noFill/>
          </p:spPr>
          <p:txBody>
            <a:bodyPr wrap="square" rtlCol="0">
              <a:spAutoFit/>
            </a:bodyPr>
            <a:lstStyle/>
            <a:p>
              <a:r>
                <a:rPr lang="en-US" sz="2000" dirty="0">
                  <a:ln w="0"/>
                  <a:solidFill>
                    <a:schemeClr val="tx1"/>
                  </a:solidFill>
                  <a:effectLst>
                    <a:outerShdw blurRad="38100" dist="19050" dir="2700000" algn="tl" rotWithShape="0">
                      <a:schemeClr val="dk1">
                        <a:alpha val="40000"/>
                      </a:schemeClr>
                    </a:outerShdw>
                  </a:effectLst>
                </a:rPr>
                <a:t>BÀI 3: NHIỆT ĐỘ THANG ĐO NHIỆT ĐỘ - NHIỆT KẾ</a:t>
              </a:r>
            </a:p>
          </p:txBody>
        </p:sp>
      </p:grpSp>
      <p:sp>
        <p:nvSpPr>
          <p:cNvPr id="6" name="Text Box 76">
            <a:extLst>
              <a:ext uri="{FF2B5EF4-FFF2-40B4-BE49-F238E27FC236}">
                <a16:creationId xmlns:a16="http://schemas.microsoft.com/office/drawing/2014/main" id="{7785EB8B-001C-A6DE-A72A-949C0F6C3059}"/>
              </a:ext>
            </a:extLst>
          </p:cNvPr>
          <p:cNvSpPr txBox="1">
            <a:spLocks noChangeArrowheads="1"/>
          </p:cNvSpPr>
          <p:nvPr/>
        </p:nvSpPr>
        <p:spPr bwMode="auto">
          <a:xfrm>
            <a:off x="6472" y="-66357"/>
            <a:ext cx="2495774" cy="2853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000">
                <a:solidFill>
                  <a:schemeClr val="tx1"/>
                </a:solidFill>
                <a:latin typeface="Arial" charset="0"/>
              </a:defRPr>
            </a:lvl1pPr>
            <a:lvl2pPr marL="742950" indent="-285750" eaLnBrk="0" hangingPunct="0">
              <a:defRPr sz="20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sz="2000">
                <a:solidFill>
                  <a:schemeClr val="tx1"/>
                </a:solidFill>
                <a:latin typeface="Arial" charset="0"/>
              </a:defRPr>
            </a:lvl4pPr>
            <a:lvl5pPr marL="2057400" indent="-228600" eaLnBrk="0" hangingPunct="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fontAlgn="auto">
              <a:lnSpc>
                <a:spcPct val="150000"/>
              </a:lnSpc>
              <a:spcBef>
                <a:spcPts val="0"/>
              </a:spcBef>
              <a:spcAft>
                <a:spcPts val="0"/>
              </a:spcAft>
              <a:defRPr/>
            </a:pPr>
            <a:r>
              <a:rPr lang="en-US" sz="2200" b="1" dirty="0">
                <a:solidFill>
                  <a:srgbClr val="FF0000"/>
                </a:solidFill>
                <a:latin typeface="Times New Roman" pitchFamily="18" charset="0"/>
                <a:cs typeface="Times New Roman" pitchFamily="18" charset="0"/>
              </a:rPr>
              <a:t>NỘI DUNG</a:t>
            </a:r>
          </a:p>
          <a:p>
            <a:pPr fontAlgn="auto">
              <a:lnSpc>
                <a:spcPct val="150000"/>
              </a:lnSpc>
              <a:spcBef>
                <a:spcPts val="0"/>
              </a:spcBef>
              <a:spcAft>
                <a:spcPts val="0"/>
              </a:spcAft>
              <a:defRPr/>
            </a:pPr>
            <a:r>
              <a:rPr lang="en-US" b="1" dirty="0">
                <a:solidFill>
                  <a:schemeClr val="accent2">
                    <a:lumMod val="60000"/>
                    <a:lumOff val="40000"/>
                  </a:schemeClr>
                </a:solidFill>
                <a:latin typeface="Times New Roman" pitchFamily="18" charset="0"/>
                <a:cs typeface="Times New Roman" pitchFamily="18" charset="0"/>
              </a:rPr>
              <a:t>I. </a:t>
            </a:r>
            <a:r>
              <a:rPr lang="en-US" b="1" dirty="0" err="1">
                <a:solidFill>
                  <a:schemeClr val="accent2">
                    <a:lumMod val="60000"/>
                    <a:lumOff val="40000"/>
                  </a:schemeClr>
                </a:solidFill>
                <a:latin typeface="Times New Roman" pitchFamily="18" charset="0"/>
                <a:cs typeface="Times New Roman" pitchFamily="18" charset="0"/>
              </a:rPr>
              <a:t>Khái</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niệm</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nhiệt</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độ</a:t>
            </a:r>
            <a:endParaRPr lang="en-US" b="1"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II.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r>
              <a:rPr lang="en-US" dirty="0">
                <a:solidFill>
                  <a:schemeClr val="accent2">
                    <a:lumMod val="60000"/>
                    <a:lumOff val="40000"/>
                  </a:schemeClr>
                </a:solidFill>
                <a:latin typeface="Times New Roman" pitchFamily="18" charset="0"/>
                <a:cs typeface="Times New Roman" pitchFamily="18" charset="0"/>
              </a:rPr>
              <a:t> -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1. </a:t>
            </a:r>
            <a:r>
              <a:rPr lang="en-US" dirty="0" err="1">
                <a:solidFill>
                  <a:schemeClr val="accent2">
                    <a:lumMod val="60000"/>
                    <a:lumOff val="40000"/>
                  </a:schemeClr>
                </a:solidFill>
                <a:latin typeface="Times New Roman" pitchFamily="18" charset="0"/>
                <a:cs typeface="Times New Roman" pitchFamily="18" charset="0"/>
              </a:rPr>
              <a:t>Các</a:t>
            </a:r>
            <a:r>
              <a:rPr lang="en-US" dirty="0">
                <a:solidFill>
                  <a:schemeClr val="accent2">
                    <a:lumMod val="60000"/>
                    <a:lumOff val="40000"/>
                  </a:schemeClr>
                </a:solidFill>
                <a:latin typeface="Times New Roman" pitchFamily="18" charset="0"/>
                <a:cs typeface="Times New Roman" pitchFamily="18" charset="0"/>
              </a:rPr>
              <a:t>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2.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p:txBody>
      </p:sp>
      <p:sp>
        <p:nvSpPr>
          <p:cNvPr id="10" name="Google Shape;553;p28" descr="n26 fb Tran Phu">
            <a:extLst>
              <a:ext uri="{FF2B5EF4-FFF2-40B4-BE49-F238E27FC236}">
                <a16:creationId xmlns:a16="http://schemas.microsoft.com/office/drawing/2014/main" id="{B5EB87B9-79FB-A896-B7CF-AC8CB3B8206F}"/>
              </a:ext>
            </a:extLst>
          </p:cNvPr>
          <p:cNvSpPr txBox="1">
            <a:spLocks/>
          </p:cNvSpPr>
          <p:nvPr/>
        </p:nvSpPr>
        <p:spPr>
          <a:xfrm>
            <a:off x="3172908" y="696362"/>
            <a:ext cx="840900" cy="355800"/>
          </a:xfrm>
          <a:prstGeom prst="rect">
            <a:avLst/>
          </a:prstGeom>
          <a:noFill/>
          <a:ln>
            <a:noFill/>
          </a:ln>
        </p:spPr>
        <p:txBody>
          <a:bodyPr spcFirstLastPara="1" wrap="square" lIns="0" tIns="0" rIns="0" bIns="0"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accent2"/>
              </a:buClr>
              <a:buSzPts val="2800"/>
              <a:buFont typeface="Nerko One"/>
              <a:buNone/>
              <a:defRPr sz="4300" b="0" i="0" u="none" strike="noStrike" cap="none">
                <a:solidFill>
                  <a:schemeClr val="accent2"/>
                </a:solidFill>
                <a:latin typeface="Nerko One"/>
                <a:ea typeface="Nerko One"/>
                <a:cs typeface="Nerko One"/>
                <a:sym typeface="Nerko One"/>
              </a:defRPr>
            </a:lvl1pPr>
            <a:lvl2pPr marR="0" lvl="1"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2pPr>
            <a:lvl3pPr marR="0" lvl="2"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3pPr>
            <a:lvl4pPr marR="0" lvl="3"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4pPr>
            <a:lvl5pPr marR="0" lvl="4"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5pPr>
            <a:lvl6pPr marR="0" lvl="5"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6pPr>
            <a:lvl7pPr marR="0" lvl="6"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7pPr>
            <a:lvl8pPr marR="0" lvl="7"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8pPr>
            <a:lvl9pPr marR="0" lvl="8"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9pPr>
          </a:lstStyle>
          <a:p>
            <a:pPr algn="ctr"/>
            <a:endParaRPr lang="en" sz="2000" b="1" dirty="0">
              <a:latin typeface="+mj-lt"/>
              <a:cs typeface="Calibri" panose="020F0502020204030204" pitchFamily="34" charset="0"/>
            </a:endParaRPr>
          </a:p>
        </p:txBody>
      </p:sp>
      <p:sp>
        <p:nvSpPr>
          <p:cNvPr id="3" name="TextBox 2" descr="n26 fb Tran Phu">
            <a:extLst>
              <a:ext uri="{FF2B5EF4-FFF2-40B4-BE49-F238E27FC236}">
                <a16:creationId xmlns:a16="http://schemas.microsoft.com/office/drawing/2014/main" id="{1D541803-6057-03C3-5D69-86BE75DF50B3}"/>
              </a:ext>
            </a:extLst>
          </p:cNvPr>
          <p:cNvSpPr txBox="1"/>
          <p:nvPr/>
        </p:nvSpPr>
        <p:spPr>
          <a:xfrm>
            <a:off x="4411673" y="696362"/>
            <a:ext cx="4117535" cy="400110"/>
          </a:xfrm>
          <a:prstGeom prst="rect">
            <a:avLst/>
          </a:prstGeom>
          <a:noFill/>
        </p:spPr>
        <p:txBody>
          <a:bodyPr wrap="square" rtlCol="0">
            <a:spAutoFit/>
          </a:bodyPr>
          <a:lstStyle/>
          <a:p>
            <a:r>
              <a:rPr lang="en-US" sz="2000" b="1" dirty="0">
                <a:solidFill>
                  <a:schemeClr val="accent2">
                    <a:lumMod val="60000"/>
                    <a:lumOff val="40000"/>
                  </a:schemeClr>
                </a:solidFill>
                <a:latin typeface="+mj-lt"/>
                <a:ea typeface="Cambria" panose="02040503050406030204" pitchFamily="18" charset="0"/>
                <a:cs typeface="Calibri" panose="020F0502020204030204" pitchFamily="34" charset="0"/>
              </a:rPr>
              <a:t>TRẠM DỪNG THÚ VỊ</a:t>
            </a:r>
            <a:endParaRPr lang="vi-VN" sz="2000" b="1" dirty="0">
              <a:solidFill>
                <a:schemeClr val="accent4">
                  <a:lumMod val="75000"/>
                </a:schemeClr>
              </a:solidFill>
              <a:latin typeface="+mj-lt"/>
              <a:cs typeface="Calibri" panose="020F0502020204030204" pitchFamily="34" charset="0"/>
            </a:endParaRPr>
          </a:p>
        </p:txBody>
      </p:sp>
      <p:sp>
        <p:nvSpPr>
          <p:cNvPr id="11" name="Google Shape;802;p31" descr="n26 fb Tran Phu">
            <a:extLst>
              <a:ext uri="{FF2B5EF4-FFF2-40B4-BE49-F238E27FC236}">
                <a16:creationId xmlns:a16="http://schemas.microsoft.com/office/drawing/2014/main" id="{7F18A633-D720-8D45-96E8-AB2C3E417441}"/>
              </a:ext>
            </a:extLst>
          </p:cNvPr>
          <p:cNvSpPr txBox="1">
            <a:spLocks/>
          </p:cNvSpPr>
          <p:nvPr/>
        </p:nvSpPr>
        <p:spPr>
          <a:xfrm>
            <a:off x="4488542" y="987671"/>
            <a:ext cx="1212369" cy="524396"/>
          </a:xfrm>
          <a:prstGeom prst="rect">
            <a:avLst/>
          </a:prstGeom>
          <a:noFill/>
          <a:ln>
            <a:noFill/>
          </a:ln>
        </p:spPr>
        <p:txBody>
          <a:bodyPr spcFirstLastPara="1" wrap="square" lIns="0" tIns="0" rIns="0" bIns="0" anchor="b"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2800"/>
              <a:buFont typeface="Nerko One"/>
              <a:buNone/>
              <a:defRPr sz="4300" b="0" i="0" u="none" strike="noStrike" cap="none">
                <a:solidFill>
                  <a:schemeClr val="accent2"/>
                </a:solidFill>
                <a:latin typeface="Nerko One"/>
                <a:ea typeface="Nerko One"/>
                <a:cs typeface="Nerko One"/>
                <a:sym typeface="Nerko One"/>
              </a:defRPr>
            </a:lvl1pPr>
            <a:lvl2pPr marR="0" lvl="1"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2pPr>
            <a:lvl3pPr marR="0" lvl="2"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3pPr>
            <a:lvl4pPr marR="0" lvl="3"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4pPr>
            <a:lvl5pPr marR="0" lvl="4"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5pPr>
            <a:lvl6pPr marR="0" lvl="5"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6pPr>
            <a:lvl7pPr marR="0" lvl="6"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7pPr>
            <a:lvl8pPr marR="0" lvl="7"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8pPr>
            <a:lvl9pPr marR="0" lvl="8"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9pPr>
          </a:lstStyle>
          <a:p>
            <a:pPr>
              <a:lnSpc>
                <a:spcPct val="125000"/>
              </a:lnSpc>
            </a:pPr>
            <a:r>
              <a:rPr lang="en-US" sz="2000" b="1" dirty="0" err="1">
                <a:solidFill>
                  <a:srgbClr val="C00000"/>
                </a:solidFill>
                <a:latin typeface="#9Slide03 BoosterNextFYBlack" panose="02000A03000000020004" pitchFamily="2" charset="0"/>
                <a:cs typeface="Calibri" panose="020F0502020204030204" pitchFamily="34" charset="0"/>
              </a:rPr>
              <a:t>Trạm</a:t>
            </a:r>
            <a:r>
              <a:rPr lang="en-US" sz="2000" b="1" dirty="0">
                <a:solidFill>
                  <a:srgbClr val="C00000"/>
                </a:solidFill>
                <a:latin typeface="#9Slide03 BoosterNextFYBlack" panose="02000A03000000020004" pitchFamily="2" charset="0"/>
                <a:cs typeface="Calibri" panose="020F0502020204030204" pitchFamily="34" charset="0"/>
              </a:rPr>
              <a:t> 3</a:t>
            </a:r>
          </a:p>
        </p:txBody>
      </p:sp>
      <p:sp>
        <p:nvSpPr>
          <p:cNvPr id="7" name="TextBox 6" descr="n26 fb Tran Phu">
            <a:extLst>
              <a:ext uri="{FF2B5EF4-FFF2-40B4-BE49-F238E27FC236}">
                <a16:creationId xmlns:a16="http://schemas.microsoft.com/office/drawing/2014/main" id="{F56544D2-C697-E7D8-02B8-DAD70AE63401}"/>
              </a:ext>
            </a:extLst>
          </p:cNvPr>
          <p:cNvSpPr txBox="1"/>
          <p:nvPr/>
        </p:nvSpPr>
        <p:spPr>
          <a:xfrm>
            <a:off x="2877803" y="1732312"/>
            <a:ext cx="6479026" cy="1061829"/>
          </a:xfrm>
          <a:prstGeom prst="rect">
            <a:avLst/>
          </a:prstGeom>
          <a:noFill/>
        </p:spPr>
        <p:txBody>
          <a:bodyPr wrap="square">
            <a:spAutoFit/>
          </a:bodyPr>
          <a:lstStyle/>
          <a:p>
            <a:pPr marL="0" marR="0" algn="just">
              <a:lnSpc>
                <a:spcPct val="115000"/>
              </a:lnSpc>
              <a:spcBef>
                <a:spcPts val="0"/>
              </a:spcBef>
              <a:spcAft>
                <a:spcPts val="0"/>
              </a:spcAft>
            </a:pPr>
            <a:r>
              <a:rPr lang="en-US" sz="2000" b="1" dirty="0" err="1">
                <a:solidFill>
                  <a:schemeClr val="tx1"/>
                </a:solidFill>
                <a:effectLst/>
                <a:latin typeface="+mj-lt"/>
                <a:ea typeface="Times New Roman" panose="02020603050405020304" pitchFamily="18" charset="0"/>
              </a:rPr>
              <a:t>Câu</a:t>
            </a:r>
            <a:r>
              <a:rPr lang="en-US" sz="2000" b="1" dirty="0">
                <a:solidFill>
                  <a:schemeClr val="tx1"/>
                </a:solidFill>
                <a:effectLst/>
                <a:latin typeface="+mj-lt"/>
                <a:ea typeface="Times New Roman" panose="02020603050405020304" pitchFamily="18" charset="0"/>
              </a:rPr>
              <a:t> 5.</a:t>
            </a:r>
            <a:r>
              <a:rPr lang="en-US" sz="2000" dirty="0">
                <a:solidFill>
                  <a:schemeClr val="tx1"/>
                </a:solidFill>
                <a:effectLst/>
                <a:latin typeface="+mj-lt"/>
                <a:ea typeface="Times New Roman" panose="02020603050405020304" pitchFamily="18" charset="0"/>
              </a:rPr>
              <a:t> </a:t>
            </a:r>
          </a:p>
          <a:p>
            <a:pPr marL="0" marR="0" algn="just">
              <a:spcBef>
                <a:spcPts val="0"/>
              </a:spcBef>
              <a:spcAft>
                <a:spcPts val="0"/>
              </a:spcAft>
            </a:pP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Chuyển</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từ</a:t>
            </a:r>
            <a:r>
              <a:rPr lang="en-US" sz="2000" dirty="0">
                <a:solidFill>
                  <a:schemeClr val="tx1"/>
                </a:solidFill>
                <a:effectLst/>
                <a:latin typeface="+mj-lt"/>
                <a:ea typeface="Times New Roman" panose="02020603050405020304" pitchFamily="18" charset="0"/>
              </a:rPr>
              <a:t> Celsius sang Kelvin:</a:t>
            </a:r>
          </a:p>
          <a:p>
            <a:pPr marL="0" marR="0" algn="just">
              <a:spcBef>
                <a:spcPts val="0"/>
              </a:spcBef>
              <a:spcAft>
                <a:spcPts val="0"/>
              </a:spcAft>
            </a:pP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Định</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nghĩa</a:t>
            </a:r>
            <a:r>
              <a:rPr lang="en-US" sz="2000" dirty="0">
                <a:solidFill>
                  <a:schemeClr val="tx1"/>
                </a:solidFill>
                <a:effectLst/>
                <a:latin typeface="+mj-lt"/>
                <a:ea typeface="Times New Roman" panose="02020603050405020304" pitchFamily="18" charset="0"/>
              </a:rPr>
              <a:t>: 0 °C </a:t>
            </a:r>
            <a:r>
              <a:rPr lang="en-US" sz="2000" dirty="0" err="1">
                <a:solidFill>
                  <a:schemeClr val="tx1"/>
                </a:solidFill>
                <a:effectLst/>
                <a:latin typeface="+mj-lt"/>
                <a:ea typeface="Times New Roman" panose="02020603050405020304" pitchFamily="18" charset="0"/>
              </a:rPr>
              <a:t>tương</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ứng</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với</a:t>
            </a:r>
            <a:r>
              <a:rPr lang="en-US" sz="2000" dirty="0">
                <a:solidFill>
                  <a:schemeClr val="tx1"/>
                </a:solidFill>
                <a:effectLst/>
                <a:latin typeface="+mj-lt"/>
                <a:ea typeface="Times New Roman" panose="02020603050405020304" pitchFamily="18" charset="0"/>
              </a:rPr>
              <a:t> 273,15 K.</a:t>
            </a:r>
          </a:p>
        </p:txBody>
      </p:sp>
      <p:sp>
        <p:nvSpPr>
          <p:cNvPr id="8" name="TextBox 7" descr="n26 fb Tran Phu">
            <a:extLst>
              <a:ext uri="{FF2B5EF4-FFF2-40B4-BE49-F238E27FC236}">
                <a16:creationId xmlns:a16="http://schemas.microsoft.com/office/drawing/2014/main" id="{0BD66FC7-BB14-2425-58C8-BFFEEB2C33BE}"/>
              </a:ext>
            </a:extLst>
          </p:cNvPr>
          <p:cNvSpPr txBox="1"/>
          <p:nvPr/>
        </p:nvSpPr>
        <p:spPr>
          <a:xfrm>
            <a:off x="3218350" y="4542075"/>
            <a:ext cx="3108959" cy="461665"/>
          </a:xfrm>
          <a:prstGeom prst="rect">
            <a:avLst/>
          </a:prstGeom>
          <a:noFill/>
          <a:ln w="28575">
            <a:solidFill>
              <a:srgbClr val="C00000"/>
            </a:solidFill>
          </a:ln>
        </p:spPr>
        <p:txBody>
          <a:bodyPr wrap="square" rtlCol="0">
            <a:spAutoFit/>
          </a:bodyPr>
          <a:lstStyle/>
          <a:p>
            <a:r>
              <a:rPr lang="pl-PL" sz="2400" dirty="0">
                <a:solidFill>
                  <a:srgbClr val="FF0000"/>
                </a:solidFill>
                <a:latin typeface="#9Slide03 BoosterNextFYBlack" panose="02000A03000000020004" pitchFamily="2" charset="0"/>
                <a:ea typeface="Times New Roman" panose="02020603050405020304" pitchFamily="18" charset="0"/>
              </a:rPr>
              <a:t>T(K) = t(°C) + 273,15</a:t>
            </a:r>
            <a:endParaRPr lang="en-US" sz="2400" dirty="0">
              <a:solidFill>
                <a:srgbClr val="FF0000"/>
              </a:solidFill>
            </a:endParaRPr>
          </a:p>
        </p:txBody>
      </p:sp>
      <p:sp>
        <p:nvSpPr>
          <p:cNvPr id="9" name="TextBox 8" descr="n26 fb Tran Phu">
            <a:extLst>
              <a:ext uri="{FF2B5EF4-FFF2-40B4-BE49-F238E27FC236}">
                <a16:creationId xmlns:a16="http://schemas.microsoft.com/office/drawing/2014/main" id="{2A72751C-742E-AB76-40D4-C75D0CB67E6E}"/>
              </a:ext>
            </a:extLst>
          </p:cNvPr>
          <p:cNvSpPr txBox="1"/>
          <p:nvPr/>
        </p:nvSpPr>
        <p:spPr>
          <a:xfrm>
            <a:off x="95890" y="2801487"/>
            <a:ext cx="8785303" cy="1631216"/>
          </a:xfrm>
          <a:prstGeom prst="rect">
            <a:avLst/>
          </a:prstGeom>
          <a:noFill/>
        </p:spPr>
        <p:txBody>
          <a:bodyPr wrap="square">
            <a:spAutoFit/>
          </a:bodyPr>
          <a:lstStyle/>
          <a:p>
            <a:pPr marL="0" marR="0" algn="just">
              <a:spcBef>
                <a:spcPts val="0"/>
              </a:spcBef>
              <a:spcAft>
                <a:spcPts val="0"/>
              </a:spcAft>
            </a:pP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Vì</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mỗi</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độ</a:t>
            </a:r>
            <a:r>
              <a:rPr lang="en-US" sz="2000" dirty="0">
                <a:solidFill>
                  <a:schemeClr val="tx1"/>
                </a:solidFill>
                <a:effectLst/>
                <a:latin typeface="+mj-lt"/>
                <a:ea typeface="Times New Roman" panose="02020603050405020304" pitchFamily="18" charset="0"/>
              </a:rPr>
              <a:t> chia (1 °C) </a:t>
            </a:r>
            <a:r>
              <a:rPr lang="en-US" sz="2000" dirty="0" err="1">
                <a:solidFill>
                  <a:schemeClr val="tx1"/>
                </a:solidFill>
                <a:effectLst/>
                <a:latin typeface="+mj-lt"/>
                <a:ea typeface="Times New Roman" panose="02020603050405020304" pitchFamily="18" charset="0"/>
              </a:rPr>
              <a:t>trong</a:t>
            </a:r>
            <a:r>
              <a:rPr lang="en-US" sz="2000" dirty="0">
                <a:solidFill>
                  <a:schemeClr val="tx1"/>
                </a:solidFill>
                <a:effectLst/>
                <a:latin typeface="+mj-lt"/>
                <a:ea typeface="Times New Roman" panose="02020603050405020304" pitchFamily="18" charset="0"/>
              </a:rPr>
              <a:t> thang </a:t>
            </a:r>
            <a:r>
              <a:rPr lang="en-US" sz="2000" dirty="0" err="1">
                <a:solidFill>
                  <a:schemeClr val="tx1"/>
                </a:solidFill>
                <a:effectLst/>
                <a:latin typeface="+mj-lt"/>
                <a:ea typeface="Times New Roman" panose="02020603050405020304" pitchFamily="18" charset="0"/>
              </a:rPr>
              <a:t>nhiệt</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độ</a:t>
            </a:r>
            <a:r>
              <a:rPr lang="en-US" sz="2000" dirty="0">
                <a:solidFill>
                  <a:schemeClr val="tx1"/>
                </a:solidFill>
                <a:effectLst/>
                <a:latin typeface="+mj-lt"/>
                <a:ea typeface="Times New Roman" panose="02020603050405020304" pitchFamily="18" charset="0"/>
              </a:rPr>
              <a:t> Celsius </a:t>
            </a:r>
            <a:r>
              <a:rPr lang="en-US" sz="2000" dirty="0" err="1">
                <a:solidFill>
                  <a:schemeClr val="tx1"/>
                </a:solidFill>
                <a:effectLst/>
                <a:latin typeface="+mj-lt"/>
                <a:ea typeface="Times New Roman" panose="02020603050405020304" pitchFamily="18" charset="0"/>
              </a:rPr>
              <a:t>tương</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đương</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với</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một</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đơn</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vị</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bằng</a:t>
            </a:r>
            <a:r>
              <a:rPr lang="en-US" sz="2000" dirty="0">
                <a:solidFill>
                  <a:schemeClr val="tx1"/>
                </a:solidFill>
                <a:effectLst/>
                <a:latin typeface="+mj-lt"/>
                <a:ea typeface="Times New Roman" panose="02020603050405020304" pitchFamily="18" charset="0"/>
              </a:rPr>
              <a:t> 1/100 </a:t>
            </a:r>
            <a:r>
              <a:rPr lang="en-US" sz="2000" dirty="0" err="1">
                <a:solidFill>
                  <a:schemeClr val="tx1"/>
                </a:solidFill>
                <a:effectLst/>
                <a:latin typeface="+mj-lt"/>
                <a:ea typeface="Times New Roman" panose="02020603050405020304" pitchFamily="18" charset="0"/>
              </a:rPr>
              <a:t>phần</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của</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khoảng</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giữa</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điểm</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đóng</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băng</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và</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điểm</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sôi</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của</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nước</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nên</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khi</a:t>
            </a:r>
            <a:r>
              <a:rPr lang="en-US" sz="2000" dirty="0">
                <a:solidFill>
                  <a:schemeClr val="tx1"/>
                </a:solidFill>
                <a:effectLst/>
                <a:latin typeface="+mj-lt"/>
                <a:ea typeface="Times New Roman" panose="02020603050405020304" pitchFamily="18" charset="0"/>
              </a:rPr>
              <a:t> ta </a:t>
            </a:r>
            <a:r>
              <a:rPr lang="en-US" sz="2000" dirty="0" err="1">
                <a:solidFill>
                  <a:schemeClr val="tx1"/>
                </a:solidFill>
                <a:effectLst/>
                <a:latin typeface="+mj-lt"/>
                <a:ea typeface="Times New Roman" panose="02020603050405020304" pitchFamily="18" charset="0"/>
              </a:rPr>
              <a:t>tăng</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nhiệt</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độ</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từ</a:t>
            </a:r>
            <a:r>
              <a:rPr lang="en-US" sz="2000" dirty="0">
                <a:solidFill>
                  <a:schemeClr val="tx1"/>
                </a:solidFill>
                <a:effectLst/>
                <a:latin typeface="+mj-lt"/>
                <a:ea typeface="Times New Roman" panose="02020603050405020304" pitchFamily="18" charset="0"/>
              </a:rPr>
              <a:t> 0 °C </a:t>
            </a:r>
            <a:r>
              <a:rPr lang="en-US" sz="2000" dirty="0" err="1">
                <a:solidFill>
                  <a:schemeClr val="tx1"/>
                </a:solidFill>
                <a:effectLst/>
                <a:latin typeface="+mj-lt"/>
                <a:ea typeface="Times New Roman" panose="02020603050405020304" pitchFamily="18" charset="0"/>
              </a:rPr>
              <a:t>lên</a:t>
            </a:r>
            <a:r>
              <a:rPr lang="en-US" sz="2000" dirty="0">
                <a:solidFill>
                  <a:schemeClr val="tx1"/>
                </a:solidFill>
                <a:effectLst/>
                <a:latin typeface="+mj-lt"/>
                <a:ea typeface="Times New Roman" panose="02020603050405020304" pitchFamily="18" charset="0"/>
              </a:rPr>
              <a:t> 1 °C, </a:t>
            </a:r>
            <a:r>
              <a:rPr lang="en-US" sz="2000" dirty="0" err="1">
                <a:solidFill>
                  <a:schemeClr val="tx1"/>
                </a:solidFill>
                <a:effectLst/>
                <a:latin typeface="+mj-lt"/>
                <a:ea typeface="Times New Roman" panose="02020603050405020304" pitchFamily="18" charset="0"/>
              </a:rPr>
              <a:t>nhiệt</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độ</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tương</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ứng</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trong</a:t>
            </a:r>
            <a:r>
              <a:rPr lang="en-US" sz="2000" dirty="0">
                <a:solidFill>
                  <a:schemeClr val="tx1"/>
                </a:solidFill>
                <a:effectLst/>
                <a:latin typeface="+mj-lt"/>
                <a:ea typeface="Times New Roman" panose="02020603050405020304" pitchFamily="18" charset="0"/>
              </a:rPr>
              <a:t> thang Kelvin </a:t>
            </a:r>
            <a:r>
              <a:rPr lang="en-US" sz="2000" dirty="0" err="1">
                <a:solidFill>
                  <a:schemeClr val="tx1"/>
                </a:solidFill>
                <a:effectLst/>
                <a:latin typeface="+mj-lt"/>
                <a:ea typeface="Times New Roman" panose="02020603050405020304" pitchFamily="18" charset="0"/>
              </a:rPr>
              <a:t>cũng</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tăng</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lên</a:t>
            </a:r>
            <a:r>
              <a:rPr lang="en-US" sz="2000" dirty="0">
                <a:solidFill>
                  <a:schemeClr val="tx1"/>
                </a:solidFill>
                <a:effectLst/>
                <a:latin typeface="+mj-lt"/>
                <a:ea typeface="Times New Roman" panose="02020603050405020304" pitchFamily="18" charset="0"/>
              </a:rPr>
              <a:t> 1/100 </a:t>
            </a:r>
            <a:r>
              <a:rPr lang="en-US" sz="2000" dirty="0" err="1">
                <a:solidFill>
                  <a:schemeClr val="tx1"/>
                </a:solidFill>
                <a:effectLst/>
                <a:latin typeface="+mj-lt"/>
                <a:ea typeface="Times New Roman" panose="02020603050405020304" pitchFamily="18" charset="0"/>
              </a:rPr>
              <a:t>phần</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của</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khoảng</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giữa</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điểm</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đóng</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băng</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và</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điểm</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sôi</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của</a:t>
            </a:r>
            <a:r>
              <a:rPr lang="en-US" sz="2000" dirty="0">
                <a:solidFill>
                  <a:schemeClr val="tx1"/>
                </a:solidFill>
                <a:effectLst/>
                <a:latin typeface="+mj-lt"/>
                <a:ea typeface="Times New Roman" panose="02020603050405020304" pitchFamily="18" charset="0"/>
              </a:rPr>
              <a:t> </a:t>
            </a:r>
            <a:r>
              <a:rPr lang="en-US" sz="2000" dirty="0" err="1">
                <a:solidFill>
                  <a:schemeClr val="tx1"/>
                </a:solidFill>
                <a:effectLst/>
                <a:latin typeface="+mj-lt"/>
                <a:ea typeface="Times New Roman" panose="02020603050405020304" pitchFamily="18" charset="0"/>
              </a:rPr>
              <a:t>nước</a:t>
            </a:r>
            <a:r>
              <a:rPr lang="en-US" sz="2000" dirty="0">
                <a:solidFill>
                  <a:schemeClr val="tx1"/>
                </a:solidFill>
                <a:effectLst/>
                <a:latin typeface="+mj-lt"/>
                <a:ea typeface="Times New Roman" panose="02020603050405020304" pitchFamily="18" charset="0"/>
              </a:rPr>
              <a:t>. </a:t>
            </a:r>
            <a:r>
              <a:rPr lang="pl-PL" sz="2000" dirty="0">
                <a:solidFill>
                  <a:schemeClr val="tx1"/>
                </a:solidFill>
                <a:effectLst/>
                <a:latin typeface="+mj-lt"/>
                <a:ea typeface="Times New Roman" panose="02020603050405020304" pitchFamily="18" charset="0"/>
              </a:rPr>
              <a:t>Do đó, ta có công thức:</a:t>
            </a:r>
            <a:endParaRPr lang="en-US" sz="2000" dirty="0">
              <a:solidFill>
                <a:schemeClr val="tx1"/>
              </a:solidFill>
              <a:effectLst/>
              <a:latin typeface="+mj-lt"/>
              <a:ea typeface="Times New Roman" panose="02020603050405020304" pitchFamily="18" charset="0"/>
            </a:endParaRPr>
          </a:p>
        </p:txBody>
      </p:sp>
    </p:spTree>
    <p:extLst>
      <p:ext uri="{BB962C8B-B14F-4D97-AF65-F5344CB8AC3E}">
        <p14:creationId xmlns:p14="http://schemas.microsoft.com/office/powerpoint/2010/main" val="16990247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nodePh="1">
                                  <p:stCondLst>
                                    <p:cond delay="0"/>
                                  </p:stCondLst>
                                  <p:endCondLst>
                                    <p:cond evt="begin" delay="0">
                                      <p:tn val="5"/>
                                    </p:cond>
                                  </p:end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par>
                                <p:cTn id="10" presetID="22" presetClass="entr" presetSubtype="4" fill="hold" grpId="0" nodeType="with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wipe(down)">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22" presetClass="entr" presetSubtype="4"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wipe(down)">
                                      <p:cBhvr>
                                        <p:cTn id="21" dur="500"/>
                                        <p:tgtEl>
                                          <p:spTgt spid="8"/>
                                        </p:tgtEl>
                                      </p:cBhvr>
                                    </p:animEffec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7" grpId="0"/>
      <p:bldP spid="8" grpId="0" animBg="1"/>
      <p:bldP spid="9"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687"/>
        <p:cNvGrpSpPr/>
        <p:nvPr/>
      </p:nvGrpSpPr>
      <p:grpSpPr>
        <a:xfrm>
          <a:off x="0" y="0"/>
          <a:ext cx="0" cy="0"/>
          <a:chOff x="0" y="0"/>
          <a:chExt cx="0" cy="0"/>
        </a:xfrm>
      </p:grpSpPr>
      <p:grpSp>
        <p:nvGrpSpPr>
          <p:cNvPr id="778" name="Google Shape;778;p30" descr="n26 fb Tran Phu"/>
          <p:cNvGrpSpPr/>
          <p:nvPr/>
        </p:nvGrpSpPr>
        <p:grpSpPr>
          <a:xfrm rot="10376918">
            <a:off x="861782" y="3867148"/>
            <a:ext cx="1938167" cy="1094824"/>
            <a:chOff x="5913720" y="338987"/>
            <a:chExt cx="2574977" cy="1454542"/>
          </a:xfrm>
        </p:grpSpPr>
        <p:sp>
          <p:nvSpPr>
            <p:cNvPr id="779" name="Google Shape;779;p30"/>
            <p:cNvSpPr/>
            <p:nvPr/>
          </p:nvSpPr>
          <p:spPr>
            <a:xfrm>
              <a:off x="6513338" y="338987"/>
              <a:ext cx="115824" cy="116115"/>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0" name="Google Shape;780;p30"/>
            <p:cNvGrpSpPr/>
            <p:nvPr/>
          </p:nvGrpSpPr>
          <p:grpSpPr>
            <a:xfrm>
              <a:off x="7139184" y="679702"/>
              <a:ext cx="115823" cy="111412"/>
              <a:chOff x="7483850" y="1849650"/>
              <a:chExt cx="144400" cy="138900"/>
            </a:xfrm>
          </p:grpSpPr>
          <p:sp>
            <p:nvSpPr>
              <p:cNvPr id="781" name="Google Shape;781;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2" name="Google Shape;782;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3" name="Google Shape;783;p30"/>
            <p:cNvSpPr/>
            <p:nvPr/>
          </p:nvSpPr>
          <p:spPr>
            <a:xfrm>
              <a:off x="7380591" y="1229942"/>
              <a:ext cx="161543" cy="1615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4" name="Google Shape;784;p30"/>
            <p:cNvSpPr/>
            <p:nvPr/>
          </p:nvSpPr>
          <p:spPr>
            <a:xfrm>
              <a:off x="6490529" y="911725"/>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5" name="Google Shape;785;p30"/>
            <p:cNvSpPr/>
            <p:nvPr/>
          </p:nvSpPr>
          <p:spPr>
            <a:xfrm>
              <a:off x="6950905" y="1169184"/>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6" name="Google Shape;786;p30"/>
            <p:cNvGrpSpPr/>
            <p:nvPr/>
          </p:nvGrpSpPr>
          <p:grpSpPr>
            <a:xfrm>
              <a:off x="5913720" y="815996"/>
              <a:ext cx="115823" cy="111412"/>
              <a:chOff x="7483850" y="1849650"/>
              <a:chExt cx="144400" cy="138900"/>
            </a:xfrm>
          </p:grpSpPr>
          <p:sp>
            <p:nvSpPr>
              <p:cNvPr id="787" name="Google Shape;787;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8" name="Google Shape;788;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9" name="Google Shape;789;p30"/>
            <p:cNvSpPr/>
            <p:nvPr/>
          </p:nvSpPr>
          <p:spPr>
            <a:xfrm>
              <a:off x="7472651" y="1632347"/>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0" name="Google Shape;790;p30"/>
            <p:cNvSpPr/>
            <p:nvPr/>
          </p:nvSpPr>
          <p:spPr>
            <a:xfrm rot="10800000" flipH="1">
              <a:off x="7975336" y="1047146"/>
              <a:ext cx="89847" cy="90043"/>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1" name="Google Shape;791;p30"/>
            <p:cNvGrpSpPr/>
            <p:nvPr/>
          </p:nvGrpSpPr>
          <p:grpSpPr>
            <a:xfrm rot="10800000" flipH="1">
              <a:off x="8372874" y="1255009"/>
              <a:ext cx="115823" cy="111412"/>
              <a:chOff x="7483850" y="1849650"/>
              <a:chExt cx="144400" cy="138900"/>
            </a:xfrm>
          </p:grpSpPr>
          <p:sp>
            <p:nvSpPr>
              <p:cNvPr id="792" name="Google Shape;792;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3" name="Google Shape;793;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94" name="Google Shape;794;p30"/>
            <p:cNvSpPr/>
            <p:nvPr/>
          </p:nvSpPr>
          <p:spPr>
            <a:xfrm rot="10800000" flipH="1">
              <a:off x="7542141" y="941562"/>
              <a:ext cx="101143" cy="1011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5" name="Google Shape;795;p30"/>
            <p:cNvGrpSpPr/>
            <p:nvPr/>
          </p:nvGrpSpPr>
          <p:grpSpPr>
            <a:xfrm rot="10800000" flipH="1">
              <a:off x="8074625" y="1520906"/>
              <a:ext cx="115823" cy="111412"/>
              <a:chOff x="7483850" y="1849650"/>
              <a:chExt cx="144400" cy="138900"/>
            </a:xfrm>
          </p:grpSpPr>
          <p:sp>
            <p:nvSpPr>
              <p:cNvPr id="796" name="Google Shape;796;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7" name="Google Shape;797;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grpSp>
      <p:grpSp>
        <p:nvGrpSpPr>
          <p:cNvPr id="2" name="Group 1">
            <a:extLst>
              <a:ext uri="{FF2B5EF4-FFF2-40B4-BE49-F238E27FC236}">
                <a16:creationId xmlns:a16="http://schemas.microsoft.com/office/drawing/2014/main" id="{8590C3D1-86F7-6083-5EBA-8ED4DC23A545}"/>
              </a:ext>
            </a:extLst>
          </p:cNvPr>
          <p:cNvGrpSpPr/>
          <p:nvPr/>
        </p:nvGrpSpPr>
        <p:grpSpPr>
          <a:xfrm>
            <a:off x="2407872" y="11875"/>
            <a:ext cx="6809014" cy="485466"/>
            <a:chOff x="2407872" y="11875"/>
            <a:chExt cx="6809014" cy="485466"/>
          </a:xfrm>
        </p:grpSpPr>
        <p:sp>
          <p:nvSpPr>
            <p:cNvPr id="4" name="Rectangle: Rounded Corners 3">
              <a:extLst>
                <a:ext uri="{FF2B5EF4-FFF2-40B4-BE49-F238E27FC236}">
                  <a16:creationId xmlns:a16="http://schemas.microsoft.com/office/drawing/2014/main" id="{F1D06312-451C-BB00-60D1-54360C492506}"/>
                </a:ext>
              </a:extLst>
            </p:cNvPr>
            <p:cNvSpPr/>
            <p:nvPr/>
          </p:nvSpPr>
          <p:spPr>
            <a:xfrm>
              <a:off x="2407872" y="11875"/>
              <a:ext cx="6809014" cy="485466"/>
            </a:xfrm>
            <a:prstGeom prst="roundRect">
              <a:avLst>
                <a:gd name="adj"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44090FD0-23A4-DBCC-5D49-7D2E949A3DA7}"/>
                </a:ext>
              </a:extLst>
            </p:cNvPr>
            <p:cNvSpPr txBox="1"/>
            <p:nvPr/>
          </p:nvSpPr>
          <p:spPr>
            <a:xfrm>
              <a:off x="2742608" y="97149"/>
              <a:ext cx="6474278" cy="400110"/>
            </a:xfrm>
            <a:prstGeom prst="rect">
              <a:avLst/>
            </a:prstGeom>
            <a:noFill/>
          </p:spPr>
          <p:txBody>
            <a:bodyPr wrap="square" rtlCol="0">
              <a:spAutoFit/>
            </a:bodyPr>
            <a:lstStyle/>
            <a:p>
              <a:r>
                <a:rPr lang="en-US" sz="2000" dirty="0">
                  <a:ln w="0"/>
                  <a:solidFill>
                    <a:schemeClr val="tx1"/>
                  </a:solidFill>
                  <a:effectLst>
                    <a:outerShdw blurRad="38100" dist="19050" dir="2700000" algn="tl" rotWithShape="0">
                      <a:schemeClr val="dk1">
                        <a:alpha val="40000"/>
                      </a:schemeClr>
                    </a:outerShdw>
                  </a:effectLst>
                </a:rPr>
                <a:t>BÀI 3: NHIỆT ĐỘ THANG ĐO NHIỆT ĐỘ - NHIỆT KẾ</a:t>
              </a:r>
            </a:p>
          </p:txBody>
        </p:sp>
      </p:grpSp>
      <p:sp>
        <p:nvSpPr>
          <p:cNvPr id="6" name="Text Box 76">
            <a:extLst>
              <a:ext uri="{FF2B5EF4-FFF2-40B4-BE49-F238E27FC236}">
                <a16:creationId xmlns:a16="http://schemas.microsoft.com/office/drawing/2014/main" id="{7785EB8B-001C-A6DE-A72A-949C0F6C3059}"/>
              </a:ext>
            </a:extLst>
          </p:cNvPr>
          <p:cNvSpPr txBox="1">
            <a:spLocks noChangeArrowheads="1"/>
          </p:cNvSpPr>
          <p:nvPr/>
        </p:nvSpPr>
        <p:spPr bwMode="auto">
          <a:xfrm>
            <a:off x="6472" y="-66357"/>
            <a:ext cx="2495774" cy="2853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000">
                <a:solidFill>
                  <a:schemeClr val="tx1"/>
                </a:solidFill>
                <a:latin typeface="Arial" charset="0"/>
              </a:defRPr>
            </a:lvl1pPr>
            <a:lvl2pPr marL="742950" indent="-285750" eaLnBrk="0" hangingPunct="0">
              <a:defRPr sz="20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sz="2000">
                <a:solidFill>
                  <a:schemeClr val="tx1"/>
                </a:solidFill>
                <a:latin typeface="Arial" charset="0"/>
              </a:defRPr>
            </a:lvl4pPr>
            <a:lvl5pPr marL="2057400" indent="-228600" eaLnBrk="0" hangingPunct="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fontAlgn="auto">
              <a:lnSpc>
                <a:spcPct val="150000"/>
              </a:lnSpc>
              <a:spcBef>
                <a:spcPts val="0"/>
              </a:spcBef>
              <a:spcAft>
                <a:spcPts val="0"/>
              </a:spcAft>
              <a:defRPr/>
            </a:pPr>
            <a:r>
              <a:rPr lang="en-US" sz="2200" b="1" dirty="0">
                <a:solidFill>
                  <a:srgbClr val="FF0000"/>
                </a:solidFill>
                <a:latin typeface="Times New Roman" pitchFamily="18" charset="0"/>
                <a:cs typeface="Times New Roman" pitchFamily="18" charset="0"/>
              </a:rPr>
              <a:t>NỘI DUNG</a:t>
            </a:r>
          </a:p>
          <a:p>
            <a:pPr fontAlgn="auto">
              <a:lnSpc>
                <a:spcPct val="150000"/>
              </a:lnSpc>
              <a:spcBef>
                <a:spcPts val="0"/>
              </a:spcBef>
              <a:spcAft>
                <a:spcPts val="0"/>
              </a:spcAft>
              <a:defRPr/>
            </a:pPr>
            <a:r>
              <a:rPr lang="en-US" b="1" dirty="0">
                <a:solidFill>
                  <a:schemeClr val="accent2">
                    <a:lumMod val="60000"/>
                    <a:lumOff val="40000"/>
                  </a:schemeClr>
                </a:solidFill>
                <a:latin typeface="Times New Roman" pitchFamily="18" charset="0"/>
                <a:cs typeface="Times New Roman" pitchFamily="18" charset="0"/>
              </a:rPr>
              <a:t>I. </a:t>
            </a:r>
            <a:r>
              <a:rPr lang="en-US" b="1" dirty="0" err="1">
                <a:solidFill>
                  <a:schemeClr val="accent2">
                    <a:lumMod val="60000"/>
                    <a:lumOff val="40000"/>
                  </a:schemeClr>
                </a:solidFill>
                <a:latin typeface="Times New Roman" pitchFamily="18" charset="0"/>
                <a:cs typeface="Times New Roman" pitchFamily="18" charset="0"/>
              </a:rPr>
              <a:t>Khái</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niệm</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nhiệt</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độ</a:t>
            </a:r>
            <a:endParaRPr lang="en-US" b="1"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II.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r>
              <a:rPr lang="en-US" dirty="0">
                <a:solidFill>
                  <a:schemeClr val="accent2">
                    <a:lumMod val="60000"/>
                    <a:lumOff val="40000"/>
                  </a:schemeClr>
                </a:solidFill>
                <a:latin typeface="Times New Roman" pitchFamily="18" charset="0"/>
                <a:cs typeface="Times New Roman" pitchFamily="18" charset="0"/>
              </a:rPr>
              <a:t> -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1. </a:t>
            </a:r>
            <a:r>
              <a:rPr lang="en-US" dirty="0" err="1">
                <a:solidFill>
                  <a:schemeClr val="accent2">
                    <a:lumMod val="60000"/>
                    <a:lumOff val="40000"/>
                  </a:schemeClr>
                </a:solidFill>
                <a:latin typeface="Times New Roman" pitchFamily="18" charset="0"/>
                <a:cs typeface="Times New Roman" pitchFamily="18" charset="0"/>
              </a:rPr>
              <a:t>Các</a:t>
            </a:r>
            <a:r>
              <a:rPr lang="en-US" dirty="0">
                <a:solidFill>
                  <a:schemeClr val="accent2">
                    <a:lumMod val="60000"/>
                    <a:lumOff val="40000"/>
                  </a:schemeClr>
                </a:solidFill>
                <a:latin typeface="Times New Roman" pitchFamily="18" charset="0"/>
                <a:cs typeface="Times New Roman" pitchFamily="18" charset="0"/>
              </a:rPr>
              <a:t>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2.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p:txBody>
      </p:sp>
      <p:sp>
        <p:nvSpPr>
          <p:cNvPr id="10" name="Google Shape;553;p28" descr="n26 fb Tran Phu">
            <a:extLst>
              <a:ext uri="{FF2B5EF4-FFF2-40B4-BE49-F238E27FC236}">
                <a16:creationId xmlns:a16="http://schemas.microsoft.com/office/drawing/2014/main" id="{B5EB87B9-79FB-A896-B7CF-AC8CB3B8206F}"/>
              </a:ext>
            </a:extLst>
          </p:cNvPr>
          <p:cNvSpPr txBox="1">
            <a:spLocks/>
          </p:cNvSpPr>
          <p:nvPr/>
        </p:nvSpPr>
        <p:spPr>
          <a:xfrm>
            <a:off x="3172908" y="696362"/>
            <a:ext cx="840900" cy="355800"/>
          </a:xfrm>
          <a:prstGeom prst="rect">
            <a:avLst/>
          </a:prstGeom>
          <a:noFill/>
          <a:ln>
            <a:noFill/>
          </a:ln>
        </p:spPr>
        <p:txBody>
          <a:bodyPr spcFirstLastPara="1" wrap="square" lIns="0" tIns="0" rIns="0" bIns="0"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accent2"/>
              </a:buClr>
              <a:buSzPts val="2800"/>
              <a:buFont typeface="Nerko One"/>
              <a:buNone/>
              <a:defRPr sz="4300" b="0" i="0" u="none" strike="noStrike" cap="none">
                <a:solidFill>
                  <a:schemeClr val="accent2"/>
                </a:solidFill>
                <a:latin typeface="Nerko One"/>
                <a:ea typeface="Nerko One"/>
                <a:cs typeface="Nerko One"/>
                <a:sym typeface="Nerko One"/>
              </a:defRPr>
            </a:lvl1pPr>
            <a:lvl2pPr marR="0" lvl="1"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2pPr>
            <a:lvl3pPr marR="0" lvl="2"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3pPr>
            <a:lvl4pPr marR="0" lvl="3"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4pPr>
            <a:lvl5pPr marR="0" lvl="4"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5pPr>
            <a:lvl6pPr marR="0" lvl="5"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6pPr>
            <a:lvl7pPr marR="0" lvl="6"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7pPr>
            <a:lvl8pPr marR="0" lvl="7"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8pPr>
            <a:lvl9pPr marR="0" lvl="8"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9pPr>
          </a:lstStyle>
          <a:p>
            <a:pPr algn="ctr"/>
            <a:endParaRPr lang="en" sz="2000" b="1" dirty="0">
              <a:latin typeface="+mj-lt"/>
              <a:cs typeface="Calibri" panose="020F0502020204030204" pitchFamily="34" charset="0"/>
            </a:endParaRPr>
          </a:p>
        </p:txBody>
      </p:sp>
      <p:sp>
        <p:nvSpPr>
          <p:cNvPr id="3" name="TextBox 2" descr="n26 fb Tran Phu">
            <a:extLst>
              <a:ext uri="{FF2B5EF4-FFF2-40B4-BE49-F238E27FC236}">
                <a16:creationId xmlns:a16="http://schemas.microsoft.com/office/drawing/2014/main" id="{1D541803-6057-03C3-5D69-86BE75DF50B3}"/>
              </a:ext>
            </a:extLst>
          </p:cNvPr>
          <p:cNvSpPr txBox="1"/>
          <p:nvPr/>
        </p:nvSpPr>
        <p:spPr>
          <a:xfrm>
            <a:off x="4411673" y="696362"/>
            <a:ext cx="4117535" cy="400110"/>
          </a:xfrm>
          <a:prstGeom prst="rect">
            <a:avLst/>
          </a:prstGeom>
          <a:noFill/>
        </p:spPr>
        <p:txBody>
          <a:bodyPr wrap="square" rtlCol="0">
            <a:spAutoFit/>
          </a:bodyPr>
          <a:lstStyle/>
          <a:p>
            <a:r>
              <a:rPr lang="en-US" sz="2000" b="1" dirty="0">
                <a:solidFill>
                  <a:schemeClr val="accent2">
                    <a:lumMod val="60000"/>
                    <a:lumOff val="40000"/>
                  </a:schemeClr>
                </a:solidFill>
                <a:latin typeface="+mj-lt"/>
                <a:ea typeface="Cambria" panose="02040503050406030204" pitchFamily="18" charset="0"/>
                <a:cs typeface="Calibri" panose="020F0502020204030204" pitchFamily="34" charset="0"/>
              </a:rPr>
              <a:t>TRẠM DỪNG THÚ VỊ</a:t>
            </a:r>
            <a:endParaRPr lang="vi-VN" sz="2000" b="1" dirty="0">
              <a:solidFill>
                <a:schemeClr val="accent4">
                  <a:lumMod val="75000"/>
                </a:schemeClr>
              </a:solidFill>
              <a:latin typeface="+mj-lt"/>
              <a:cs typeface="Calibri" panose="020F0502020204030204" pitchFamily="34" charset="0"/>
            </a:endParaRPr>
          </a:p>
        </p:txBody>
      </p:sp>
      <p:sp>
        <p:nvSpPr>
          <p:cNvPr id="11" name="Google Shape;802;p31" descr="n26 fb Tran Phu">
            <a:extLst>
              <a:ext uri="{FF2B5EF4-FFF2-40B4-BE49-F238E27FC236}">
                <a16:creationId xmlns:a16="http://schemas.microsoft.com/office/drawing/2014/main" id="{7F18A633-D720-8D45-96E8-AB2C3E417441}"/>
              </a:ext>
            </a:extLst>
          </p:cNvPr>
          <p:cNvSpPr txBox="1">
            <a:spLocks/>
          </p:cNvSpPr>
          <p:nvPr/>
        </p:nvSpPr>
        <p:spPr>
          <a:xfrm>
            <a:off x="4488542" y="987671"/>
            <a:ext cx="1212369" cy="524396"/>
          </a:xfrm>
          <a:prstGeom prst="rect">
            <a:avLst/>
          </a:prstGeom>
          <a:noFill/>
          <a:ln>
            <a:noFill/>
          </a:ln>
        </p:spPr>
        <p:txBody>
          <a:bodyPr spcFirstLastPara="1" wrap="square" lIns="0" tIns="0" rIns="0" bIns="0" anchor="b"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2800"/>
              <a:buFont typeface="Nerko One"/>
              <a:buNone/>
              <a:defRPr sz="4300" b="0" i="0" u="none" strike="noStrike" cap="none">
                <a:solidFill>
                  <a:schemeClr val="accent2"/>
                </a:solidFill>
                <a:latin typeface="Nerko One"/>
                <a:ea typeface="Nerko One"/>
                <a:cs typeface="Nerko One"/>
                <a:sym typeface="Nerko One"/>
              </a:defRPr>
            </a:lvl1pPr>
            <a:lvl2pPr marR="0" lvl="1"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2pPr>
            <a:lvl3pPr marR="0" lvl="2"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3pPr>
            <a:lvl4pPr marR="0" lvl="3"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4pPr>
            <a:lvl5pPr marR="0" lvl="4"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5pPr>
            <a:lvl6pPr marR="0" lvl="5"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6pPr>
            <a:lvl7pPr marR="0" lvl="6"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7pPr>
            <a:lvl8pPr marR="0" lvl="7"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8pPr>
            <a:lvl9pPr marR="0" lvl="8"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9pPr>
          </a:lstStyle>
          <a:p>
            <a:pPr>
              <a:lnSpc>
                <a:spcPct val="125000"/>
              </a:lnSpc>
            </a:pPr>
            <a:r>
              <a:rPr lang="en-US" sz="2000" b="1" dirty="0" err="1">
                <a:solidFill>
                  <a:srgbClr val="C00000"/>
                </a:solidFill>
                <a:latin typeface="#9Slide03 BoosterNextFYBlack" panose="02000A03000000020004" pitchFamily="2" charset="0"/>
                <a:cs typeface="Calibri" panose="020F0502020204030204" pitchFamily="34" charset="0"/>
              </a:rPr>
              <a:t>Trạm</a:t>
            </a:r>
            <a:r>
              <a:rPr lang="en-US" sz="2000" b="1" dirty="0">
                <a:solidFill>
                  <a:srgbClr val="C00000"/>
                </a:solidFill>
                <a:latin typeface="#9Slide03 BoosterNextFYBlack" panose="02000A03000000020004" pitchFamily="2" charset="0"/>
                <a:cs typeface="Calibri" panose="020F0502020204030204" pitchFamily="34" charset="0"/>
              </a:rPr>
              <a:t> 4</a:t>
            </a:r>
          </a:p>
        </p:txBody>
      </p:sp>
      <p:sp>
        <p:nvSpPr>
          <p:cNvPr id="12" name="TextBox 11" descr="n26 fb Tran Phu">
            <a:extLst>
              <a:ext uri="{FF2B5EF4-FFF2-40B4-BE49-F238E27FC236}">
                <a16:creationId xmlns:a16="http://schemas.microsoft.com/office/drawing/2014/main" id="{02744ACF-B0BD-213F-E09A-FE39111EEED7}"/>
              </a:ext>
            </a:extLst>
          </p:cNvPr>
          <p:cNvSpPr txBox="1"/>
          <p:nvPr/>
        </p:nvSpPr>
        <p:spPr>
          <a:xfrm>
            <a:off x="2815295" y="1316875"/>
            <a:ext cx="7628845" cy="770147"/>
          </a:xfrm>
          <a:prstGeom prst="rect">
            <a:avLst/>
          </a:prstGeom>
          <a:noFill/>
        </p:spPr>
        <p:txBody>
          <a:bodyPr wrap="square">
            <a:spAutoFit/>
          </a:bodyPr>
          <a:lstStyle/>
          <a:p>
            <a:pPr marL="0" marR="0" algn="just">
              <a:lnSpc>
                <a:spcPct val="115000"/>
              </a:lnSpc>
              <a:spcBef>
                <a:spcPts val="0"/>
              </a:spcBef>
              <a:spcAft>
                <a:spcPts val="0"/>
              </a:spcAft>
            </a:pPr>
            <a:r>
              <a:rPr lang="pl-PL" sz="2000" b="1" dirty="0">
                <a:solidFill>
                  <a:schemeClr val="tx1"/>
                </a:solidFill>
                <a:effectLst/>
                <a:latin typeface="+mj-lt"/>
                <a:ea typeface="Times New Roman" panose="02020603050405020304" pitchFamily="18" charset="0"/>
              </a:rPr>
              <a:t>Câu 1.</a:t>
            </a:r>
            <a:r>
              <a:rPr lang="pl-PL" sz="2000" dirty="0">
                <a:solidFill>
                  <a:schemeClr val="tx1"/>
                </a:solidFill>
                <a:effectLst/>
                <a:latin typeface="+mj-lt"/>
                <a:ea typeface="Times New Roman" panose="02020603050405020304" pitchFamily="18" charset="0"/>
              </a:rPr>
              <a:t> </a:t>
            </a:r>
            <a:endParaRPr lang="en-US" sz="2000" dirty="0">
              <a:solidFill>
                <a:schemeClr val="tx1"/>
              </a:solidFill>
              <a:effectLst/>
              <a:latin typeface="+mj-lt"/>
              <a:ea typeface="Times New Roman" panose="02020603050405020304" pitchFamily="18" charset="0"/>
            </a:endParaRPr>
          </a:p>
          <a:p>
            <a:pPr marL="0" marR="0" algn="just">
              <a:lnSpc>
                <a:spcPct val="115000"/>
              </a:lnSpc>
              <a:spcBef>
                <a:spcPts val="0"/>
              </a:spcBef>
              <a:spcAft>
                <a:spcPts val="0"/>
              </a:spcAft>
            </a:pPr>
            <a:r>
              <a:rPr lang="pl-PL" sz="2000" dirty="0">
                <a:solidFill>
                  <a:schemeClr val="tx1"/>
                </a:solidFill>
                <a:effectLst/>
                <a:latin typeface="+mj-lt"/>
                <a:ea typeface="Times New Roman" panose="02020603050405020304" pitchFamily="18" charset="0"/>
              </a:rPr>
              <a:t>Nhiệt kế chỉ đo nhiệt độ được dùng trong</a:t>
            </a:r>
            <a:r>
              <a:rPr lang="en-US" sz="2000" dirty="0">
                <a:solidFill>
                  <a:schemeClr val="tx1"/>
                </a:solidFill>
                <a:effectLst/>
                <a:latin typeface="+mj-lt"/>
                <a:ea typeface="Times New Roman" panose="02020603050405020304" pitchFamily="18" charset="0"/>
              </a:rPr>
              <a:t>:</a:t>
            </a:r>
            <a:r>
              <a:rPr lang="pl-PL" sz="2000" dirty="0">
                <a:solidFill>
                  <a:schemeClr val="tx1"/>
                </a:solidFill>
                <a:effectLst/>
                <a:latin typeface="+mj-lt"/>
                <a:ea typeface="Times New Roman" panose="02020603050405020304" pitchFamily="18" charset="0"/>
              </a:rPr>
              <a:t> </a:t>
            </a:r>
            <a:endParaRPr lang="en-US" sz="2000" dirty="0">
              <a:solidFill>
                <a:schemeClr val="tx1"/>
              </a:solidFill>
              <a:effectLst/>
              <a:latin typeface="+mj-lt"/>
              <a:ea typeface="Times New Roman" panose="02020603050405020304" pitchFamily="18" charset="0"/>
            </a:endParaRPr>
          </a:p>
        </p:txBody>
      </p:sp>
      <p:pic>
        <p:nvPicPr>
          <p:cNvPr id="13" name="Picture 12" descr="n26 fb Tran Phu">
            <a:extLst>
              <a:ext uri="{FF2B5EF4-FFF2-40B4-BE49-F238E27FC236}">
                <a16:creationId xmlns:a16="http://schemas.microsoft.com/office/drawing/2014/main" id="{76CED92F-E87B-DB8F-B865-38EF690F0C28}"/>
              </a:ext>
            </a:extLst>
          </p:cNvPr>
          <p:cNvPicPr/>
          <p:nvPr/>
        </p:nvPicPr>
        <p:blipFill>
          <a:blip r:embed="rId3" cstate="print">
            <a:extLst>
              <a:ext uri="{BEBA8EAE-BF5A-486C-A8C5-ECC9F3942E4B}">
                <a14:imgProps xmlns:a14="http://schemas.microsoft.com/office/drawing/2010/main">
                  <a14:imgLayer r:embed="rId4">
                    <a14:imgEffect>
                      <a14:sharpenSoften amount="50000"/>
                    </a14:imgEffect>
                  </a14:imgLayer>
                </a14:imgProps>
              </a:ext>
              <a:ext uri="{28A0092B-C50C-407E-A947-70E740481C1C}">
                <a14:useLocalDpi xmlns:a14="http://schemas.microsoft.com/office/drawing/2010/main" val="0"/>
              </a:ext>
            </a:extLst>
          </a:blip>
          <a:srcRect/>
          <a:stretch>
            <a:fillRect/>
          </a:stretch>
        </p:blipFill>
        <p:spPr bwMode="auto">
          <a:xfrm>
            <a:off x="2318789" y="3347093"/>
            <a:ext cx="1500528" cy="1322722"/>
          </a:xfrm>
          <a:prstGeom prst="rect">
            <a:avLst/>
          </a:prstGeom>
          <a:noFill/>
          <a:ln>
            <a:noFill/>
          </a:ln>
        </p:spPr>
      </p:pic>
      <p:pic>
        <p:nvPicPr>
          <p:cNvPr id="14" name="Picture 13" descr="n26 fb Tran Phu">
            <a:extLst>
              <a:ext uri="{FF2B5EF4-FFF2-40B4-BE49-F238E27FC236}">
                <a16:creationId xmlns:a16="http://schemas.microsoft.com/office/drawing/2014/main" id="{10E89368-0EA8-8D85-4FD2-2D339C05FC84}"/>
              </a:ext>
            </a:extLst>
          </p:cNvPr>
          <p:cNvPicPr/>
          <p:nvPr/>
        </p:nvPicPr>
        <p:blipFill rotWithShape="1">
          <a:blip r:embed="rId5" cstate="print">
            <a:extLst>
              <a:ext uri="{BEBA8EAE-BF5A-486C-A8C5-ECC9F3942E4B}">
                <a14:imgProps xmlns:a14="http://schemas.microsoft.com/office/drawing/2010/main">
                  <a14:imgLayer r:embed="rId6">
                    <a14:imgEffect>
                      <a14:sharpenSoften amount="50000"/>
                    </a14:imgEffect>
                  </a14:imgLayer>
                </a14:imgProps>
              </a:ext>
              <a:ext uri="{28A0092B-C50C-407E-A947-70E740481C1C}">
                <a14:useLocalDpi xmlns:a14="http://schemas.microsoft.com/office/drawing/2010/main" val="0"/>
              </a:ext>
            </a:extLst>
          </a:blip>
          <a:srcRect l="1423" t="26465" r="53338" b="1735"/>
          <a:stretch/>
        </p:blipFill>
        <p:spPr bwMode="auto">
          <a:xfrm>
            <a:off x="4904948" y="3189293"/>
            <a:ext cx="1318263" cy="1327481"/>
          </a:xfrm>
          <a:prstGeom prst="rect">
            <a:avLst/>
          </a:prstGeom>
          <a:noFill/>
          <a:ln>
            <a:noFill/>
          </a:ln>
          <a:extLst>
            <a:ext uri="{53640926-AAD7-44D8-BBD7-CCE9431645EC}">
              <a14:shadowObscured xmlns:a14="http://schemas.microsoft.com/office/drawing/2010/main"/>
            </a:ext>
          </a:extLst>
        </p:spPr>
      </p:pic>
      <p:pic>
        <p:nvPicPr>
          <p:cNvPr id="15" name="Picture 14" descr="n26 fb Tran Phu">
            <a:extLst>
              <a:ext uri="{FF2B5EF4-FFF2-40B4-BE49-F238E27FC236}">
                <a16:creationId xmlns:a16="http://schemas.microsoft.com/office/drawing/2014/main" id="{62192F13-01C4-B7AC-3908-D82A9637EE5F}"/>
              </a:ext>
            </a:extLst>
          </p:cNvPr>
          <p:cNvPicPr/>
          <p:nvPr/>
        </p:nvPicPr>
        <p:blipFill rotWithShape="1">
          <a:blip r:embed="rId7" cstate="print">
            <a:extLst>
              <a:ext uri="{28A0092B-C50C-407E-A947-70E740481C1C}">
                <a14:useLocalDpi xmlns:a14="http://schemas.microsoft.com/office/drawing/2010/main" val="0"/>
              </a:ext>
            </a:extLst>
          </a:blip>
          <a:srcRect l="6581" t="4609" r="8772" b="4522"/>
          <a:stretch/>
        </p:blipFill>
        <p:spPr bwMode="auto">
          <a:xfrm>
            <a:off x="7151721" y="3384391"/>
            <a:ext cx="1626713" cy="1164165"/>
          </a:xfrm>
          <a:prstGeom prst="rect">
            <a:avLst/>
          </a:prstGeom>
          <a:noFill/>
          <a:ln>
            <a:noFill/>
          </a:ln>
          <a:extLst>
            <a:ext uri="{53640926-AAD7-44D8-BBD7-CCE9431645EC}">
              <a14:shadowObscured xmlns:a14="http://schemas.microsoft.com/office/drawing/2010/main"/>
            </a:ext>
          </a:extLst>
        </p:spPr>
      </p:pic>
      <p:sp>
        <p:nvSpPr>
          <p:cNvPr id="16" name="TextBox 15" descr="n26 fb Tran Phu">
            <a:extLst>
              <a:ext uri="{FF2B5EF4-FFF2-40B4-BE49-F238E27FC236}">
                <a16:creationId xmlns:a16="http://schemas.microsoft.com/office/drawing/2014/main" id="{B3AA4B00-8C73-9AA1-3805-7970C6008153}"/>
              </a:ext>
            </a:extLst>
          </p:cNvPr>
          <p:cNvSpPr txBox="1"/>
          <p:nvPr/>
        </p:nvSpPr>
        <p:spPr>
          <a:xfrm>
            <a:off x="2029827" y="2725041"/>
            <a:ext cx="2495773" cy="400110"/>
          </a:xfrm>
          <a:prstGeom prst="rect">
            <a:avLst/>
          </a:prstGeom>
          <a:noFill/>
        </p:spPr>
        <p:txBody>
          <a:bodyPr wrap="square" rtlCol="0">
            <a:spAutoFit/>
          </a:bodyPr>
          <a:lstStyle/>
          <a:p>
            <a:r>
              <a:rPr lang="en-US" sz="2000" dirty="0">
                <a:solidFill>
                  <a:schemeClr val="tx1"/>
                </a:solidFill>
                <a:latin typeface="+mj-lt"/>
                <a:ea typeface="Times New Roman" panose="02020603050405020304" pitchFamily="18" charset="0"/>
              </a:rPr>
              <a:t>C</a:t>
            </a:r>
            <a:r>
              <a:rPr lang="pl-PL" sz="2000" dirty="0">
                <a:solidFill>
                  <a:schemeClr val="tx1"/>
                </a:solidFill>
                <a:latin typeface="+mj-lt"/>
                <a:ea typeface="Times New Roman" panose="02020603050405020304" pitchFamily="18" charset="0"/>
              </a:rPr>
              <a:t>ác hộ gia đ</a:t>
            </a:r>
            <a:r>
              <a:rPr lang="en-US" sz="2000" dirty="0">
                <a:solidFill>
                  <a:schemeClr val="tx1"/>
                </a:solidFill>
                <a:latin typeface="+mj-lt"/>
                <a:ea typeface="Times New Roman" panose="02020603050405020304" pitchFamily="18" charset="0"/>
              </a:rPr>
              <a:t>ì</a:t>
            </a:r>
            <a:r>
              <a:rPr lang="pl-PL" sz="2000" dirty="0">
                <a:solidFill>
                  <a:schemeClr val="tx1"/>
                </a:solidFill>
                <a:latin typeface="+mj-lt"/>
                <a:ea typeface="Times New Roman" panose="02020603050405020304" pitchFamily="18" charset="0"/>
              </a:rPr>
              <a:t>n</a:t>
            </a:r>
            <a:r>
              <a:rPr lang="en-US" sz="2000" dirty="0">
                <a:solidFill>
                  <a:schemeClr val="tx1"/>
                </a:solidFill>
                <a:latin typeface="+mj-lt"/>
                <a:ea typeface="Times New Roman" panose="02020603050405020304" pitchFamily="18" charset="0"/>
              </a:rPr>
              <a:t>h</a:t>
            </a:r>
            <a:endParaRPr lang="en-US" sz="2000" dirty="0">
              <a:solidFill>
                <a:schemeClr val="tx1"/>
              </a:solidFill>
              <a:latin typeface="+mj-lt"/>
            </a:endParaRPr>
          </a:p>
        </p:txBody>
      </p:sp>
      <p:sp>
        <p:nvSpPr>
          <p:cNvPr id="17" name="TextBox 16" descr="n26 fb Tran Phu">
            <a:extLst>
              <a:ext uri="{FF2B5EF4-FFF2-40B4-BE49-F238E27FC236}">
                <a16:creationId xmlns:a16="http://schemas.microsoft.com/office/drawing/2014/main" id="{80854F12-4166-4FC7-8E2E-CDE0C5673EE9}"/>
              </a:ext>
            </a:extLst>
          </p:cNvPr>
          <p:cNvSpPr txBox="1"/>
          <p:nvPr/>
        </p:nvSpPr>
        <p:spPr>
          <a:xfrm>
            <a:off x="4411673" y="2684605"/>
            <a:ext cx="2740048" cy="400110"/>
          </a:xfrm>
          <a:prstGeom prst="rect">
            <a:avLst/>
          </a:prstGeom>
          <a:noFill/>
        </p:spPr>
        <p:txBody>
          <a:bodyPr wrap="square" rtlCol="0">
            <a:spAutoFit/>
          </a:bodyPr>
          <a:lstStyle/>
          <a:p>
            <a:r>
              <a:rPr lang="en-US" sz="2000" dirty="0">
                <a:solidFill>
                  <a:schemeClr val="tx1"/>
                </a:solidFill>
                <a:latin typeface="+mj-lt"/>
                <a:ea typeface="Times New Roman" panose="02020603050405020304" pitchFamily="18" charset="0"/>
              </a:rPr>
              <a:t>N</a:t>
            </a:r>
            <a:r>
              <a:rPr lang="pl-PL" sz="2000" dirty="0">
                <a:solidFill>
                  <a:schemeClr val="tx1"/>
                </a:solidFill>
                <a:latin typeface="+mj-lt"/>
                <a:ea typeface="Times New Roman" panose="02020603050405020304" pitchFamily="18" charset="0"/>
              </a:rPr>
              <a:t>gành công nghiệp</a:t>
            </a:r>
            <a:endParaRPr lang="en-US" sz="2000" dirty="0">
              <a:solidFill>
                <a:schemeClr val="tx1"/>
              </a:solidFill>
              <a:latin typeface="+mj-lt"/>
              <a:ea typeface="Times New Roman" panose="02020603050405020304" pitchFamily="18" charset="0"/>
            </a:endParaRPr>
          </a:p>
        </p:txBody>
      </p:sp>
      <p:sp>
        <p:nvSpPr>
          <p:cNvPr id="18" name="TextBox 17" descr="n26 fb Tran Phu">
            <a:extLst>
              <a:ext uri="{FF2B5EF4-FFF2-40B4-BE49-F238E27FC236}">
                <a16:creationId xmlns:a16="http://schemas.microsoft.com/office/drawing/2014/main" id="{78EADC47-ACAA-68DF-1F84-ECD73D240086}"/>
              </a:ext>
            </a:extLst>
          </p:cNvPr>
          <p:cNvSpPr txBox="1"/>
          <p:nvPr/>
        </p:nvSpPr>
        <p:spPr>
          <a:xfrm>
            <a:off x="7615796" y="2684605"/>
            <a:ext cx="698562" cy="400110"/>
          </a:xfrm>
          <a:prstGeom prst="rect">
            <a:avLst/>
          </a:prstGeom>
          <a:noFill/>
        </p:spPr>
        <p:txBody>
          <a:bodyPr wrap="square" rtlCol="0">
            <a:spAutoFit/>
          </a:bodyPr>
          <a:lstStyle/>
          <a:p>
            <a:r>
              <a:rPr lang="en-US" sz="2000" dirty="0">
                <a:solidFill>
                  <a:schemeClr val="tx1"/>
                </a:solidFill>
                <a:latin typeface="+mj-lt"/>
                <a:ea typeface="Times New Roman" panose="02020603050405020304" pitchFamily="18" charset="0"/>
              </a:rPr>
              <a:t>Y</a:t>
            </a:r>
            <a:r>
              <a:rPr lang="pl-PL" sz="2000" dirty="0">
                <a:solidFill>
                  <a:schemeClr val="tx1"/>
                </a:solidFill>
                <a:latin typeface="+mj-lt"/>
                <a:ea typeface="Times New Roman" panose="02020603050405020304" pitchFamily="18" charset="0"/>
              </a:rPr>
              <a:t> tế</a:t>
            </a:r>
            <a:endParaRPr lang="en-US" sz="2000" dirty="0">
              <a:solidFill>
                <a:schemeClr val="tx1"/>
              </a:solidFill>
              <a:latin typeface="+mj-lt"/>
              <a:ea typeface="Times New Roman" panose="02020603050405020304" pitchFamily="18" charset="0"/>
            </a:endParaRPr>
          </a:p>
        </p:txBody>
      </p:sp>
    </p:spTree>
    <p:extLst>
      <p:ext uri="{BB962C8B-B14F-4D97-AF65-F5344CB8AC3E}">
        <p14:creationId xmlns:p14="http://schemas.microsoft.com/office/powerpoint/2010/main" val="130863003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nodePh="1">
                                  <p:stCondLst>
                                    <p:cond delay="0"/>
                                  </p:stCondLst>
                                  <p:endCondLst>
                                    <p:cond evt="begin" delay="0">
                                      <p:tn val="5"/>
                                    </p:cond>
                                  </p:end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par>
                                <p:cTn id="10" presetID="22" presetClass="entr" presetSubtype="4" fill="hold" grpId="0" nodeType="with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wipe(down)">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wipe(down)">
                                      <p:cBhvr>
                                        <p:cTn id="17" dur="500"/>
                                        <p:tgtEl>
                                          <p:spTgt spid="12"/>
                                        </p:tgtEl>
                                      </p:cBhvr>
                                    </p:animEffect>
                                  </p:childTnLst>
                                </p:cTn>
                              </p:par>
                              <p:par>
                                <p:cTn id="18" presetID="16" presetClass="entr" presetSubtype="21" fill="hold" nodeType="with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barn(inVertical)">
                                      <p:cBhvr>
                                        <p:cTn id="20" dur="500"/>
                                        <p:tgtEl>
                                          <p:spTgt spid="13"/>
                                        </p:tgtEl>
                                      </p:cBhvr>
                                    </p:animEffect>
                                  </p:childTnLst>
                                </p:cTn>
                              </p:par>
                              <p:par>
                                <p:cTn id="21" presetID="16" presetClass="entr" presetSubtype="21" fill="hold" nodeType="withEffect">
                                  <p:stCondLst>
                                    <p:cond delay="0"/>
                                  </p:stCondLst>
                                  <p:childTnLst>
                                    <p:set>
                                      <p:cBhvr>
                                        <p:cTn id="22" dur="1" fill="hold">
                                          <p:stCondLst>
                                            <p:cond delay="0"/>
                                          </p:stCondLst>
                                        </p:cTn>
                                        <p:tgtEl>
                                          <p:spTgt spid="14"/>
                                        </p:tgtEl>
                                        <p:attrNameLst>
                                          <p:attrName>style.visibility</p:attrName>
                                        </p:attrNameLst>
                                      </p:cBhvr>
                                      <p:to>
                                        <p:strVal val="visible"/>
                                      </p:to>
                                    </p:set>
                                    <p:animEffect transition="in" filter="barn(inVertical)">
                                      <p:cBhvr>
                                        <p:cTn id="23" dur="500"/>
                                        <p:tgtEl>
                                          <p:spTgt spid="14"/>
                                        </p:tgtEl>
                                      </p:cBhvr>
                                    </p:animEffect>
                                  </p:childTnLst>
                                </p:cTn>
                              </p:par>
                              <p:par>
                                <p:cTn id="24" presetID="16" presetClass="entr" presetSubtype="21" fill="hold" nodeType="withEffect">
                                  <p:stCondLst>
                                    <p:cond delay="0"/>
                                  </p:stCondLst>
                                  <p:childTnLst>
                                    <p:set>
                                      <p:cBhvr>
                                        <p:cTn id="25" dur="1" fill="hold">
                                          <p:stCondLst>
                                            <p:cond delay="0"/>
                                          </p:stCondLst>
                                        </p:cTn>
                                        <p:tgtEl>
                                          <p:spTgt spid="15"/>
                                        </p:tgtEl>
                                        <p:attrNameLst>
                                          <p:attrName>style.visibility</p:attrName>
                                        </p:attrNameLst>
                                      </p:cBhvr>
                                      <p:to>
                                        <p:strVal val="visible"/>
                                      </p:to>
                                    </p:set>
                                    <p:animEffect transition="in" filter="barn(inVertical)">
                                      <p:cBhvr>
                                        <p:cTn id="26" dur="500"/>
                                        <p:tgtEl>
                                          <p:spTgt spid="15"/>
                                        </p:tgtEl>
                                      </p:cBhvr>
                                    </p:animEffect>
                                  </p:childTnLst>
                                </p:cTn>
                              </p:par>
                              <p:par>
                                <p:cTn id="27" presetID="16" presetClass="entr" presetSubtype="21" fill="hold" grpId="0" nodeType="withEffect">
                                  <p:stCondLst>
                                    <p:cond delay="0"/>
                                  </p:stCondLst>
                                  <p:childTnLst>
                                    <p:set>
                                      <p:cBhvr>
                                        <p:cTn id="28" dur="1" fill="hold">
                                          <p:stCondLst>
                                            <p:cond delay="0"/>
                                          </p:stCondLst>
                                        </p:cTn>
                                        <p:tgtEl>
                                          <p:spTgt spid="16"/>
                                        </p:tgtEl>
                                        <p:attrNameLst>
                                          <p:attrName>style.visibility</p:attrName>
                                        </p:attrNameLst>
                                      </p:cBhvr>
                                      <p:to>
                                        <p:strVal val="visible"/>
                                      </p:to>
                                    </p:set>
                                    <p:animEffect transition="in" filter="barn(inVertical)">
                                      <p:cBhvr>
                                        <p:cTn id="29" dur="500"/>
                                        <p:tgtEl>
                                          <p:spTgt spid="16"/>
                                        </p:tgtEl>
                                      </p:cBhvr>
                                    </p:animEffect>
                                  </p:childTnLst>
                                </p:cTn>
                              </p:par>
                              <p:par>
                                <p:cTn id="30" presetID="16" presetClass="entr" presetSubtype="21" fill="hold" grpId="0" nodeType="withEffect">
                                  <p:stCondLst>
                                    <p:cond delay="0"/>
                                  </p:stCondLst>
                                  <p:childTnLst>
                                    <p:set>
                                      <p:cBhvr>
                                        <p:cTn id="31" dur="1" fill="hold">
                                          <p:stCondLst>
                                            <p:cond delay="0"/>
                                          </p:stCondLst>
                                        </p:cTn>
                                        <p:tgtEl>
                                          <p:spTgt spid="17"/>
                                        </p:tgtEl>
                                        <p:attrNameLst>
                                          <p:attrName>style.visibility</p:attrName>
                                        </p:attrNameLst>
                                      </p:cBhvr>
                                      <p:to>
                                        <p:strVal val="visible"/>
                                      </p:to>
                                    </p:set>
                                    <p:animEffect transition="in" filter="barn(inVertical)">
                                      <p:cBhvr>
                                        <p:cTn id="32" dur="500"/>
                                        <p:tgtEl>
                                          <p:spTgt spid="17"/>
                                        </p:tgtEl>
                                      </p:cBhvr>
                                    </p:animEffect>
                                  </p:childTnLst>
                                </p:cTn>
                              </p:par>
                              <p:par>
                                <p:cTn id="33" presetID="16" presetClass="entr" presetSubtype="21" fill="hold" grpId="0" nodeType="withEffect">
                                  <p:stCondLst>
                                    <p:cond delay="0"/>
                                  </p:stCondLst>
                                  <p:childTnLst>
                                    <p:set>
                                      <p:cBhvr>
                                        <p:cTn id="34" dur="1" fill="hold">
                                          <p:stCondLst>
                                            <p:cond delay="0"/>
                                          </p:stCondLst>
                                        </p:cTn>
                                        <p:tgtEl>
                                          <p:spTgt spid="18"/>
                                        </p:tgtEl>
                                        <p:attrNameLst>
                                          <p:attrName>style.visibility</p:attrName>
                                        </p:attrNameLst>
                                      </p:cBhvr>
                                      <p:to>
                                        <p:strVal val="visible"/>
                                      </p:to>
                                    </p:set>
                                    <p:animEffect transition="in" filter="barn(inVertical)">
                                      <p:cBhvr>
                                        <p:cTn id="35"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P spid="16" grpId="0"/>
      <p:bldP spid="17" grpId="0"/>
      <p:bldP spid="18"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687"/>
        <p:cNvGrpSpPr/>
        <p:nvPr/>
      </p:nvGrpSpPr>
      <p:grpSpPr>
        <a:xfrm>
          <a:off x="0" y="0"/>
          <a:ext cx="0" cy="0"/>
          <a:chOff x="0" y="0"/>
          <a:chExt cx="0" cy="0"/>
        </a:xfrm>
      </p:grpSpPr>
      <p:grpSp>
        <p:nvGrpSpPr>
          <p:cNvPr id="778" name="Google Shape;778;p30" descr="n26 fb Tran Phu"/>
          <p:cNvGrpSpPr/>
          <p:nvPr/>
        </p:nvGrpSpPr>
        <p:grpSpPr>
          <a:xfrm rot="10376918">
            <a:off x="861782" y="3867148"/>
            <a:ext cx="1938167" cy="1094824"/>
            <a:chOff x="5913720" y="338987"/>
            <a:chExt cx="2574977" cy="1454542"/>
          </a:xfrm>
        </p:grpSpPr>
        <p:sp>
          <p:nvSpPr>
            <p:cNvPr id="779" name="Google Shape;779;p30"/>
            <p:cNvSpPr/>
            <p:nvPr/>
          </p:nvSpPr>
          <p:spPr>
            <a:xfrm>
              <a:off x="6513338" y="338987"/>
              <a:ext cx="115824" cy="116115"/>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0" name="Google Shape;780;p30"/>
            <p:cNvGrpSpPr/>
            <p:nvPr/>
          </p:nvGrpSpPr>
          <p:grpSpPr>
            <a:xfrm>
              <a:off x="7139184" y="679702"/>
              <a:ext cx="115823" cy="111412"/>
              <a:chOff x="7483850" y="1849650"/>
              <a:chExt cx="144400" cy="138900"/>
            </a:xfrm>
          </p:grpSpPr>
          <p:sp>
            <p:nvSpPr>
              <p:cNvPr id="781" name="Google Shape;781;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2" name="Google Shape;782;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3" name="Google Shape;783;p30"/>
            <p:cNvSpPr/>
            <p:nvPr/>
          </p:nvSpPr>
          <p:spPr>
            <a:xfrm>
              <a:off x="7380591" y="1229942"/>
              <a:ext cx="161543" cy="1615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4" name="Google Shape;784;p30"/>
            <p:cNvSpPr/>
            <p:nvPr/>
          </p:nvSpPr>
          <p:spPr>
            <a:xfrm>
              <a:off x="6490529" y="911725"/>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5" name="Google Shape;785;p30"/>
            <p:cNvSpPr/>
            <p:nvPr/>
          </p:nvSpPr>
          <p:spPr>
            <a:xfrm>
              <a:off x="6950905" y="1169184"/>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6" name="Google Shape;786;p30"/>
            <p:cNvGrpSpPr/>
            <p:nvPr/>
          </p:nvGrpSpPr>
          <p:grpSpPr>
            <a:xfrm>
              <a:off x="5913720" y="815996"/>
              <a:ext cx="115823" cy="111412"/>
              <a:chOff x="7483850" y="1849650"/>
              <a:chExt cx="144400" cy="138900"/>
            </a:xfrm>
          </p:grpSpPr>
          <p:sp>
            <p:nvSpPr>
              <p:cNvPr id="787" name="Google Shape;787;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8" name="Google Shape;788;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9" name="Google Shape;789;p30"/>
            <p:cNvSpPr/>
            <p:nvPr/>
          </p:nvSpPr>
          <p:spPr>
            <a:xfrm>
              <a:off x="7472651" y="1632347"/>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0" name="Google Shape;790;p30"/>
            <p:cNvSpPr/>
            <p:nvPr/>
          </p:nvSpPr>
          <p:spPr>
            <a:xfrm rot="10800000" flipH="1">
              <a:off x="7975336" y="1047146"/>
              <a:ext cx="89847" cy="90043"/>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1" name="Google Shape;791;p30"/>
            <p:cNvGrpSpPr/>
            <p:nvPr/>
          </p:nvGrpSpPr>
          <p:grpSpPr>
            <a:xfrm rot="10800000" flipH="1">
              <a:off x="8372874" y="1255009"/>
              <a:ext cx="115823" cy="111412"/>
              <a:chOff x="7483850" y="1849650"/>
              <a:chExt cx="144400" cy="138900"/>
            </a:xfrm>
          </p:grpSpPr>
          <p:sp>
            <p:nvSpPr>
              <p:cNvPr id="792" name="Google Shape;792;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3" name="Google Shape;793;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94" name="Google Shape;794;p30"/>
            <p:cNvSpPr/>
            <p:nvPr/>
          </p:nvSpPr>
          <p:spPr>
            <a:xfrm rot="10800000" flipH="1">
              <a:off x="7542141" y="941562"/>
              <a:ext cx="101143" cy="1011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5" name="Google Shape;795;p30"/>
            <p:cNvGrpSpPr/>
            <p:nvPr/>
          </p:nvGrpSpPr>
          <p:grpSpPr>
            <a:xfrm rot="10800000" flipH="1">
              <a:off x="8074625" y="1520906"/>
              <a:ext cx="115823" cy="111412"/>
              <a:chOff x="7483850" y="1849650"/>
              <a:chExt cx="144400" cy="138900"/>
            </a:xfrm>
          </p:grpSpPr>
          <p:sp>
            <p:nvSpPr>
              <p:cNvPr id="796" name="Google Shape;796;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7" name="Google Shape;797;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grpSp>
      <p:grpSp>
        <p:nvGrpSpPr>
          <p:cNvPr id="2" name="Group 1">
            <a:extLst>
              <a:ext uri="{FF2B5EF4-FFF2-40B4-BE49-F238E27FC236}">
                <a16:creationId xmlns:a16="http://schemas.microsoft.com/office/drawing/2014/main" id="{8590C3D1-86F7-6083-5EBA-8ED4DC23A545}"/>
              </a:ext>
            </a:extLst>
          </p:cNvPr>
          <p:cNvGrpSpPr/>
          <p:nvPr/>
        </p:nvGrpSpPr>
        <p:grpSpPr>
          <a:xfrm>
            <a:off x="2407872" y="11875"/>
            <a:ext cx="6809014" cy="485466"/>
            <a:chOff x="2407872" y="11875"/>
            <a:chExt cx="6809014" cy="485466"/>
          </a:xfrm>
        </p:grpSpPr>
        <p:sp>
          <p:nvSpPr>
            <p:cNvPr id="4" name="Rectangle: Rounded Corners 3">
              <a:extLst>
                <a:ext uri="{FF2B5EF4-FFF2-40B4-BE49-F238E27FC236}">
                  <a16:creationId xmlns:a16="http://schemas.microsoft.com/office/drawing/2014/main" id="{F1D06312-451C-BB00-60D1-54360C492506}"/>
                </a:ext>
              </a:extLst>
            </p:cNvPr>
            <p:cNvSpPr/>
            <p:nvPr/>
          </p:nvSpPr>
          <p:spPr>
            <a:xfrm>
              <a:off x="2407872" y="11875"/>
              <a:ext cx="6809014" cy="485466"/>
            </a:xfrm>
            <a:prstGeom prst="roundRect">
              <a:avLst>
                <a:gd name="adj"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44090FD0-23A4-DBCC-5D49-7D2E949A3DA7}"/>
                </a:ext>
              </a:extLst>
            </p:cNvPr>
            <p:cNvSpPr txBox="1"/>
            <p:nvPr/>
          </p:nvSpPr>
          <p:spPr>
            <a:xfrm>
              <a:off x="2742608" y="97149"/>
              <a:ext cx="6474278" cy="400110"/>
            </a:xfrm>
            <a:prstGeom prst="rect">
              <a:avLst/>
            </a:prstGeom>
            <a:noFill/>
          </p:spPr>
          <p:txBody>
            <a:bodyPr wrap="square" rtlCol="0">
              <a:spAutoFit/>
            </a:bodyPr>
            <a:lstStyle/>
            <a:p>
              <a:r>
                <a:rPr lang="en-US" sz="2000" dirty="0">
                  <a:ln w="0"/>
                  <a:solidFill>
                    <a:schemeClr val="tx1"/>
                  </a:solidFill>
                  <a:effectLst>
                    <a:outerShdw blurRad="38100" dist="19050" dir="2700000" algn="tl" rotWithShape="0">
                      <a:schemeClr val="dk1">
                        <a:alpha val="40000"/>
                      </a:schemeClr>
                    </a:outerShdw>
                  </a:effectLst>
                </a:rPr>
                <a:t>BÀI 3: NHIỆT ĐỘ THANG ĐO NHIỆT ĐỘ - NHIỆT KẾ</a:t>
              </a:r>
            </a:p>
          </p:txBody>
        </p:sp>
      </p:grpSp>
      <p:sp>
        <p:nvSpPr>
          <p:cNvPr id="6" name="Text Box 76">
            <a:extLst>
              <a:ext uri="{FF2B5EF4-FFF2-40B4-BE49-F238E27FC236}">
                <a16:creationId xmlns:a16="http://schemas.microsoft.com/office/drawing/2014/main" id="{7785EB8B-001C-A6DE-A72A-949C0F6C3059}"/>
              </a:ext>
            </a:extLst>
          </p:cNvPr>
          <p:cNvSpPr txBox="1">
            <a:spLocks noChangeArrowheads="1"/>
          </p:cNvSpPr>
          <p:nvPr/>
        </p:nvSpPr>
        <p:spPr bwMode="auto">
          <a:xfrm>
            <a:off x="6472" y="-66357"/>
            <a:ext cx="2495774" cy="2853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000">
                <a:solidFill>
                  <a:schemeClr val="tx1"/>
                </a:solidFill>
                <a:latin typeface="Arial" charset="0"/>
              </a:defRPr>
            </a:lvl1pPr>
            <a:lvl2pPr marL="742950" indent="-285750" eaLnBrk="0" hangingPunct="0">
              <a:defRPr sz="20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sz="2000">
                <a:solidFill>
                  <a:schemeClr val="tx1"/>
                </a:solidFill>
                <a:latin typeface="Arial" charset="0"/>
              </a:defRPr>
            </a:lvl4pPr>
            <a:lvl5pPr marL="2057400" indent="-228600" eaLnBrk="0" hangingPunct="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fontAlgn="auto">
              <a:lnSpc>
                <a:spcPct val="150000"/>
              </a:lnSpc>
              <a:spcBef>
                <a:spcPts val="0"/>
              </a:spcBef>
              <a:spcAft>
                <a:spcPts val="0"/>
              </a:spcAft>
              <a:defRPr/>
            </a:pPr>
            <a:r>
              <a:rPr lang="en-US" sz="2200" b="1" dirty="0">
                <a:solidFill>
                  <a:srgbClr val="FF0000"/>
                </a:solidFill>
                <a:latin typeface="Times New Roman" pitchFamily="18" charset="0"/>
                <a:cs typeface="Times New Roman" pitchFamily="18" charset="0"/>
              </a:rPr>
              <a:t>NỘI DUNG</a:t>
            </a:r>
          </a:p>
          <a:p>
            <a:pPr fontAlgn="auto">
              <a:lnSpc>
                <a:spcPct val="150000"/>
              </a:lnSpc>
              <a:spcBef>
                <a:spcPts val="0"/>
              </a:spcBef>
              <a:spcAft>
                <a:spcPts val="0"/>
              </a:spcAft>
              <a:defRPr/>
            </a:pPr>
            <a:r>
              <a:rPr lang="en-US" b="1" dirty="0">
                <a:solidFill>
                  <a:schemeClr val="accent2">
                    <a:lumMod val="60000"/>
                    <a:lumOff val="40000"/>
                  </a:schemeClr>
                </a:solidFill>
                <a:latin typeface="Times New Roman" pitchFamily="18" charset="0"/>
                <a:cs typeface="Times New Roman" pitchFamily="18" charset="0"/>
              </a:rPr>
              <a:t>I. </a:t>
            </a:r>
            <a:r>
              <a:rPr lang="en-US" b="1" dirty="0" err="1">
                <a:solidFill>
                  <a:schemeClr val="accent2">
                    <a:lumMod val="60000"/>
                    <a:lumOff val="40000"/>
                  </a:schemeClr>
                </a:solidFill>
                <a:latin typeface="Times New Roman" pitchFamily="18" charset="0"/>
                <a:cs typeface="Times New Roman" pitchFamily="18" charset="0"/>
              </a:rPr>
              <a:t>Khái</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niệm</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nhiệt</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độ</a:t>
            </a:r>
            <a:endParaRPr lang="en-US" b="1"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II.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r>
              <a:rPr lang="en-US" dirty="0">
                <a:solidFill>
                  <a:schemeClr val="accent2">
                    <a:lumMod val="60000"/>
                    <a:lumOff val="40000"/>
                  </a:schemeClr>
                </a:solidFill>
                <a:latin typeface="Times New Roman" pitchFamily="18" charset="0"/>
                <a:cs typeface="Times New Roman" pitchFamily="18" charset="0"/>
              </a:rPr>
              <a:t> -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1. </a:t>
            </a:r>
            <a:r>
              <a:rPr lang="en-US" dirty="0" err="1">
                <a:solidFill>
                  <a:schemeClr val="accent2">
                    <a:lumMod val="60000"/>
                    <a:lumOff val="40000"/>
                  </a:schemeClr>
                </a:solidFill>
                <a:latin typeface="Times New Roman" pitchFamily="18" charset="0"/>
                <a:cs typeface="Times New Roman" pitchFamily="18" charset="0"/>
              </a:rPr>
              <a:t>Các</a:t>
            </a:r>
            <a:r>
              <a:rPr lang="en-US" dirty="0">
                <a:solidFill>
                  <a:schemeClr val="accent2">
                    <a:lumMod val="60000"/>
                    <a:lumOff val="40000"/>
                  </a:schemeClr>
                </a:solidFill>
                <a:latin typeface="Times New Roman" pitchFamily="18" charset="0"/>
                <a:cs typeface="Times New Roman" pitchFamily="18" charset="0"/>
              </a:rPr>
              <a:t>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2.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p:txBody>
      </p:sp>
      <p:sp>
        <p:nvSpPr>
          <p:cNvPr id="10" name="Google Shape;553;p28" descr="n26 fb Tran Phu">
            <a:extLst>
              <a:ext uri="{FF2B5EF4-FFF2-40B4-BE49-F238E27FC236}">
                <a16:creationId xmlns:a16="http://schemas.microsoft.com/office/drawing/2014/main" id="{B5EB87B9-79FB-A896-B7CF-AC8CB3B8206F}"/>
              </a:ext>
            </a:extLst>
          </p:cNvPr>
          <p:cNvSpPr txBox="1">
            <a:spLocks/>
          </p:cNvSpPr>
          <p:nvPr/>
        </p:nvSpPr>
        <p:spPr>
          <a:xfrm>
            <a:off x="3172908" y="696362"/>
            <a:ext cx="840900" cy="355800"/>
          </a:xfrm>
          <a:prstGeom prst="rect">
            <a:avLst/>
          </a:prstGeom>
          <a:noFill/>
          <a:ln>
            <a:noFill/>
          </a:ln>
        </p:spPr>
        <p:txBody>
          <a:bodyPr spcFirstLastPara="1" wrap="square" lIns="0" tIns="0" rIns="0" bIns="0"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accent2"/>
              </a:buClr>
              <a:buSzPts val="2800"/>
              <a:buFont typeface="Nerko One"/>
              <a:buNone/>
              <a:defRPr sz="4300" b="0" i="0" u="none" strike="noStrike" cap="none">
                <a:solidFill>
                  <a:schemeClr val="accent2"/>
                </a:solidFill>
                <a:latin typeface="Nerko One"/>
                <a:ea typeface="Nerko One"/>
                <a:cs typeface="Nerko One"/>
                <a:sym typeface="Nerko One"/>
              </a:defRPr>
            </a:lvl1pPr>
            <a:lvl2pPr marR="0" lvl="1"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2pPr>
            <a:lvl3pPr marR="0" lvl="2"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3pPr>
            <a:lvl4pPr marR="0" lvl="3"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4pPr>
            <a:lvl5pPr marR="0" lvl="4"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5pPr>
            <a:lvl6pPr marR="0" lvl="5"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6pPr>
            <a:lvl7pPr marR="0" lvl="6"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7pPr>
            <a:lvl8pPr marR="0" lvl="7"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8pPr>
            <a:lvl9pPr marR="0" lvl="8"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9pPr>
          </a:lstStyle>
          <a:p>
            <a:pPr algn="ctr"/>
            <a:endParaRPr lang="en" sz="2000" b="1" dirty="0">
              <a:latin typeface="+mj-lt"/>
              <a:cs typeface="Calibri" panose="020F0502020204030204" pitchFamily="34" charset="0"/>
            </a:endParaRPr>
          </a:p>
        </p:txBody>
      </p:sp>
      <p:sp>
        <p:nvSpPr>
          <p:cNvPr id="3" name="TextBox 2" descr="n26 fb Tran Phu">
            <a:extLst>
              <a:ext uri="{FF2B5EF4-FFF2-40B4-BE49-F238E27FC236}">
                <a16:creationId xmlns:a16="http://schemas.microsoft.com/office/drawing/2014/main" id="{1D541803-6057-03C3-5D69-86BE75DF50B3}"/>
              </a:ext>
            </a:extLst>
          </p:cNvPr>
          <p:cNvSpPr txBox="1"/>
          <p:nvPr/>
        </p:nvSpPr>
        <p:spPr>
          <a:xfrm>
            <a:off x="4411673" y="696362"/>
            <a:ext cx="4117535" cy="400110"/>
          </a:xfrm>
          <a:prstGeom prst="rect">
            <a:avLst/>
          </a:prstGeom>
          <a:noFill/>
        </p:spPr>
        <p:txBody>
          <a:bodyPr wrap="square" rtlCol="0">
            <a:spAutoFit/>
          </a:bodyPr>
          <a:lstStyle/>
          <a:p>
            <a:r>
              <a:rPr lang="en-US" sz="2000" b="1" dirty="0">
                <a:solidFill>
                  <a:schemeClr val="accent2">
                    <a:lumMod val="60000"/>
                    <a:lumOff val="40000"/>
                  </a:schemeClr>
                </a:solidFill>
                <a:latin typeface="+mj-lt"/>
                <a:ea typeface="Cambria" panose="02040503050406030204" pitchFamily="18" charset="0"/>
                <a:cs typeface="Calibri" panose="020F0502020204030204" pitchFamily="34" charset="0"/>
              </a:rPr>
              <a:t>TRẠM DỪNG THÚ VỊ</a:t>
            </a:r>
            <a:endParaRPr lang="vi-VN" sz="2000" b="1" dirty="0">
              <a:solidFill>
                <a:schemeClr val="accent4">
                  <a:lumMod val="75000"/>
                </a:schemeClr>
              </a:solidFill>
              <a:latin typeface="+mj-lt"/>
              <a:cs typeface="Calibri" panose="020F0502020204030204" pitchFamily="34" charset="0"/>
            </a:endParaRPr>
          </a:p>
        </p:txBody>
      </p:sp>
      <p:sp>
        <p:nvSpPr>
          <p:cNvPr id="11" name="Google Shape;802;p31" descr="n26 fb Tran Phu">
            <a:extLst>
              <a:ext uri="{FF2B5EF4-FFF2-40B4-BE49-F238E27FC236}">
                <a16:creationId xmlns:a16="http://schemas.microsoft.com/office/drawing/2014/main" id="{7F18A633-D720-8D45-96E8-AB2C3E417441}"/>
              </a:ext>
            </a:extLst>
          </p:cNvPr>
          <p:cNvSpPr txBox="1">
            <a:spLocks/>
          </p:cNvSpPr>
          <p:nvPr/>
        </p:nvSpPr>
        <p:spPr>
          <a:xfrm>
            <a:off x="4488542" y="987671"/>
            <a:ext cx="1212369" cy="524396"/>
          </a:xfrm>
          <a:prstGeom prst="rect">
            <a:avLst/>
          </a:prstGeom>
          <a:noFill/>
          <a:ln>
            <a:noFill/>
          </a:ln>
        </p:spPr>
        <p:txBody>
          <a:bodyPr spcFirstLastPara="1" wrap="square" lIns="0" tIns="0" rIns="0" bIns="0" anchor="b"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2800"/>
              <a:buFont typeface="Nerko One"/>
              <a:buNone/>
              <a:defRPr sz="4300" b="0" i="0" u="none" strike="noStrike" cap="none">
                <a:solidFill>
                  <a:schemeClr val="accent2"/>
                </a:solidFill>
                <a:latin typeface="Nerko One"/>
                <a:ea typeface="Nerko One"/>
                <a:cs typeface="Nerko One"/>
                <a:sym typeface="Nerko One"/>
              </a:defRPr>
            </a:lvl1pPr>
            <a:lvl2pPr marR="0" lvl="1"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2pPr>
            <a:lvl3pPr marR="0" lvl="2"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3pPr>
            <a:lvl4pPr marR="0" lvl="3"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4pPr>
            <a:lvl5pPr marR="0" lvl="4"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5pPr>
            <a:lvl6pPr marR="0" lvl="5"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6pPr>
            <a:lvl7pPr marR="0" lvl="6"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7pPr>
            <a:lvl8pPr marR="0" lvl="7"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8pPr>
            <a:lvl9pPr marR="0" lvl="8"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9pPr>
          </a:lstStyle>
          <a:p>
            <a:pPr>
              <a:lnSpc>
                <a:spcPct val="125000"/>
              </a:lnSpc>
            </a:pPr>
            <a:r>
              <a:rPr lang="en-US" sz="2000" b="1" dirty="0" err="1">
                <a:solidFill>
                  <a:srgbClr val="C00000"/>
                </a:solidFill>
                <a:latin typeface="#9Slide03 BoosterNextFYBlack" panose="02000A03000000020004" pitchFamily="2" charset="0"/>
                <a:cs typeface="Calibri" panose="020F0502020204030204" pitchFamily="34" charset="0"/>
              </a:rPr>
              <a:t>Trạm</a:t>
            </a:r>
            <a:r>
              <a:rPr lang="en-US" sz="2000" b="1" dirty="0">
                <a:solidFill>
                  <a:srgbClr val="C00000"/>
                </a:solidFill>
                <a:latin typeface="#9Slide03 BoosterNextFYBlack" panose="02000A03000000020004" pitchFamily="2" charset="0"/>
                <a:cs typeface="Calibri" panose="020F0502020204030204" pitchFamily="34" charset="0"/>
              </a:rPr>
              <a:t> 4</a:t>
            </a:r>
          </a:p>
        </p:txBody>
      </p:sp>
      <p:sp>
        <p:nvSpPr>
          <p:cNvPr id="7" name="TextBox 6" descr="n26 fb Tran Phu">
            <a:extLst>
              <a:ext uri="{FF2B5EF4-FFF2-40B4-BE49-F238E27FC236}">
                <a16:creationId xmlns:a16="http://schemas.microsoft.com/office/drawing/2014/main" id="{94962AA3-ED16-A7FF-D18B-E025879884B8}"/>
              </a:ext>
            </a:extLst>
          </p:cNvPr>
          <p:cNvSpPr txBox="1"/>
          <p:nvPr/>
        </p:nvSpPr>
        <p:spPr>
          <a:xfrm>
            <a:off x="2968707" y="1810823"/>
            <a:ext cx="6168821" cy="770147"/>
          </a:xfrm>
          <a:prstGeom prst="rect">
            <a:avLst/>
          </a:prstGeom>
          <a:noFill/>
        </p:spPr>
        <p:txBody>
          <a:bodyPr wrap="square">
            <a:spAutoFit/>
          </a:bodyPr>
          <a:lstStyle/>
          <a:p>
            <a:pPr marL="0" marR="0" lvl="0" indent="0" algn="just" defTabSz="914400" rtl="0" eaLnBrk="1" fontAlgn="auto" latinLnBrk="0" hangingPunct="1">
              <a:lnSpc>
                <a:spcPct val="115000"/>
              </a:lnSpc>
              <a:spcBef>
                <a:spcPts val="0"/>
              </a:spcBef>
              <a:spcAft>
                <a:spcPts val="0"/>
              </a:spcAft>
              <a:buClr>
                <a:srgbClr val="000000"/>
              </a:buClr>
              <a:buSzTx/>
              <a:buFont typeface="Arial"/>
              <a:buNone/>
              <a:tabLst/>
              <a:defRPr/>
            </a:pPr>
            <a:r>
              <a:rPr kumimoji="0" lang="pl-PL" sz="2000" b="1" i="0" u="none" strike="noStrike" kern="0" cap="none" spc="0" normalizeH="0" baseline="0" noProof="0" dirty="0">
                <a:ln>
                  <a:noFill/>
                </a:ln>
                <a:solidFill>
                  <a:schemeClr val="tx1"/>
                </a:solidFill>
                <a:effectLst/>
                <a:uLnTx/>
                <a:uFillTx/>
                <a:latin typeface="+mj-lt"/>
                <a:ea typeface="Times New Roman" panose="02020603050405020304" pitchFamily="18" charset="0"/>
                <a:cs typeface="Arial"/>
                <a:sym typeface="Arial"/>
              </a:rPr>
              <a:t>Câu 2.</a:t>
            </a:r>
            <a:r>
              <a:rPr kumimoji="0" lang="pl-PL"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Arial"/>
                <a:sym typeface="Arial"/>
              </a:rPr>
              <a:t> </a:t>
            </a:r>
            <a:endPar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Arial"/>
              <a:sym typeface="Arial"/>
            </a:endParaRPr>
          </a:p>
          <a:p>
            <a:pPr marL="0" marR="0" lvl="0" indent="0" algn="just" defTabSz="914400" rtl="0" eaLnBrk="1" fontAlgn="auto" latinLnBrk="0" hangingPunct="1">
              <a:lnSpc>
                <a:spcPct val="115000"/>
              </a:lnSpc>
              <a:spcBef>
                <a:spcPts val="0"/>
              </a:spcBef>
              <a:spcAft>
                <a:spcPts val="0"/>
              </a:spcAft>
              <a:buClr>
                <a:srgbClr val="000000"/>
              </a:buClr>
              <a:buSzTx/>
              <a:buFont typeface="Arial"/>
              <a:buNone/>
              <a:tabLst/>
              <a:defRPr/>
            </a:pPr>
            <a:r>
              <a:rPr kumimoji="0" lang="pl-PL"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Arial"/>
                <a:sym typeface="Arial"/>
              </a:rPr>
              <a:t>Có 3 loại nhiệt kế được sử dụng phổ biến nhất là:</a:t>
            </a:r>
            <a:endPar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Arial"/>
              <a:sym typeface="Arial"/>
            </a:endParaRPr>
          </a:p>
        </p:txBody>
      </p:sp>
      <p:pic>
        <p:nvPicPr>
          <p:cNvPr id="8" name="Picture 2" descr="n26 fb Tran Phu">
            <a:extLst>
              <a:ext uri="{FF2B5EF4-FFF2-40B4-BE49-F238E27FC236}">
                <a16:creationId xmlns:a16="http://schemas.microsoft.com/office/drawing/2014/main" id="{AE082FBD-F5CF-8327-0E85-B01F538ED23F}"/>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sharpenSoften amount="50000"/>
                    </a14:imgEffect>
                  </a14:imgLayer>
                </a14:imgProps>
              </a:ext>
              <a:ext uri="{28A0092B-C50C-407E-A947-70E740481C1C}">
                <a14:useLocalDpi xmlns:a14="http://schemas.microsoft.com/office/drawing/2010/main" val="0"/>
              </a:ext>
            </a:extLst>
          </a:blip>
          <a:srcRect/>
          <a:stretch>
            <a:fillRect/>
          </a:stretch>
        </p:blipFill>
        <p:spPr bwMode="auto">
          <a:xfrm>
            <a:off x="1857132" y="3499756"/>
            <a:ext cx="1122187" cy="971129"/>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n26 fb Tran Phu">
            <a:extLst>
              <a:ext uri="{FF2B5EF4-FFF2-40B4-BE49-F238E27FC236}">
                <a16:creationId xmlns:a16="http://schemas.microsoft.com/office/drawing/2014/main" id="{52E0CA01-E504-1395-9B60-F6EFB41E81B1}"/>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sharpenSoften amount="50000"/>
                    </a14:imgEffect>
                  </a14:imgLayer>
                </a14:imgProps>
              </a:ext>
              <a:ext uri="{28A0092B-C50C-407E-A947-70E740481C1C}">
                <a14:useLocalDpi xmlns:a14="http://schemas.microsoft.com/office/drawing/2010/main" val="0"/>
              </a:ext>
            </a:extLst>
          </a:blip>
          <a:srcRect/>
          <a:stretch>
            <a:fillRect/>
          </a:stretch>
        </p:blipFill>
        <p:spPr bwMode="auto">
          <a:xfrm>
            <a:off x="4473309" y="3770425"/>
            <a:ext cx="971129" cy="971129"/>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6" descr="n26 fb Tran Phu">
            <a:extLst>
              <a:ext uri="{FF2B5EF4-FFF2-40B4-BE49-F238E27FC236}">
                <a16:creationId xmlns:a16="http://schemas.microsoft.com/office/drawing/2014/main" id="{8EB42FE5-172F-7060-A159-22D0BD9F63C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800810" y="3615946"/>
            <a:ext cx="1805752" cy="1289029"/>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descr="n26 fb Tran Phu">
            <a:extLst>
              <a:ext uri="{FF2B5EF4-FFF2-40B4-BE49-F238E27FC236}">
                <a16:creationId xmlns:a16="http://schemas.microsoft.com/office/drawing/2014/main" id="{4103D7F0-A722-9586-C278-5E551943A8CD}"/>
              </a:ext>
            </a:extLst>
          </p:cNvPr>
          <p:cNvSpPr txBox="1"/>
          <p:nvPr/>
        </p:nvSpPr>
        <p:spPr>
          <a:xfrm>
            <a:off x="1440314" y="2879727"/>
            <a:ext cx="2495773" cy="400110"/>
          </a:xfrm>
          <a:prstGeom prst="rect">
            <a:avLst/>
          </a:prstGeom>
          <a:noFill/>
        </p:spPr>
        <p:txBody>
          <a:bodyPr wrap="square" rtlCol="0">
            <a:spAutoFit/>
          </a:bodyPr>
          <a:lstStyle/>
          <a:p>
            <a:r>
              <a:rPr lang="en-US" sz="2000" dirty="0">
                <a:solidFill>
                  <a:schemeClr val="tx1"/>
                </a:solidFill>
                <a:latin typeface="+mj-lt"/>
                <a:ea typeface="Times New Roman" panose="02020603050405020304" pitchFamily="18" charset="0"/>
              </a:rPr>
              <a:t>N</a:t>
            </a:r>
            <a:r>
              <a:rPr lang="pl-PL" sz="2000" dirty="0">
                <a:solidFill>
                  <a:schemeClr val="tx1"/>
                </a:solidFill>
                <a:latin typeface="+mj-lt"/>
                <a:ea typeface="Times New Roman" panose="02020603050405020304" pitchFamily="18" charset="0"/>
              </a:rPr>
              <a:t>hiệt kế thuỷ ngân</a:t>
            </a:r>
            <a:endParaRPr lang="en-US" sz="2000" dirty="0">
              <a:solidFill>
                <a:schemeClr val="tx1"/>
              </a:solidFill>
              <a:latin typeface="+mj-lt"/>
            </a:endParaRPr>
          </a:p>
        </p:txBody>
      </p:sp>
      <p:sp>
        <p:nvSpPr>
          <p:cNvPr id="14" name="TextBox 13" descr="n26 fb Tran Phu">
            <a:extLst>
              <a:ext uri="{FF2B5EF4-FFF2-40B4-BE49-F238E27FC236}">
                <a16:creationId xmlns:a16="http://schemas.microsoft.com/office/drawing/2014/main" id="{4ABBC441-8267-139F-3D90-265A05D3240C}"/>
              </a:ext>
            </a:extLst>
          </p:cNvPr>
          <p:cNvSpPr txBox="1"/>
          <p:nvPr/>
        </p:nvSpPr>
        <p:spPr>
          <a:xfrm>
            <a:off x="3936087" y="2879727"/>
            <a:ext cx="2495773" cy="400110"/>
          </a:xfrm>
          <a:prstGeom prst="rect">
            <a:avLst/>
          </a:prstGeom>
          <a:noFill/>
        </p:spPr>
        <p:txBody>
          <a:bodyPr wrap="square" rtlCol="0">
            <a:spAutoFit/>
          </a:bodyPr>
          <a:lstStyle/>
          <a:p>
            <a:pPr algn="just"/>
            <a:r>
              <a:rPr lang="en-US" sz="2000" dirty="0">
                <a:solidFill>
                  <a:schemeClr val="tx1"/>
                </a:solidFill>
                <a:latin typeface="+mj-lt"/>
                <a:ea typeface="Times New Roman" panose="02020603050405020304" pitchFamily="18" charset="0"/>
              </a:rPr>
              <a:t>N</a:t>
            </a:r>
            <a:r>
              <a:rPr lang="pl-PL" sz="2000" dirty="0">
                <a:solidFill>
                  <a:schemeClr val="tx1"/>
                </a:solidFill>
                <a:latin typeface="+mj-lt"/>
                <a:ea typeface="Times New Roman" panose="02020603050405020304" pitchFamily="18" charset="0"/>
              </a:rPr>
              <a:t>hiệt kế hồng ngoại</a:t>
            </a:r>
            <a:endParaRPr lang="en-US" sz="2000" dirty="0">
              <a:solidFill>
                <a:schemeClr val="tx1"/>
              </a:solidFill>
              <a:latin typeface="+mj-lt"/>
              <a:ea typeface="Times New Roman" panose="02020603050405020304" pitchFamily="18" charset="0"/>
            </a:endParaRPr>
          </a:p>
        </p:txBody>
      </p:sp>
      <p:sp>
        <p:nvSpPr>
          <p:cNvPr id="15" name="TextBox 14" descr="n26 fb Tran Phu">
            <a:extLst>
              <a:ext uri="{FF2B5EF4-FFF2-40B4-BE49-F238E27FC236}">
                <a16:creationId xmlns:a16="http://schemas.microsoft.com/office/drawing/2014/main" id="{DB747756-E82F-023B-3E2B-5039BD396A9E}"/>
              </a:ext>
            </a:extLst>
          </p:cNvPr>
          <p:cNvSpPr txBox="1"/>
          <p:nvPr/>
        </p:nvSpPr>
        <p:spPr>
          <a:xfrm>
            <a:off x="6930459" y="2879727"/>
            <a:ext cx="2059351" cy="400110"/>
          </a:xfrm>
          <a:prstGeom prst="rect">
            <a:avLst/>
          </a:prstGeom>
          <a:noFill/>
        </p:spPr>
        <p:txBody>
          <a:bodyPr wrap="square" rtlCol="0">
            <a:spAutoFit/>
          </a:bodyPr>
          <a:lstStyle/>
          <a:p>
            <a:pPr algn="just"/>
            <a:r>
              <a:rPr lang="en-US" sz="2000" dirty="0">
                <a:solidFill>
                  <a:schemeClr val="tx1"/>
                </a:solidFill>
                <a:latin typeface="+mj-lt"/>
                <a:ea typeface="Times New Roman" panose="02020603050405020304" pitchFamily="18" charset="0"/>
              </a:rPr>
              <a:t>N</a:t>
            </a:r>
            <a:r>
              <a:rPr lang="pl-PL" sz="2000" dirty="0">
                <a:solidFill>
                  <a:schemeClr val="tx1"/>
                </a:solidFill>
                <a:latin typeface="+mj-lt"/>
                <a:ea typeface="Times New Roman" panose="02020603050405020304" pitchFamily="18" charset="0"/>
              </a:rPr>
              <a:t>hiệt kế điện tử</a:t>
            </a:r>
            <a:endParaRPr lang="en-US" sz="2000" dirty="0">
              <a:solidFill>
                <a:schemeClr val="tx1"/>
              </a:solidFill>
              <a:latin typeface="+mj-lt"/>
              <a:ea typeface="Times New Roman" panose="02020603050405020304" pitchFamily="18" charset="0"/>
            </a:endParaRPr>
          </a:p>
        </p:txBody>
      </p:sp>
    </p:spTree>
    <p:extLst>
      <p:ext uri="{BB962C8B-B14F-4D97-AF65-F5344CB8AC3E}">
        <p14:creationId xmlns:p14="http://schemas.microsoft.com/office/powerpoint/2010/main" val="145960619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nodePh="1">
                                  <p:stCondLst>
                                    <p:cond delay="0"/>
                                  </p:stCondLst>
                                  <p:endCondLst>
                                    <p:cond evt="begin" delay="0">
                                      <p:tn val="5"/>
                                    </p:cond>
                                  </p:end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par>
                                <p:cTn id="10" presetID="22" presetClass="entr" presetSubtype="4" fill="hold" grpId="0" nodeType="with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wipe(down)">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barn(inVertical)">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wipe(down)">
                                      <p:cBhvr>
                                        <p:cTn id="22" dur="500"/>
                                        <p:tgtEl>
                                          <p:spTgt spid="8"/>
                                        </p:tgtEl>
                                      </p:cBhvr>
                                    </p:animEffect>
                                  </p:childTnLst>
                                </p:cTn>
                              </p:par>
                              <p:par>
                                <p:cTn id="23" presetID="22" presetClass="entr" presetSubtype="4" fill="hold" nodeType="with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wipe(down)">
                                      <p:cBhvr>
                                        <p:cTn id="25" dur="500"/>
                                        <p:tgtEl>
                                          <p:spTgt spid="9"/>
                                        </p:tgtEl>
                                      </p:cBhvr>
                                    </p:animEffect>
                                  </p:childTnLst>
                                </p:cTn>
                              </p:par>
                              <p:par>
                                <p:cTn id="26" presetID="22" presetClass="entr" presetSubtype="4" fill="hold" nodeType="withEffect">
                                  <p:stCondLst>
                                    <p:cond delay="0"/>
                                  </p:stCondLst>
                                  <p:childTnLst>
                                    <p:set>
                                      <p:cBhvr>
                                        <p:cTn id="27" dur="1" fill="hold">
                                          <p:stCondLst>
                                            <p:cond delay="0"/>
                                          </p:stCondLst>
                                        </p:cTn>
                                        <p:tgtEl>
                                          <p:spTgt spid="12"/>
                                        </p:tgtEl>
                                        <p:attrNameLst>
                                          <p:attrName>style.visibility</p:attrName>
                                        </p:attrNameLst>
                                      </p:cBhvr>
                                      <p:to>
                                        <p:strVal val="visible"/>
                                      </p:to>
                                    </p:set>
                                    <p:animEffect transition="in" filter="wipe(down)">
                                      <p:cBhvr>
                                        <p:cTn id="28" dur="500"/>
                                        <p:tgtEl>
                                          <p:spTgt spid="12"/>
                                        </p:tgtEl>
                                      </p:cBhvr>
                                    </p:animEffect>
                                  </p:childTnLst>
                                </p:cTn>
                              </p:par>
                              <p:par>
                                <p:cTn id="29" presetID="22" presetClass="entr" presetSubtype="4" fill="hold" grpId="0" nodeType="with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wipe(down)">
                                      <p:cBhvr>
                                        <p:cTn id="31" dur="500"/>
                                        <p:tgtEl>
                                          <p:spTgt spid="13"/>
                                        </p:tgtEl>
                                      </p:cBhvr>
                                    </p:animEffect>
                                  </p:childTnLst>
                                </p:cTn>
                              </p:par>
                              <p:par>
                                <p:cTn id="32" presetID="22" presetClass="entr" presetSubtype="4" fill="hold" grpId="0" nodeType="withEffect">
                                  <p:stCondLst>
                                    <p:cond delay="0"/>
                                  </p:stCondLst>
                                  <p:childTnLst>
                                    <p:set>
                                      <p:cBhvr>
                                        <p:cTn id="33" dur="1" fill="hold">
                                          <p:stCondLst>
                                            <p:cond delay="0"/>
                                          </p:stCondLst>
                                        </p:cTn>
                                        <p:tgtEl>
                                          <p:spTgt spid="14"/>
                                        </p:tgtEl>
                                        <p:attrNameLst>
                                          <p:attrName>style.visibility</p:attrName>
                                        </p:attrNameLst>
                                      </p:cBhvr>
                                      <p:to>
                                        <p:strVal val="visible"/>
                                      </p:to>
                                    </p:set>
                                    <p:animEffect transition="in" filter="wipe(down)">
                                      <p:cBhvr>
                                        <p:cTn id="34" dur="500"/>
                                        <p:tgtEl>
                                          <p:spTgt spid="14"/>
                                        </p:tgtEl>
                                      </p:cBhvr>
                                    </p:animEffect>
                                  </p:childTnLst>
                                </p:cTn>
                              </p:par>
                              <p:par>
                                <p:cTn id="35" presetID="22" presetClass="entr" presetSubtype="4" fill="hold" grpId="0" nodeType="withEffect">
                                  <p:stCondLst>
                                    <p:cond delay="0"/>
                                  </p:stCondLst>
                                  <p:childTnLst>
                                    <p:set>
                                      <p:cBhvr>
                                        <p:cTn id="36" dur="1" fill="hold">
                                          <p:stCondLst>
                                            <p:cond delay="0"/>
                                          </p:stCondLst>
                                        </p:cTn>
                                        <p:tgtEl>
                                          <p:spTgt spid="15"/>
                                        </p:tgtEl>
                                        <p:attrNameLst>
                                          <p:attrName>style.visibility</p:attrName>
                                        </p:attrNameLst>
                                      </p:cBhvr>
                                      <p:to>
                                        <p:strVal val="visible"/>
                                      </p:to>
                                    </p:set>
                                    <p:animEffect transition="in" filter="wipe(down)">
                                      <p:cBhvr>
                                        <p:cTn id="3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7" grpId="0"/>
      <p:bldP spid="13" grpId="0"/>
      <p:bldP spid="14" grpId="0"/>
      <p:bldP spid="15"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687"/>
        <p:cNvGrpSpPr/>
        <p:nvPr/>
      </p:nvGrpSpPr>
      <p:grpSpPr>
        <a:xfrm>
          <a:off x="0" y="0"/>
          <a:ext cx="0" cy="0"/>
          <a:chOff x="0" y="0"/>
          <a:chExt cx="0" cy="0"/>
        </a:xfrm>
      </p:grpSpPr>
      <p:grpSp>
        <p:nvGrpSpPr>
          <p:cNvPr id="778" name="Google Shape;778;p30" descr="n26 fb Tran Phu"/>
          <p:cNvGrpSpPr/>
          <p:nvPr/>
        </p:nvGrpSpPr>
        <p:grpSpPr>
          <a:xfrm rot="10376918">
            <a:off x="861782" y="3867148"/>
            <a:ext cx="1938167" cy="1094824"/>
            <a:chOff x="5913720" y="338987"/>
            <a:chExt cx="2574977" cy="1454542"/>
          </a:xfrm>
        </p:grpSpPr>
        <p:sp>
          <p:nvSpPr>
            <p:cNvPr id="779" name="Google Shape;779;p30"/>
            <p:cNvSpPr/>
            <p:nvPr/>
          </p:nvSpPr>
          <p:spPr>
            <a:xfrm>
              <a:off x="6513338" y="338987"/>
              <a:ext cx="115824" cy="116115"/>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0" name="Google Shape;780;p30"/>
            <p:cNvGrpSpPr/>
            <p:nvPr/>
          </p:nvGrpSpPr>
          <p:grpSpPr>
            <a:xfrm>
              <a:off x="7139184" y="679702"/>
              <a:ext cx="115823" cy="111412"/>
              <a:chOff x="7483850" y="1849650"/>
              <a:chExt cx="144400" cy="138900"/>
            </a:xfrm>
          </p:grpSpPr>
          <p:sp>
            <p:nvSpPr>
              <p:cNvPr id="781" name="Google Shape;781;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2" name="Google Shape;782;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3" name="Google Shape;783;p30"/>
            <p:cNvSpPr/>
            <p:nvPr/>
          </p:nvSpPr>
          <p:spPr>
            <a:xfrm>
              <a:off x="7380591" y="1229942"/>
              <a:ext cx="161543" cy="1615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4" name="Google Shape;784;p30"/>
            <p:cNvSpPr/>
            <p:nvPr/>
          </p:nvSpPr>
          <p:spPr>
            <a:xfrm>
              <a:off x="6490529" y="911725"/>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5" name="Google Shape;785;p30"/>
            <p:cNvSpPr/>
            <p:nvPr/>
          </p:nvSpPr>
          <p:spPr>
            <a:xfrm>
              <a:off x="6950905" y="1169184"/>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6" name="Google Shape;786;p30"/>
            <p:cNvGrpSpPr/>
            <p:nvPr/>
          </p:nvGrpSpPr>
          <p:grpSpPr>
            <a:xfrm>
              <a:off x="5913720" y="815996"/>
              <a:ext cx="115823" cy="111412"/>
              <a:chOff x="7483850" y="1849650"/>
              <a:chExt cx="144400" cy="138900"/>
            </a:xfrm>
          </p:grpSpPr>
          <p:sp>
            <p:nvSpPr>
              <p:cNvPr id="787" name="Google Shape;787;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8" name="Google Shape;788;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9" name="Google Shape;789;p30"/>
            <p:cNvSpPr/>
            <p:nvPr/>
          </p:nvSpPr>
          <p:spPr>
            <a:xfrm>
              <a:off x="7472651" y="1632347"/>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0" name="Google Shape;790;p30"/>
            <p:cNvSpPr/>
            <p:nvPr/>
          </p:nvSpPr>
          <p:spPr>
            <a:xfrm rot="10800000" flipH="1">
              <a:off x="7975336" y="1047146"/>
              <a:ext cx="89847" cy="90043"/>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1" name="Google Shape;791;p30"/>
            <p:cNvGrpSpPr/>
            <p:nvPr/>
          </p:nvGrpSpPr>
          <p:grpSpPr>
            <a:xfrm rot="10800000" flipH="1">
              <a:off x="8372874" y="1255009"/>
              <a:ext cx="115823" cy="111412"/>
              <a:chOff x="7483850" y="1849650"/>
              <a:chExt cx="144400" cy="138900"/>
            </a:xfrm>
          </p:grpSpPr>
          <p:sp>
            <p:nvSpPr>
              <p:cNvPr id="792" name="Google Shape;792;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3" name="Google Shape;793;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94" name="Google Shape;794;p30"/>
            <p:cNvSpPr/>
            <p:nvPr/>
          </p:nvSpPr>
          <p:spPr>
            <a:xfrm rot="10800000" flipH="1">
              <a:off x="7542141" y="941562"/>
              <a:ext cx="101143" cy="1011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5" name="Google Shape;795;p30"/>
            <p:cNvGrpSpPr/>
            <p:nvPr/>
          </p:nvGrpSpPr>
          <p:grpSpPr>
            <a:xfrm rot="10800000" flipH="1">
              <a:off x="8074625" y="1520906"/>
              <a:ext cx="115823" cy="111412"/>
              <a:chOff x="7483850" y="1849650"/>
              <a:chExt cx="144400" cy="138900"/>
            </a:xfrm>
          </p:grpSpPr>
          <p:sp>
            <p:nvSpPr>
              <p:cNvPr id="796" name="Google Shape;796;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7" name="Google Shape;797;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grpSp>
      <p:grpSp>
        <p:nvGrpSpPr>
          <p:cNvPr id="2" name="Group 1">
            <a:extLst>
              <a:ext uri="{FF2B5EF4-FFF2-40B4-BE49-F238E27FC236}">
                <a16:creationId xmlns:a16="http://schemas.microsoft.com/office/drawing/2014/main" id="{8590C3D1-86F7-6083-5EBA-8ED4DC23A545}"/>
              </a:ext>
            </a:extLst>
          </p:cNvPr>
          <p:cNvGrpSpPr/>
          <p:nvPr/>
        </p:nvGrpSpPr>
        <p:grpSpPr>
          <a:xfrm>
            <a:off x="2407872" y="11875"/>
            <a:ext cx="6809014" cy="485466"/>
            <a:chOff x="2407872" y="11875"/>
            <a:chExt cx="6809014" cy="485466"/>
          </a:xfrm>
        </p:grpSpPr>
        <p:sp>
          <p:nvSpPr>
            <p:cNvPr id="4" name="Rectangle: Rounded Corners 3">
              <a:extLst>
                <a:ext uri="{FF2B5EF4-FFF2-40B4-BE49-F238E27FC236}">
                  <a16:creationId xmlns:a16="http://schemas.microsoft.com/office/drawing/2014/main" id="{F1D06312-451C-BB00-60D1-54360C492506}"/>
                </a:ext>
              </a:extLst>
            </p:cNvPr>
            <p:cNvSpPr/>
            <p:nvPr/>
          </p:nvSpPr>
          <p:spPr>
            <a:xfrm>
              <a:off x="2407872" y="11875"/>
              <a:ext cx="6809014" cy="485466"/>
            </a:xfrm>
            <a:prstGeom prst="roundRect">
              <a:avLst>
                <a:gd name="adj"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44090FD0-23A4-DBCC-5D49-7D2E949A3DA7}"/>
                </a:ext>
              </a:extLst>
            </p:cNvPr>
            <p:cNvSpPr txBox="1"/>
            <p:nvPr/>
          </p:nvSpPr>
          <p:spPr>
            <a:xfrm>
              <a:off x="2742608" y="97149"/>
              <a:ext cx="6474278" cy="400110"/>
            </a:xfrm>
            <a:prstGeom prst="rect">
              <a:avLst/>
            </a:prstGeom>
            <a:noFill/>
          </p:spPr>
          <p:txBody>
            <a:bodyPr wrap="square" rtlCol="0">
              <a:spAutoFit/>
            </a:bodyPr>
            <a:lstStyle/>
            <a:p>
              <a:r>
                <a:rPr lang="en-US" sz="2000" dirty="0">
                  <a:ln w="0"/>
                  <a:solidFill>
                    <a:schemeClr val="tx1"/>
                  </a:solidFill>
                  <a:effectLst>
                    <a:outerShdw blurRad="38100" dist="19050" dir="2700000" algn="tl" rotWithShape="0">
                      <a:schemeClr val="dk1">
                        <a:alpha val="40000"/>
                      </a:schemeClr>
                    </a:outerShdw>
                  </a:effectLst>
                </a:rPr>
                <a:t>BÀI 3: NHIỆT ĐỘ THANG ĐO NHIỆT ĐỘ - NHIỆT KẾ</a:t>
              </a:r>
            </a:p>
          </p:txBody>
        </p:sp>
      </p:grpSp>
      <p:sp>
        <p:nvSpPr>
          <p:cNvPr id="6" name="Text Box 76">
            <a:extLst>
              <a:ext uri="{FF2B5EF4-FFF2-40B4-BE49-F238E27FC236}">
                <a16:creationId xmlns:a16="http://schemas.microsoft.com/office/drawing/2014/main" id="{7785EB8B-001C-A6DE-A72A-949C0F6C3059}"/>
              </a:ext>
            </a:extLst>
          </p:cNvPr>
          <p:cNvSpPr txBox="1">
            <a:spLocks noChangeArrowheads="1"/>
          </p:cNvSpPr>
          <p:nvPr/>
        </p:nvSpPr>
        <p:spPr bwMode="auto">
          <a:xfrm>
            <a:off x="6472" y="-66357"/>
            <a:ext cx="2495774" cy="2853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000">
                <a:solidFill>
                  <a:schemeClr val="tx1"/>
                </a:solidFill>
                <a:latin typeface="Arial" charset="0"/>
              </a:defRPr>
            </a:lvl1pPr>
            <a:lvl2pPr marL="742950" indent="-285750" eaLnBrk="0" hangingPunct="0">
              <a:defRPr sz="20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sz="2000">
                <a:solidFill>
                  <a:schemeClr val="tx1"/>
                </a:solidFill>
                <a:latin typeface="Arial" charset="0"/>
              </a:defRPr>
            </a:lvl4pPr>
            <a:lvl5pPr marL="2057400" indent="-228600" eaLnBrk="0" hangingPunct="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fontAlgn="auto">
              <a:lnSpc>
                <a:spcPct val="150000"/>
              </a:lnSpc>
              <a:spcBef>
                <a:spcPts val="0"/>
              </a:spcBef>
              <a:spcAft>
                <a:spcPts val="0"/>
              </a:spcAft>
              <a:defRPr/>
            </a:pPr>
            <a:r>
              <a:rPr lang="en-US" sz="2200" b="1" dirty="0">
                <a:solidFill>
                  <a:srgbClr val="FF0000"/>
                </a:solidFill>
                <a:latin typeface="Times New Roman" pitchFamily="18" charset="0"/>
                <a:cs typeface="Times New Roman" pitchFamily="18" charset="0"/>
              </a:rPr>
              <a:t>NỘI DUNG</a:t>
            </a:r>
          </a:p>
          <a:p>
            <a:pPr fontAlgn="auto">
              <a:lnSpc>
                <a:spcPct val="150000"/>
              </a:lnSpc>
              <a:spcBef>
                <a:spcPts val="0"/>
              </a:spcBef>
              <a:spcAft>
                <a:spcPts val="0"/>
              </a:spcAft>
              <a:defRPr/>
            </a:pPr>
            <a:r>
              <a:rPr lang="en-US" b="1" dirty="0">
                <a:solidFill>
                  <a:schemeClr val="accent2">
                    <a:lumMod val="60000"/>
                    <a:lumOff val="40000"/>
                  </a:schemeClr>
                </a:solidFill>
                <a:latin typeface="Times New Roman" pitchFamily="18" charset="0"/>
                <a:cs typeface="Times New Roman" pitchFamily="18" charset="0"/>
              </a:rPr>
              <a:t>I. </a:t>
            </a:r>
            <a:r>
              <a:rPr lang="en-US" b="1" dirty="0" err="1">
                <a:solidFill>
                  <a:schemeClr val="accent2">
                    <a:lumMod val="60000"/>
                    <a:lumOff val="40000"/>
                  </a:schemeClr>
                </a:solidFill>
                <a:latin typeface="Times New Roman" pitchFamily="18" charset="0"/>
                <a:cs typeface="Times New Roman" pitchFamily="18" charset="0"/>
              </a:rPr>
              <a:t>Khái</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niệm</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nhiệt</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độ</a:t>
            </a:r>
            <a:endParaRPr lang="en-US" b="1"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II.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r>
              <a:rPr lang="en-US" dirty="0">
                <a:solidFill>
                  <a:schemeClr val="accent2">
                    <a:lumMod val="60000"/>
                    <a:lumOff val="40000"/>
                  </a:schemeClr>
                </a:solidFill>
                <a:latin typeface="Times New Roman" pitchFamily="18" charset="0"/>
                <a:cs typeface="Times New Roman" pitchFamily="18" charset="0"/>
              </a:rPr>
              <a:t> -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1. </a:t>
            </a:r>
            <a:r>
              <a:rPr lang="en-US" dirty="0" err="1">
                <a:solidFill>
                  <a:schemeClr val="accent2">
                    <a:lumMod val="60000"/>
                    <a:lumOff val="40000"/>
                  </a:schemeClr>
                </a:solidFill>
                <a:latin typeface="Times New Roman" pitchFamily="18" charset="0"/>
                <a:cs typeface="Times New Roman" pitchFamily="18" charset="0"/>
              </a:rPr>
              <a:t>Các</a:t>
            </a:r>
            <a:r>
              <a:rPr lang="en-US" dirty="0">
                <a:solidFill>
                  <a:schemeClr val="accent2">
                    <a:lumMod val="60000"/>
                    <a:lumOff val="40000"/>
                  </a:schemeClr>
                </a:solidFill>
                <a:latin typeface="Times New Roman" pitchFamily="18" charset="0"/>
                <a:cs typeface="Times New Roman" pitchFamily="18" charset="0"/>
              </a:rPr>
              <a:t>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2.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p:txBody>
      </p:sp>
      <p:sp>
        <p:nvSpPr>
          <p:cNvPr id="10" name="Google Shape;553;p28" descr="n26 fb Tran Phu">
            <a:extLst>
              <a:ext uri="{FF2B5EF4-FFF2-40B4-BE49-F238E27FC236}">
                <a16:creationId xmlns:a16="http://schemas.microsoft.com/office/drawing/2014/main" id="{B5EB87B9-79FB-A896-B7CF-AC8CB3B8206F}"/>
              </a:ext>
            </a:extLst>
          </p:cNvPr>
          <p:cNvSpPr txBox="1">
            <a:spLocks/>
          </p:cNvSpPr>
          <p:nvPr/>
        </p:nvSpPr>
        <p:spPr>
          <a:xfrm>
            <a:off x="3172908" y="696362"/>
            <a:ext cx="840900" cy="355800"/>
          </a:xfrm>
          <a:prstGeom prst="rect">
            <a:avLst/>
          </a:prstGeom>
          <a:noFill/>
          <a:ln>
            <a:noFill/>
          </a:ln>
        </p:spPr>
        <p:txBody>
          <a:bodyPr spcFirstLastPara="1" wrap="square" lIns="0" tIns="0" rIns="0" bIns="0"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accent2"/>
              </a:buClr>
              <a:buSzPts val="2800"/>
              <a:buFont typeface="Nerko One"/>
              <a:buNone/>
              <a:defRPr sz="4300" b="0" i="0" u="none" strike="noStrike" cap="none">
                <a:solidFill>
                  <a:schemeClr val="accent2"/>
                </a:solidFill>
                <a:latin typeface="Nerko One"/>
                <a:ea typeface="Nerko One"/>
                <a:cs typeface="Nerko One"/>
                <a:sym typeface="Nerko One"/>
              </a:defRPr>
            </a:lvl1pPr>
            <a:lvl2pPr marR="0" lvl="1"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2pPr>
            <a:lvl3pPr marR="0" lvl="2"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3pPr>
            <a:lvl4pPr marR="0" lvl="3"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4pPr>
            <a:lvl5pPr marR="0" lvl="4"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5pPr>
            <a:lvl6pPr marR="0" lvl="5"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6pPr>
            <a:lvl7pPr marR="0" lvl="6"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7pPr>
            <a:lvl8pPr marR="0" lvl="7"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8pPr>
            <a:lvl9pPr marR="0" lvl="8"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9pPr>
          </a:lstStyle>
          <a:p>
            <a:pPr algn="ctr"/>
            <a:endParaRPr lang="en" sz="2000" b="1" dirty="0">
              <a:latin typeface="+mj-lt"/>
              <a:cs typeface="Calibri" panose="020F0502020204030204" pitchFamily="34" charset="0"/>
            </a:endParaRPr>
          </a:p>
        </p:txBody>
      </p:sp>
      <p:sp>
        <p:nvSpPr>
          <p:cNvPr id="3" name="TextBox 2" descr="n26 fb Tran Phu">
            <a:extLst>
              <a:ext uri="{FF2B5EF4-FFF2-40B4-BE49-F238E27FC236}">
                <a16:creationId xmlns:a16="http://schemas.microsoft.com/office/drawing/2014/main" id="{1D541803-6057-03C3-5D69-86BE75DF50B3}"/>
              </a:ext>
            </a:extLst>
          </p:cNvPr>
          <p:cNvSpPr txBox="1"/>
          <p:nvPr/>
        </p:nvSpPr>
        <p:spPr>
          <a:xfrm>
            <a:off x="4411673" y="696362"/>
            <a:ext cx="4117535" cy="400110"/>
          </a:xfrm>
          <a:prstGeom prst="rect">
            <a:avLst/>
          </a:prstGeom>
          <a:noFill/>
        </p:spPr>
        <p:txBody>
          <a:bodyPr wrap="square" rtlCol="0">
            <a:spAutoFit/>
          </a:bodyPr>
          <a:lstStyle/>
          <a:p>
            <a:r>
              <a:rPr lang="en-US" sz="2000" b="1" dirty="0">
                <a:solidFill>
                  <a:schemeClr val="accent2">
                    <a:lumMod val="60000"/>
                    <a:lumOff val="40000"/>
                  </a:schemeClr>
                </a:solidFill>
                <a:latin typeface="+mj-lt"/>
                <a:ea typeface="Cambria" panose="02040503050406030204" pitchFamily="18" charset="0"/>
                <a:cs typeface="Calibri" panose="020F0502020204030204" pitchFamily="34" charset="0"/>
              </a:rPr>
              <a:t>TRẠM DỪNG THÚ VỊ</a:t>
            </a:r>
            <a:endParaRPr lang="vi-VN" sz="2000" b="1" dirty="0">
              <a:solidFill>
                <a:schemeClr val="accent4">
                  <a:lumMod val="75000"/>
                </a:schemeClr>
              </a:solidFill>
              <a:latin typeface="+mj-lt"/>
              <a:cs typeface="Calibri" panose="020F0502020204030204" pitchFamily="34" charset="0"/>
            </a:endParaRPr>
          </a:p>
        </p:txBody>
      </p:sp>
      <p:sp>
        <p:nvSpPr>
          <p:cNvPr id="11" name="Google Shape;802;p31" descr="n26 fb Tran Phu">
            <a:extLst>
              <a:ext uri="{FF2B5EF4-FFF2-40B4-BE49-F238E27FC236}">
                <a16:creationId xmlns:a16="http://schemas.microsoft.com/office/drawing/2014/main" id="{7F18A633-D720-8D45-96E8-AB2C3E417441}"/>
              </a:ext>
            </a:extLst>
          </p:cNvPr>
          <p:cNvSpPr txBox="1">
            <a:spLocks/>
          </p:cNvSpPr>
          <p:nvPr/>
        </p:nvSpPr>
        <p:spPr>
          <a:xfrm>
            <a:off x="4488542" y="987671"/>
            <a:ext cx="1212369" cy="524396"/>
          </a:xfrm>
          <a:prstGeom prst="rect">
            <a:avLst/>
          </a:prstGeom>
          <a:noFill/>
          <a:ln>
            <a:noFill/>
          </a:ln>
        </p:spPr>
        <p:txBody>
          <a:bodyPr spcFirstLastPara="1" wrap="square" lIns="0" tIns="0" rIns="0" bIns="0" anchor="b"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2800"/>
              <a:buFont typeface="Nerko One"/>
              <a:buNone/>
              <a:defRPr sz="4300" b="0" i="0" u="none" strike="noStrike" cap="none">
                <a:solidFill>
                  <a:schemeClr val="accent2"/>
                </a:solidFill>
                <a:latin typeface="Nerko One"/>
                <a:ea typeface="Nerko One"/>
                <a:cs typeface="Nerko One"/>
                <a:sym typeface="Nerko One"/>
              </a:defRPr>
            </a:lvl1pPr>
            <a:lvl2pPr marR="0" lvl="1"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2pPr>
            <a:lvl3pPr marR="0" lvl="2"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3pPr>
            <a:lvl4pPr marR="0" lvl="3"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4pPr>
            <a:lvl5pPr marR="0" lvl="4"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5pPr>
            <a:lvl6pPr marR="0" lvl="5"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6pPr>
            <a:lvl7pPr marR="0" lvl="6"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7pPr>
            <a:lvl8pPr marR="0" lvl="7"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8pPr>
            <a:lvl9pPr marR="0" lvl="8"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9pPr>
          </a:lstStyle>
          <a:p>
            <a:pPr>
              <a:lnSpc>
                <a:spcPct val="125000"/>
              </a:lnSpc>
            </a:pPr>
            <a:r>
              <a:rPr lang="en-US" sz="2000" b="1" dirty="0" err="1">
                <a:solidFill>
                  <a:srgbClr val="C00000"/>
                </a:solidFill>
                <a:latin typeface="#9Slide03 BoosterNextFYBlack" panose="02000A03000000020004" pitchFamily="2" charset="0"/>
                <a:cs typeface="Calibri" panose="020F0502020204030204" pitchFamily="34" charset="0"/>
              </a:rPr>
              <a:t>Trạm</a:t>
            </a:r>
            <a:r>
              <a:rPr lang="en-US" sz="2000" b="1" dirty="0">
                <a:solidFill>
                  <a:srgbClr val="C00000"/>
                </a:solidFill>
                <a:latin typeface="#9Slide03 BoosterNextFYBlack" panose="02000A03000000020004" pitchFamily="2" charset="0"/>
                <a:cs typeface="Calibri" panose="020F0502020204030204" pitchFamily="34" charset="0"/>
              </a:rPr>
              <a:t> 4</a:t>
            </a:r>
          </a:p>
        </p:txBody>
      </p:sp>
      <p:sp>
        <p:nvSpPr>
          <p:cNvPr id="7" name="TextBox 6" descr="n26 fb Tran Phu">
            <a:extLst>
              <a:ext uri="{FF2B5EF4-FFF2-40B4-BE49-F238E27FC236}">
                <a16:creationId xmlns:a16="http://schemas.microsoft.com/office/drawing/2014/main" id="{61C765D7-42CE-1C15-C363-4E3BD0597ABD}"/>
              </a:ext>
            </a:extLst>
          </p:cNvPr>
          <p:cNvSpPr txBox="1"/>
          <p:nvPr/>
        </p:nvSpPr>
        <p:spPr>
          <a:xfrm>
            <a:off x="2932344" y="1752634"/>
            <a:ext cx="6205184" cy="2539862"/>
          </a:xfrm>
          <a:prstGeom prst="rect">
            <a:avLst/>
          </a:prstGeom>
          <a:noFill/>
        </p:spPr>
        <p:txBody>
          <a:bodyPr wrap="square">
            <a:spAutoFit/>
          </a:bodyPr>
          <a:lstStyle/>
          <a:p>
            <a:pPr marL="0" marR="0" lvl="0" indent="0" algn="just" defTabSz="914400" rtl="0" eaLnBrk="1" fontAlgn="auto" latinLnBrk="0" hangingPunct="1">
              <a:lnSpc>
                <a:spcPct val="115000"/>
              </a:lnSpc>
              <a:spcBef>
                <a:spcPts val="0"/>
              </a:spcBef>
              <a:spcAft>
                <a:spcPts val="0"/>
              </a:spcAft>
              <a:buClr>
                <a:srgbClr val="000000"/>
              </a:buClr>
              <a:buSzTx/>
              <a:buFont typeface="Arial"/>
              <a:buNone/>
              <a:tabLst/>
              <a:defRPr/>
            </a:pPr>
            <a:r>
              <a:rPr kumimoji="0" lang="pl-PL" sz="2000" b="1" i="0" u="none" strike="noStrike" kern="0" cap="none" spc="0" normalizeH="0" baseline="0" noProof="0" dirty="0">
                <a:ln>
                  <a:noFill/>
                </a:ln>
                <a:solidFill>
                  <a:schemeClr val="tx1"/>
                </a:solidFill>
                <a:effectLst/>
                <a:uLnTx/>
                <a:uFillTx/>
                <a:latin typeface="+mj-lt"/>
                <a:ea typeface="Times New Roman" panose="02020603050405020304" pitchFamily="18" charset="0"/>
                <a:cs typeface="Arial"/>
                <a:sym typeface="Arial"/>
              </a:rPr>
              <a:t>Câu 3.</a:t>
            </a:r>
            <a:r>
              <a:rPr kumimoji="0" lang="pl-PL"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Arial"/>
                <a:sym typeface="Arial"/>
              </a:rPr>
              <a:t> </a:t>
            </a:r>
            <a:endPar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Arial"/>
              <a:sym typeface="Arial"/>
            </a:endParaRPr>
          </a:p>
          <a:p>
            <a:pPr marL="0" marR="0" lvl="0" indent="0" algn="just" defTabSz="914400" rtl="0" eaLnBrk="1" fontAlgn="auto" latinLnBrk="0" hangingPunct="1">
              <a:lnSpc>
                <a:spcPct val="115000"/>
              </a:lnSpc>
              <a:spcBef>
                <a:spcPts val="0"/>
              </a:spcBef>
              <a:spcAft>
                <a:spcPts val="0"/>
              </a:spcAft>
              <a:buClr>
                <a:srgbClr val="000000"/>
              </a:buClr>
              <a:buSzTx/>
              <a:buFont typeface="Arial"/>
              <a:buNone/>
              <a:tabLst/>
              <a:defRPr/>
            </a:pPr>
            <a:r>
              <a:rPr kumimoji="0" lang="pl-PL"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Arial"/>
                <a:sym typeface="Arial"/>
              </a:rPr>
              <a:t>Khi chế tạo nhiệt kế, nhà sản xuất dựa vào tính chất sự nở và nhiệt của vật lý.</a:t>
            </a:r>
            <a:endPar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Arial"/>
              <a:sym typeface="Arial"/>
            </a:endParaRPr>
          </a:p>
          <a:p>
            <a:pPr marL="0" marR="0" lvl="0" indent="0" algn="just" defTabSz="914400" rtl="0" eaLnBrk="1" fontAlgn="auto" latinLnBrk="0" hangingPunct="1">
              <a:lnSpc>
                <a:spcPct val="115000"/>
              </a:lnSpc>
              <a:spcBef>
                <a:spcPts val="0"/>
              </a:spcBef>
              <a:spcAft>
                <a:spcPts val="0"/>
              </a:spcAft>
              <a:buClr>
                <a:srgbClr val="000000"/>
              </a:buClr>
              <a:buSzTx/>
              <a:buFont typeface="Arial"/>
              <a:buNone/>
              <a:tabLst/>
              <a:defRPr/>
            </a:pPr>
            <a:r>
              <a:rPr kumimoji="0" lang="pl-PL"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Arial"/>
                <a:sym typeface="Arial"/>
              </a:rPr>
              <a:t>Thủy ngân sẽ nở ra (cột nhiệt độ chạy lên) hay co lại (nhiệt độ kéo tụt xuống dưới ống) tùy thuộc vào nhiệt độ cần đo nóng hay lạnh, từ đó thang đo nhiệt độ sẽ thể hiện số tương ứng với nhiệt độ hiện tại</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Arial"/>
                <a:sym typeface="Arial"/>
              </a:rPr>
              <a:t>.</a:t>
            </a:r>
          </a:p>
        </p:txBody>
      </p:sp>
      <p:pic>
        <p:nvPicPr>
          <p:cNvPr id="8" name="Picture 2" descr="n26 fb Tran Phu">
            <a:extLst>
              <a:ext uri="{FF2B5EF4-FFF2-40B4-BE49-F238E27FC236}">
                <a16:creationId xmlns:a16="http://schemas.microsoft.com/office/drawing/2014/main" id="{F9B5B36D-FAEF-428E-17BF-F46A2D339444}"/>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1037486" y="2813239"/>
            <a:ext cx="1681037" cy="23700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163338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nodePh="1">
                                  <p:stCondLst>
                                    <p:cond delay="0"/>
                                  </p:stCondLst>
                                  <p:endCondLst>
                                    <p:cond evt="begin" delay="0">
                                      <p:tn val="5"/>
                                    </p:cond>
                                  </p:end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par>
                                <p:cTn id="10" presetID="22" presetClass="entr" presetSubtype="4" fill="hold" grpId="0" nodeType="with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wipe(down)">
                                      <p:cBhvr>
                                        <p:cTn id="1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687"/>
        <p:cNvGrpSpPr/>
        <p:nvPr/>
      </p:nvGrpSpPr>
      <p:grpSpPr>
        <a:xfrm>
          <a:off x="0" y="0"/>
          <a:ext cx="0" cy="0"/>
          <a:chOff x="0" y="0"/>
          <a:chExt cx="0" cy="0"/>
        </a:xfrm>
      </p:grpSpPr>
      <p:grpSp>
        <p:nvGrpSpPr>
          <p:cNvPr id="778" name="Google Shape;778;p30" descr="n26 fb Tran Phu"/>
          <p:cNvGrpSpPr/>
          <p:nvPr/>
        </p:nvGrpSpPr>
        <p:grpSpPr>
          <a:xfrm rot="10376918">
            <a:off x="861782" y="3867148"/>
            <a:ext cx="1938167" cy="1094824"/>
            <a:chOff x="5913720" y="338987"/>
            <a:chExt cx="2574977" cy="1454542"/>
          </a:xfrm>
        </p:grpSpPr>
        <p:sp>
          <p:nvSpPr>
            <p:cNvPr id="779" name="Google Shape;779;p30"/>
            <p:cNvSpPr/>
            <p:nvPr/>
          </p:nvSpPr>
          <p:spPr>
            <a:xfrm>
              <a:off x="6513338" y="338987"/>
              <a:ext cx="115824" cy="116115"/>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0" name="Google Shape;780;p30"/>
            <p:cNvGrpSpPr/>
            <p:nvPr/>
          </p:nvGrpSpPr>
          <p:grpSpPr>
            <a:xfrm>
              <a:off x="7139184" y="679702"/>
              <a:ext cx="115823" cy="111412"/>
              <a:chOff x="7483850" y="1849650"/>
              <a:chExt cx="144400" cy="138900"/>
            </a:xfrm>
          </p:grpSpPr>
          <p:sp>
            <p:nvSpPr>
              <p:cNvPr id="781" name="Google Shape;781;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2" name="Google Shape;782;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3" name="Google Shape;783;p30"/>
            <p:cNvSpPr/>
            <p:nvPr/>
          </p:nvSpPr>
          <p:spPr>
            <a:xfrm>
              <a:off x="7380591" y="1229942"/>
              <a:ext cx="161543" cy="1615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4" name="Google Shape;784;p30"/>
            <p:cNvSpPr/>
            <p:nvPr/>
          </p:nvSpPr>
          <p:spPr>
            <a:xfrm>
              <a:off x="6490529" y="911725"/>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5" name="Google Shape;785;p30"/>
            <p:cNvSpPr/>
            <p:nvPr/>
          </p:nvSpPr>
          <p:spPr>
            <a:xfrm>
              <a:off x="6950905" y="1169184"/>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6" name="Google Shape;786;p30"/>
            <p:cNvGrpSpPr/>
            <p:nvPr/>
          </p:nvGrpSpPr>
          <p:grpSpPr>
            <a:xfrm>
              <a:off x="5913720" y="815996"/>
              <a:ext cx="115823" cy="111412"/>
              <a:chOff x="7483850" y="1849650"/>
              <a:chExt cx="144400" cy="138900"/>
            </a:xfrm>
          </p:grpSpPr>
          <p:sp>
            <p:nvSpPr>
              <p:cNvPr id="787" name="Google Shape;787;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8" name="Google Shape;788;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9" name="Google Shape;789;p30"/>
            <p:cNvSpPr/>
            <p:nvPr/>
          </p:nvSpPr>
          <p:spPr>
            <a:xfrm>
              <a:off x="7472651" y="1632347"/>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0" name="Google Shape;790;p30"/>
            <p:cNvSpPr/>
            <p:nvPr/>
          </p:nvSpPr>
          <p:spPr>
            <a:xfrm rot="10800000" flipH="1">
              <a:off x="7975336" y="1047146"/>
              <a:ext cx="89847" cy="90043"/>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1" name="Google Shape;791;p30"/>
            <p:cNvGrpSpPr/>
            <p:nvPr/>
          </p:nvGrpSpPr>
          <p:grpSpPr>
            <a:xfrm rot="10800000" flipH="1">
              <a:off x="8372874" y="1255009"/>
              <a:ext cx="115823" cy="111412"/>
              <a:chOff x="7483850" y="1849650"/>
              <a:chExt cx="144400" cy="138900"/>
            </a:xfrm>
          </p:grpSpPr>
          <p:sp>
            <p:nvSpPr>
              <p:cNvPr id="792" name="Google Shape;792;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3" name="Google Shape;793;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94" name="Google Shape;794;p30"/>
            <p:cNvSpPr/>
            <p:nvPr/>
          </p:nvSpPr>
          <p:spPr>
            <a:xfrm rot="10800000" flipH="1">
              <a:off x="7542141" y="941562"/>
              <a:ext cx="101143" cy="1011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5" name="Google Shape;795;p30"/>
            <p:cNvGrpSpPr/>
            <p:nvPr/>
          </p:nvGrpSpPr>
          <p:grpSpPr>
            <a:xfrm rot="10800000" flipH="1">
              <a:off x="8074625" y="1520906"/>
              <a:ext cx="115823" cy="111412"/>
              <a:chOff x="7483850" y="1849650"/>
              <a:chExt cx="144400" cy="138900"/>
            </a:xfrm>
          </p:grpSpPr>
          <p:sp>
            <p:nvSpPr>
              <p:cNvPr id="796" name="Google Shape;796;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7" name="Google Shape;797;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grpSp>
      <p:grpSp>
        <p:nvGrpSpPr>
          <p:cNvPr id="2" name="Group 1">
            <a:extLst>
              <a:ext uri="{FF2B5EF4-FFF2-40B4-BE49-F238E27FC236}">
                <a16:creationId xmlns:a16="http://schemas.microsoft.com/office/drawing/2014/main" id="{8590C3D1-86F7-6083-5EBA-8ED4DC23A545}"/>
              </a:ext>
            </a:extLst>
          </p:cNvPr>
          <p:cNvGrpSpPr/>
          <p:nvPr/>
        </p:nvGrpSpPr>
        <p:grpSpPr>
          <a:xfrm>
            <a:off x="2407872" y="11875"/>
            <a:ext cx="6809014" cy="485466"/>
            <a:chOff x="2407872" y="11875"/>
            <a:chExt cx="6809014" cy="485466"/>
          </a:xfrm>
        </p:grpSpPr>
        <p:sp>
          <p:nvSpPr>
            <p:cNvPr id="4" name="Rectangle: Rounded Corners 3">
              <a:extLst>
                <a:ext uri="{FF2B5EF4-FFF2-40B4-BE49-F238E27FC236}">
                  <a16:creationId xmlns:a16="http://schemas.microsoft.com/office/drawing/2014/main" id="{F1D06312-451C-BB00-60D1-54360C492506}"/>
                </a:ext>
              </a:extLst>
            </p:cNvPr>
            <p:cNvSpPr/>
            <p:nvPr/>
          </p:nvSpPr>
          <p:spPr>
            <a:xfrm>
              <a:off x="2407872" y="11875"/>
              <a:ext cx="6809014" cy="485466"/>
            </a:xfrm>
            <a:prstGeom prst="roundRect">
              <a:avLst>
                <a:gd name="adj"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44090FD0-23A4-DBCC-5D49-7D2E949A3DA7}"/>
                </a:ext>
              </a:extLst>
            </p:cNvPr>
            <p:cNvSpPr txBox="1"/>
            <p:nvPr/>
          </p:nvSpPr>
          <p:spPr>
            <a:xfrm>
              <a:off x="2742608" y="97149"/>
              <a:ext cx="6474278" cy="400110"/>
            </a:xfrm>
            <a:prstGeom prst="rect">
              <a:avLst/>
            </a:prstGeom>
            <a:noFill/>
          </p:spPr>
          <p:txBody>
            <a:bodyPr wrap="square" rtlCol="0">
              <a:spAutoFit/>
            </a:bodyPr>
            <a:lstStyle/>
            <a:p>
              <a:r>
                <a:rPr lang="en-US" sz="2000" dirty="0">
                  <a:ln w="0"/>
                  <a:solidFill>
                    <a:schemeClr val="tx1"/>
                  </a:solidFill>
                  <a:effectLst>
                    <a:outerShdw blurRad="38100" dist="19050" dir="2700000" algn="tl" rotWithShape="0">
                      <a:schemeClr val="dk1">
                        <a:alpha val="40000"/>
                      </a:schemeClr>
                    </a:outerShdw>
                  </a:effectLst>
                </a:rPr>
                <a:t>BÀI 3: NHIỆT ĐỘ THANG ĐO NHIỆT ĐỘ - NHIỆT KẾ</a:t>
              </a:r>
            </a:p>
          </p:txBody>
        </p:sp>
      </p:grpSp>
      <p:sp>
        <p:nvSpPr>
          <p:cNvPr id="6" name="Text Box 76">
            <a:extLst>
              <a:ext uri="{FF2B5EF4-FFF2-40B4-BE49-F238E27FC236}">
                <a16:creationId xmlns:a16="http://schemas.microsoft.com/office/drawing/2014/main" id="{7785EB8B-001C-A6DE-A72A-949C0F6C3059}"/>
              </a:ext>
            </a:extLst>
          </p:cNvPr>
          <p:cNvSpPr txBox="1">
            <a:spLocks noChangeArrowheads="1"/>
          </p:cNvSpPr>
          <p:nvPr/>
        </p:nvSpPr>
        <p:spPr bwMode="auto">
          <a:xfrm>
            <a:off x="6472" y="-66357"/>
            <a:ext cx="2495774" cy="2853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000">
                <a:solidFill>
                  <a:schemeClr val="tx1"/>
                </a:solidFill>
                <a:latin typeface="Arial" charset="0"/>
              </a:defRPr>
            </a:lvl1pPr>
            <a:lvl2pPr marL="742950" indent="-285750" eaLnBrk="0" hangingPunct="0">
              <a:defRPr sz="20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sz="2000">
                <a:solidFill>
                  <a:schemeClr val="tx1"/>
                </a:solidFill>
                <a:latin typeface="Arial" charset="0"/>
              </a:defRPr>
            </a:lvl4pPr>
            <a:lvl5pPr marL="2057400" indent="-228600" eaLnBrk="0" hangingPunct="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fontAlgn="auto">
              <a:lnSpc>
                <a:spcPct val="150000"/>
              </a:lnSpc>
              <a:spcBef>
                <a:spcPts val="0"/>
              </a:spcBef>
              <a:spcAft>
                <a:spcPts val="0"/>
              </a:spcAft>
              <a:defRPr/>
            </a:pPr>
            <a:r>
              <a:rPr lang="en-US" sz="2200" b="1" dirty="0">
                <a:solidFill>
                  <a:srgbClr val="FF0000"/>
                </a:solidFill>
                <a:latin typeface="Times New Roman" pitchFamily="18" charset="0"/>
                <a:cs typeface="Times New Roman" pitchFamily="18" charset="0"/>
              </a:rPr>
              <a:t>NỘI DUNG</a:t>
            </a:r>
          </a:p>
          <a:p>
            <a:pPr fontAlgn="auto">
              <a:lnSpc>
                <a:spcPct val="150000"/>
              </a:lnSpc>
              <a:spcBef>
                <a:spcPts val="0"/>
              </a:spcBef>
              <a:spcAft>
                <a:spcPts val="0"/>
              </a:spcAft>
              <a:defRPr/>
            </a:pPr>
            <a:r>
              <a:rPr lang="en-US" b="1" dirty="0">
                <a:solidFill>
                  <a:schemeClr val="accent2">
                    <a:lumMod val="60000"/>
                    <a:lumOff val="40000"/>
                  </a:schemeClr>
                </a:solidFill>
                <a:latin typeface="Times New Roman" pitchFamily="18" charset="0"/>
                <a:cs typeface="Times New Roman" pitchFamily="18" charset="0"/>
              </a:rPr>
              <a:t>I. </a:t>
            </a:r>
            <a:r>
              <a:rPr lang="en-US" b="1" dirty="0" err="1">
                <a:solidFill>
                  <a:schemeClr val="accent2">
                    <a:lumMod val="60000"/>
                    <a:lumOff val="40000"/>
                  </a:schemeClr>
                </a:solidFill>
                <a:latin typeface="Times New Roman" pitchFamily="18" charset="0"/>
                <a:cs typeface="Times New Roman" pitchFamily="18" charset="0"/>
              </a:rPr>
              <a:t>Khái</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niệm</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nhiệt</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độ</a:t>
            </a:r>
            <a:endParaRPr lang="en-US" b="1"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II.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r>
              <a:rPr lang="en-US" dirty="0">
                <a:solidFill>
                  <a:schemeClr val="accent2">
                    <a:lumMod val="60000"/>
                    <a:lumOff val="40000"/>
                  </a:schemeClr>
                </a:solidFill>
                <a:latin typeface="Times New Roman" pitchFamily="18" charset="0"/>
                <a:cs typeface="Times New Roman" pitchFamily="18" charset="0"/>
              </a:rPr>
              <a:t> -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1. </a:t>
            </a:r>
            <a:r>
              <a:rPr lang="en-US" dirty="0" err="1">
                <a:solidFill>
                  <a:schemeClr val="accent2">
                    <a:lumMod val="60000"/>
                    <a:lumOff val="40000"/>
                  </a:schemeClr>
                </a:solidFill>
                <a:latin typeface="Times New Roman" pitchFamily="18" charset="0"/>
                <a:cs typeface="Times New Roman" pitchFamily="18" charset="0"/>
              </a:rPr>
              <a:t>Các</a:t>
            </a:r>
            <a:r>
              <a:rPr lang="en-US" dirty="0">
                <a:solidFill>
                  <a:schemeClr val="accent2">
                    <a:lumMod val="60000"/>
                    <a:lumOff val="40000"/>
                  </a:schemeClr>
                </a:solidFill>
                <a:latin typeface="Times New Roman" pitchFamily="18" charset="0"/>
                <a:cs typeface="Times New Roman" pitchFamily="18" charset="0"/>
              </a:rPr>
              <a:t>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2.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p:txBody>
      </p:sp>
      <p:sp>
        <p:nvSpPr>
          <p:cNvPr id="10" name="Google Shape;553;p28" descr="n26 fb Tran Phu">
            <a:extLst>
              <a:ext uri="{FF2B5EF4-FFF2-40B4-BE49-F238E27FC236}">
                <a16:creationId xmlns:a16="http://schemas.microsoft.com/office/drawing/2014/main" id="{B5EB87B9-79FB-A896-B7CF-AC8CB3B8206F}"/>
              </a:ext>
            </a:extLst>
          </p:cNvPr>
          <p:cNvSpPr txBox="1">
            <a:spLocks/>
          </p:cNvSpPr>
          <p:nvPr/>
        </p:nvSpPr>
        <p:spPr>
          <a:xfrm>
            <a:off x="3172908" y="696362"/>
            <a:ext cx="840900" cy="355800"/>
          </a:xfrm>
          <a:prstGeom prst="rect">
            <a:avLst/>
          </a:prstGeom>
          <a:noFill/>
          <a:ln>
            <a:noFill/>
          </a:ln>
        </p:spPr>
        <p:txBody>
          <a:bodyPr spcFirstLastPara="1" wrap="square" lIns="0" tIns="0" rIns="0" bIns="0"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accent2"/>
              </a:buClr>
              <a:buSzPts val="2800"/>
              <a:buFont typeface="Nerko One"/>
              <a:buNone/>
              <a:defRPr sz="4300" b="0" i="0" u="none" strike="noStrike" cap="none">
                <a:solidFill>
                  <a:schemeClr val="accent2"/>
                </a:solidFill>
                <a:latin typeface="Nerko One"/>
                <a:ea typeface="Nerko One"/>
                <a:cs typeface="Nerko One"/>
                <a:sym typeface="Nerko One"/>
              </a:defRPr>
            </a:lvl1pPr>
            <a:lvl2pPr marR="0" lvl="1"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2pPr>
            <a:lvl3pPr marR="0" lvl="2"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3pPr>
            <a:lvl4pPr marR="0" lvl="3"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4pPr>
            <a:lvl5pPr marR="0" lvl="4"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5pPr>
            <a:lvl6pPr marR="0" lvl="5"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6pPr>
            <a:lvl7pPr marR="0" lvl="6"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7pPr>
            <a:lvl8pPr marR="0" lvl="7"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8pPr>
            <a:lvl9pPr marR="0" lvl="8"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9pPr>
          </a:lstStyle>
          <a:p>
            <a:pPr algn="ctr"/>
            <a:endParaRPr lang="en" sz="2000" b="1" dirty="0">
              <a:latin typeface="+mj-lt"/>
              <a:cs typeface="Calibri" panose="020F0502020204030204" pitchFamily="34" charset="0"/>
            </a:endParaRPr>
          </a:p>
        </p:txBody>
      </p:sp>
      <p:pic>
        <p:nvPicPr>
          <p:cNvPr id="9" name="ĐO NHIỆT ĐỘ_ THANG NHIỆT ĐỘ CELSIUS_ MEASURING THERMAL Bài học thú vị của Trạng" descr="n26 fb Tran Phu">
            <a:hlinkClick r:id="" action="ppaction://media"/>
            <a:extLst>
              <a:ext uri="{FF2B5EF4-FFF2-40B4-BE49-F238E27FC236}">
                <a16:creationId xmlns:a16="http://schemas.microsoft.com/office/drawing/2014/main" id="{09C83751-5ACB-2181-5234-34DB940FEC9F}"/>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828514" y="1204428"/>
            <a:ext cx="6062103" cy="3409933"/>
          </a:xfrm>
          <a:prstGeom prst="rect">
            <a:avLst/>
          </a:prstGeom>
        </p:spPr>
      </p:pic>
    </p:spTree>
    <p:extLst>
      <p:ext uri="{BB962C8B-B14F-4D97-AF65-F5344CB8AC3E}">
        <p14:creationId xmlns:p14="http://schemas.microsoft.com/office/powerpoint/2010/main" val="20455636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nodePh="1">
                                  <p:stCondLst>
                                    <p:cond delay="0"/>
                                  </p:stCondLst>
                                  <p:endCondLst>
                                    <p:cond evt="begin" delay="0">
                                      <p:tn val="5"/>
                                    </p:cond>
                                  </p:end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mediacall" presetSubtype="0" fill="hold" nodeType="clickEffect">
                                  <p:stCondLst>
                                    <p:cond delay="0"/>
                                  </p:stCondLst>
                                  <p:childTnLst>
                                    <p:cmd type="call" cmd="playFrom(0.0)">
                                      <p:cBhvr>
                                        <p:cTn id="13" dur="313330"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4" restart="whenNotActive" fill="hold" evtFilter="cancelBubble" nodeType="interactiveSeq">
                <p:stCondLst>
                  <p:cond evt="onClick" delay="0">
                    <p:tgtEl>
                      <p:spTgt spid="9"/>
                    </p:tgtEl>
                  </p:cond>
                </p:stCondLst>
                <p:endSync evt="end" delay="0">
                  <p:rtn val="all"/>
                </p:endSync>
                <p:childTnLst>
                  <p:par>
                    <p:cTn id="15" fill="hold">
                      <p:stCondLst>
                        <p:cond delay="0"/>
                      </p:stCondLst>
                      <p:childTnLst>
                        <p:par>
                          <p:cTn id="16" fill="hold">
                            <p:stCondLst>
                              <p:cond delay="0"/>
                            </p:stCondLst>
                            <p:childTnLst>
                              <p:par>
                                <p:cTn id="17" presetID="2" presetClass="mediacall" presetSubtype="0" fill="hold" nodeType="clickEffect">
                                  <p:stCondLst>
                                    <p:cond delay="0"/>
                                  </p:stCondLst>
                                  <p:childTnLst>
                                    <p:cmd type="call" cmd="togglePause">
                                      <p:cBhvr>
                                        <p:cTn id="18" dur="1" fill="hold"/>
                                        <p:tgtEl>
                                          <p:spTgt spid="9"/>
                                        </p:tgtEl>
                                      </p:cBhvr>
                                    </p:cmd>
                                  </p:childTnLst>
                                </p:cTn>
                              </p:par>
                            </p:childTnLst>
                          </p:cTn>
                        </p:par>
                      </p:childTnLst>
                    </p:cTn>
                  </p:par>
                </p:childTnLst>
              </p:cTn>
              <p:nextCondLst>
                <p:cond evt="onClick" delay="0">
                  <p:tgtEl>
                    <p:spTgt spid="9"/>
                  </p:tgtEl>
                </p:cond>
              </p:nextCondLst>
            </p:seq>
            <p:video>
              <p:cMediaNode vol="80000">
                <p:cTn id="19" fill="hold" display="0">
                  <p:stCondLst>
                    <p:cond delay="indefinite"/>
                  </p:stCondLst>
                </p:cTn>
                <p:tgtEl>
                  <p:spTgt spid="9"/>
                </p:tgtEl>
              </p:cMediaNode>
            </p:video>
          </p:childTnLst>
        </p:cTn>
      </p:par>
    </p:tnLst>
    <p:bldLst>
      <p:bldP spid="10"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687"/>
        <p:cNvGrpSpPr/>
        <p:nvPr/>
      </p:nvGrpSpPr>
      <p:grpSpPr>
        <a:xfrm>
          <a:off x="0" y="0"/>
          <a:ext cx="0" cy="0"/>
          <a:chOff x="0" y="0"/>
          <a:chExt cx="0" cy="0"/>
        </a:xfrm>
      </p:grpSpPr>
      <p:grpSp>
        <p:nvGrpSpPr>
          <p:cNvPr id="778" name="Google Shape;778;p30" descr="n26 fb Tran Phu"/>
          <p:cNvGrpSpPr/>
          <p:nvPr/>
        </p:nvGrpSpPr>
        <p:grpSpPr>
          <a:xfrm rot="10376918">
            <a:off x="861782" y="3867148"/>
            <a:ext cx="1938167" cy="1094824"/>
            <a:chOff x="5913720" y="338987"/>
            <a:chExt cx="2574977" cy="1454542"/>
          </a:xfrm>
        </p:grpSpPr>
        <p:sp>
          <p:nvSpPr>
            <p:cNvPr id="779" name="Google Shape;779;p30"/>
            <p:cNvSpPr/>
            <p:nvPr/>
          </p:nvSpPr>
          <p:spPr>
            <a:xfrm>
              <a:off x="6513338" y="338987"/>
              <a:ext cx="115824" cy="116115"/>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0" name="Google Shape;780;p30"/>
            <p:cNvGrpSpPr/>
            <p:nvPr/>
          </p:nvGrpSpPr>
          <p:grpSpPr>
            <a:xfrm>
              <a:off x="7139184" y="679702"/>
              <a:ext cx="115823" cy="111412"/>
              <a:chOff x="7483850" y="1849650"/>
              <a:chExt cx="144400" cy="138900"/>
            </a:xfrm>
          </p:grpSpPr>
          <p:sp>
            <p:nvSpPr>
              <p:cNvPr id="781" name="Google Shape;781;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2" name="Google Shape;782;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3" name="Google Shape;783;p30"/>
            <p:cNvSpPr/>
            <p:nvPr/>
          </p:nvSpPr>
          <p:spPr>
            <a:xfrm>
              <a:off x="7380591" y="1229942"/>
              <a:ext cx="161543" cy="1615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4" name="Google Shape;784;p30"/>
            <p:cNvSpPr/>
            <p:nvPr/>
          </p:nvSpPr>
          <p:spPr>
            <a:xfrm>
              <a:off x="6490529" y="911725"/>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5" name="Google Shape;785;p30"/>
            <p:cNvSpPr/>
            <p:nvPr/>
          </p:nvSpPr>
          <p:spPr>
            <a:xfrm>
              <a:off x="6950905" y="1169184"/>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6" name="Google Shape;786;p30"/>
            <p:cNvGrpSpPr/>
            <p:nvPr/>
          </p:nvGrpSpPr>
          <p:grpSpPr>
            <a:xfrm>
              <a:off x="5913720" y="815996"/>
              <a:ext cx="115823" cy="111412"/>
              <a:chOff x="7483850" y="1849650"/>
              <a:chExt cx="144400" cy="138900"/>
            </a:xfrm>
          </p:grpSpPr>
          <p:sp>
            <p:nvSpPr>
              <p:cNvPr id="787" name="Google Shape;787;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8" name="Google Shape;788;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9" name="Google Shape;789;p30"/>
            <p:cNvSpPr/>
            <p:nvPr/>
          </p:nvSpPr>
          <p:spPr>
            <a:xfrm>
              <a:off x="7472651" y="1632347"/>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0" name="Google Shape;790;p30"/>
            <p:cNvSpPr/>
            <p:nvPr/>
          </p:nvSpPr>
          <p:spPr>
            <a:xfrm rot="10800000" flipH="1">
              <a:off x="7975336" y="1047146"/>
              <a:ext cx="89847" cy="90043"/>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1" name="Google Shape;791;p30"/>
            <p:cNvGrpSpPr/>
            <p:nvPr/>
          </p:nvGrpSpPr>
          <p:grpSpPr>
            <a:xfrm rot="10800000" flipH="1">
              <a:off x="8372874" y="1255009"/>
              <a:ext cx="115823" cy="111412"/>
              <a:chOff x="7483850" y="1849650"/>
              <a:chExt cx="144400" cy="138900"/>
            </a:xfrm>
          </p:grpSpPr>
          <p:sp>
            <p:nvSpPr>
              <p:cNvPr id="792" name="Google Shape;792;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3" name="Google Shape;793;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94" name="Google Shape;794;p30"/>
            <p:cNvSpPr/>
            <p:nvPr/>
          </p:nvSpPr>
          <p:spPr>
            <a:xfrm rot="10800000" flipH="1">
              <a:off x="7542141" y="941562"/>
              <a:ext cx="101143" cy="1011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5" name="Google Shape;795;p30"/>
            <p:cNvGrpSpPr/>
            <p:nvPr/>
          </p:nvGrpSpPr>
          <p:grpSpPr>
            <a:xfrm rot="10800000" flipH="1">
              <a:off x="8074625" y="1520906"/>
              <a:ext cx="115823" cy="111412"/>
              <a:chOff x="7483850" y="1849650"/>
              <a:chExt cx="144400" cy="138900"/>
            </a:xfrm>
          </p:grpSpPr>
          <p:sp>
            <p:nvSpPr>
              <p:cNvPr id="796" name="Google Shape;796;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7" name="Google Shape;797;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grpSp>
      <p:grpSp>
        <p:nvGrpSpPr>
          <p:cNvPr id="2" name="Group 1">
            <a:extLst>
              <a:ext uri="{FF2B5EF4-FFF2-40B4-BE49-F238E27FC236}">
                <a16:creationId xmlns:a16="http://schemas.microsoft.com/office/drawing/2014/main" id="{8590C3D1-86F7-6083-5EBA-8ED4DC23A545}"/>
              </a:ext>
            </a:extLst>
          </p:cNvPr>
          <p:cNvGrpSpPr/>
          <p:nvPr/>
        </p:nvGrpSpPr>
        <p:grpSpPr>
          <a:xfrm>
            <a:off x="2407872" y="11875"/>
            <a:ext cx="6809014" cy="485466"/>
            <a:chOff x="2407872" y="11875"/>
            <a:chExt cx="6809014" cy="485466"/>
          </a:xfrm>
        </p:grpSpPr>
        <p:sp>
          <p:nvSpPr>
            <p:cNvPr id="4" name="Rectangle: Rounded Corners 3">
              <a:extLst>
                <a:ext uri="{FF2B5EF4-FFF2-40B4-BE49-F238E27FC236}">
                  <a16:creationId xmlns:a16="http://schemas.microsoft.com/office/drawing/2014/main" id="{F1D06312-451C-BB00-60D1-54360C492506}"/>
                </a:ext>
              </a:extLst>
            </p:cNvPr>
            <p:cNvSpPr/>
            <p:nvPr/>
          </p:nvSpPr>
          <p:spPr>
            <a:xfrm>
              <a:off x="2407872" y="11875"/>
              <a:ext cx="6809014" cy="485466"/>
            </a:xfrm>
            <a:prstGeom prst="roundRect">
              <a:avLst>
                <a:gd name="adj"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44090FD0-23A4-DBCC-5D49-7D2E949A3DA7}"/>
                </a:ext>
              </a:extLst>
            </p:cNvPr>
            <p:cNvSpPr txBox="1"/>
            <p:nvPr/>
          </p:nvSpPr>
          <p:spPr>
            <a:xfrm>
              <a:off x="2742608" y="97149"/>
              <a:ext cx="6474278" cy="400110"/>
            </a:xfrm>
            <a:prstGeom prst="rect">
              <a:avLst/>
            </a:prstGeom>
            <a:noFill/>
          </p:spPr>
          <p:txBody>
            <a:bodyPr wrap="square" rtlCol="0">
              <a:spAutoFit/>
            </a:bodyPr>
            <a:lstStyle/>
            <a:p>
              <a:r>
                <a:rPr lang="en-US" sz="2000" dirty="0">
                  <a:ln w="0"/>
                  <a:solidFill>
                    <a:schemeClr val="tx1"/>
                  </a:solidFill>
                  <a:effectLst>
                    <a:outerShdw blurRad="38100" dist="19050" dir="2700000" algn="tl" rotWithShape="0">
                      <a:schemeClr val="dk1">
                        <a:alpha val="40000"/>
                      </a:schemeClr>
                    </a:outerShdw>
                  </a:effectLst>
                </a:rPr>
                <a:t>BÀI 3: NHIỆT ĐỘ THANG ĐO NHIỆT ĐỘ - NHIỆT KẾ</a:t>
              </a:r>
            </a:p>
          </p:txBody>
        </p:sp>
      </p:grpSp>
      <p:sp>
        <p:nvSpPr>
          <p:cNvPr id="6" name="Text Box 76">
            <a:extLst>
              <a:ext uri="{FF2B5EF4-FFF2-40B4-BE49-F238E27FC236}">
                <a16:creationId xmlns:a16="http://schemas.microsoft.com/office/drawing/2014/main" id="{7785EB8B-001C-A6DE-A72A-949C0F6C3059}"/>
              </a:ext>
            </a:extLst>
          </p:cNvPr>
          <p:cNvSpPr txBox="1">
            <a:spLocks noChangeArrowheads="1"/>
          </p:cNvSpPr>
          <p:nvPr/>
        </p:nvSpPr>
        <p:spPr bwMode="auto">
          <a:xfrm>
            <a:off x="6472" y="-66357"/>
            <a:ext cx="2686886" cy="2853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000">
                <a:solidFill>
                  <a:schemeClr val="tx1"/>
                </a:solidFill>
                <a:latin typeface="Arial" charset="0"/>
              </a:defRPr>
            </a:lvl1pPr>
            <a:lvl2pPr marL="742950" indent="-285750" eaLnBrk="0" hangingPunct="0">
              <a:defRPr sz="20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sz="2000">
                <a:solidFill>
                  <a:schemeClr val="tx1"/>
                </a:solidFill>
                <a:latin typeface="Arial" charset="0"/>
              </a:defRPr>
            </a:lvl4pPr>
            <a:lvl5pPr marL="2057400" indent="-228600" eaLnBrk="0" hangingPunct="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fontAlgn="auto">
              <a:lnSpc>
                <a:spcPct val="150000"/>
              </a:lnSpc>
              <a:spcBef>
                <a:spcPts val="0"/>
              </a:spcBef>
              <a:spcAft>
                <a:spcPts val="0"/>
              </a:spcAft>
              <a:defRPr/>
            </a:pPr>
            <a:r>
              <a:rPr lang="en-US" sz="2200" b="1" dirty="0">
                <a:solidFill>
                  <a:srgbClr val="FF0000"/>
                </a:solidFill>
                <a:latin typeface="Times New Roman" pitchFamily="18" charset="0"/>
                <a:cs typeface="Times New Roman" pitchFamily="18" charset="0"/>
              </a:rPr>
              <a:t>NỘI DUNG</a:t>
            </a: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I. </a:t>
            </a:r>
            <a:r>
              <a:rPr lang="en-US" dirty="0" err="1">
                <a:solidFill>
                  <a:schemeClr val="accent2">
                    <a:lumMod val="60000"/>
                    <a:lumOff val="40000"/>
                  </a:schemeClr>
                </a:solidFill>
                <a:latin typeface="Times New Roman" pitchFamily="18" charset="0"/>
                <a:cs typeface="Times New Roman" pitchFamily="18" charset="0"/>
              </a:rPr>
              <a:t>Khái</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niệm</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b="1" dirty="0">
                <a:solidFill>
                  <a:schemeClr val="accent2">
                    <a:lumMod val="60000"/>
                    <a:lumOff val="40000"/>
                  </a:schemeClr>
                </a:solidFill>
                <a:latin typeface="Times New Roman" pitchFamily="18" charset="0"/>
                <a:cs typeface="Times New Roman" pitchFamily="18" charset="0"/>
              </a:rPr>
              <a:t>II. Thang </a:t>
            </a:r>
            <a:r>
              <a:rPr lang="en-US" b="1" dirty="0" err="1">
                <a:solidFill>
                  <a:schemeClr val="accent2">
                    <a:lumMod val="60000"/>
                    <a:lumOff val="40000"/>
                  </a:schemeClr>
                </a:solidFill>
                <a:latin typeface="Times New Roman" pitchFamily="18" charset="0"/>
                <a:cs typeface="Times New Roman" pitchFamily="18" charset="0"/>
              </a:rPr>
              <a:t>nhiệt</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độ</a:t>
            </a:r>
            <a:r>
              <a:rPr lang="en-US" b="1" dirty="0">
                <a:solidFill>
                  <a:schemeClr val="accent2">
                    <a:lumMod val="60000"/>
                    <a:lumOff val="40000"/>
                  </a:schemeClr>
                </a:solidFill>
                <a:latin typeface="Times New Roman" pitchFamily="18" charset="0"/>
                <a:cs typeface="Times New Roman" pitchFamily="18" charset="0"/>
              </a:rPr>
              <a:t> - </a:t>
            </a:r>
            <a:r>
              <a:rPr lang="en-US" b="1" dirty="0" err="1">
                <a:solidFill>
                  <a:schemeClr val="accent2">
                    <a:lumMod val="60000"/>
                    <a:lumOff val="40000"/>
                  </a:schemeClr>
                </a:solidFill>
                <a:latin typeface="Times New Roman" pitchFamily="18" charset="0"/>
                <a:cs typeface="Times New Roman" pitchFamily="18" charset="0"/>
              </a:rPr>
              <a:t>nhiệt</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kế</a:t>
            </a:r>
            <a:endParaRPr lang="en-US" b="1"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b="1" dirty="0">
                <a:solidFill>
                  <a:schemeClr val="accent2">
                    <a:lumMod val="60000"/>
                    <a:lumOff val="40000"/>
                  </a:schemeClr>
                </a:solidFill>
                <a:latin typeface="Times New Roman" pitchFamily="18" charset="0"/>
                <a:cs typeface="Times New Roman" pitchFamily="18" charset="0"/>
              </a:rPr>
              <a:t>  1. </a:t>
            </a:r>
            <a:r>
              <a:rPr lang="en-US" b="1" dirty="0" err="1">
                <a:solidFill>
                  <a:schemeClr val="accent2">
                    <a:lumMod val="60000"/>
                    <a:lumOff val="40000"/>
                  </a:schemeClr>
                </a:solidFill>
                <a:latin typeface="Times New Roman" pitchFamily="18" charset="0"/>
                <a:cs typeface="Times New Roman" pitchFamily="18" charset="0"/>
              </a:rPr>
              <a:t>Các</a:t>
            </a:r>
            <a:r>
              <a:rPr lang="en-US" b="1" dirty="0">
                <a:solidFill>
                  <a:schemeClr val="accent2">
                    <a:lumMod val="60000"/>
                    <a:lumOff val="40000"/>
                  </a:schemeClr>
                </a:solidFill>
                <a:latin typeface="Times New Roman" pitchFamily="18" charset="0"/>
                <a:cs typeface="Times New Roman" pitchFamily="18" charset="0"/>
              </a:rPr>
              <a:t> thang </a:t>
            </a:r>
            <a:r>
              <a:rPr lang="en-US" b="1" dirty="0" err="1">
                <a:solidFill>
                  <a:schemeClr val="accent2">
                    <a:lumMod val="60000"/>
                    <a:lumOff val="40000"/>
                  </a:schemeClr>
                </a:solidFill>
                <a:latin typeface="Times New Roman" pitchFamily="18" charset="0"/>
                <a:cs typeface="Times New Roman" pitchFamily="18" charset="0"/>
              </a:rPr>
              <a:t>nhiệt</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độ</a:t>
            </a:r>
            <a:endParaRPr lang="en-US" b="1"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2.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p:txBody>
      </p:sp>
      <p:sp>
        <p:nvSpPr>
          <p:cNvPr id="10" name="Google Shape;553;p28" descr="n26 fb Tran Phu">
            <a:extLst>
              <a:ext uri="{FF2B5EF4-FFF2-40B4-BE49-F238E27FC236}">
                <a16:creationId xmlns:a16="http://schemas.microsoft.com/office/drawing/2014/main" id="{B5EB87B9-79FB-A896-B7CF-AC8CB3B8206F}"/>
              </a:ext>
            </a:extLst>
          </p:cNvPr>
          <p:cNvSpPr txBox="1">
            <a:spLocks/>
          </p:cNvSpPr>
          <p:nvPr/>
        </p:nvSpPr>
        <p:spPr>
          <a:xfrm>
            <a:off x="3172908" y="696362"/>
            <a:ext cx="840900" cy="355800"/>
          </a:xfrm>
          <a:prstGeom prst="rect">
            <a:avLst/>
          </a:prstGeom>
          <a:noFill/>
          <a:ln>
            <a:noFill/>
          </a:ln>
        </p:spPr>
        <p:txBody>
          <a:bodyPr spcFirstLastPara="1" wrap="square" lIns="0" tIns="0" rIns="0" bIns="0"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accent2"/>
              </a:buClr>
              <a:buSzPts val="2800"/>
              <a:buFont typeface="Nerko One"/>
              <a:buNone/>
              <a:defRPr sz="4300" b="0" i="0" u="none" strike="noStrike" cap="none">
                <a:solidFill>
                  <a:schemeClr val="accent2"/>
                </a:solidFill>
                <a:latin typeface="Nerko One"/>
                <a:ea typeface="Nerko One"/>
                <a:cs typeface="Nerko One"/>
                <a:sym typeface="Nerko One"/>
              </a:defRPr>
            </a:lvl1pPr>
            <a:lvl2pPr marR="0" lvl="1"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2pPr>
            <a:lvl3pPr marR="0" lvl="2"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3pPr>
            <a:lvl4pPr marR="0" lvl="3"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4pPr>
            <a:lvl5pPr marR="0" lvl="4"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5pPr>
            <a:lvl6pPr marR="0" lvl="5"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6pPr>
            <a:lvl7pPr marR="0" lvl="6"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7pPr>
            <a:lvl8pPr marR="0" lvl="7"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8pPr>
            <a:lvl9pPr marR="0" lvl="8"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9pPr>
          </a:lstStyle>
          <a:p>
            <a:pPr algn="ctr"/>
            <a:endParaRPr lang="en" sz="2000" b="1" dirty="0">
              <a:latin typeface="+mj-lt"/>
              <a:cs typeface="Calibri" panose="020F0502020204030204" pitchFamily="34" charset="0"/>
            </a:endParaRPr>
          </a:p>
        </p:txBody>
      </p:sp>
      <p:sp>
        <p:nvSpPr>
          <p:cNvPr id="3" name="Google Shape;549;p28" descr="n26 fb Tran Phu">
            <a:extLst>
              <a:ext uri="{FF2B5EF4-FFF2-40B4-BE49-F238E27FC236}">
                <a16:creationId xmlns:a16="http://schemas.microsoft.com/office/drawing/2014/main" id="{C6F49EFC-20FC-5E7C-0EC9-FC10DFB3C264}"/>
              </a:ext>
            </a:extLst>
          </p:cNvPr>
          <p:cNvSpPr/>
          <p:nvPr/>
        </p:nvSpPr>
        <p:spPr>
          <a:xfrm>
            <a:off x="2563424" y="712199"/>
            <a:ext cx="746100" cy="7461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b="1">
              <a:latin typeface="#9Slide03 BoosterNextFYBlack" panose="02000A03000000020004" pitchFamily="2" charset="0"/>
              <a:cs typeface="Calibri" panose="020F0502020204030204" pitchFamily="34" charset="0"/>
            </a:endParaRPr>
          </a:p>
        </p:txBody>
      </p:sp>
      <p:sp>
        <p:nvSpPr>
          <p:cNvPr id="7" name="Google Shape;553;p28" descr="n26 fb Tran Phu">
            <a:extLst>
              <a:ext uri="{FF2B5EF4-FFF2-40B4-BE49-F238E27FC236}">
                <a16:creationId xmlns:a16="http://schemas.microsoft.com/office/drawing/2014/main" id="{63B85452-C31B-4E50-EE61-5D68E373D19A}"/>
              </a:ext>
            </a:extLst>
          </p:cNvPr>
          <p:cNvSpPr txBox="1">
            <a:spLocks/>
          </p:cNvSpPr>
          <p:nvPr/>
        </p:nvSpPr>
        <p:spPr>
          <a:xfrm>
            <a:off x="2468624" y="922108"/>
            <a:ext cx="840900" cy="355800"/>
          </a:xfrm>
          <a:prstGeom prst="rect">
            <a:avLst/>
          </a:prstGeom>
          <a:noFill/>
          <a:ln>
            <a:noFill/>
          </a:ln>
        </p:spPr>
        <p:txBody>
          <a:bodyPr spcFirstLastPara="1" wrap="square" lIns="0" tIns="0" rIns="0" bIns="0"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accent2"/>
              </a:buClr>
              <a:buSzPts val="2800"/>
              <a:buFont typeface="Nerko One"/>
              <a:buNone/>
              <a:defRPr sz="4300" b="0" i="0" u="none" strike="noStrike" cap="none">
                <a:solidFill>
                  <a:schemeClr val="accent2"/>
                </a:solidFill>
                <a:latin typeface="Nerko One"/>
                <a:ea typeface="Nerko One"/>
                <a:cs typeface="Nerko One"/>
                <a:sym typeface="Nerko One"/>
              </a:defRPr>
            </a:lvl1pPr>
            <a:lvl2pPr marR="0" lvl="1"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2pPr>
            <a:lvl3pPr marR="0" lvl="2"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3pPr>
            <a:lvl4pPr marR="0" lvl="3"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4pPr>
            <a:lvl5pPr marR="0" lvl="4"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5pPr>
            <a:lvl6pPr marR="0" lvl="5"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6pPr>
            <a:lvl7pPr marR="0" lvl="6"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7pPr>
            <a:lvl8pPr marR="0" lvl="7"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8pPr>
            <a:lvl9pPr marR="0" lvl="8"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9pPr>
          </a:lstStyle>
          <a:p>
            <a:pPr algn="ctr"/>
            <a:r>
              <a:rPr lang="en" sz="2800" b="1">
                <a:solidFill>
                  <a:srgbClr val="0070C0"/>
                </a:solidFill>
                <a:latin typeface="#9Slide03 BoosterNextFYBlack" panose="02000A03000000020004" pitchFamily="2" charset="0"/>
                <a:cs typeface="Calibri" panose="020F0502020204030204" pitchFamily="34" charset="0"/>
              </a:rPr>
              <a:t>II</a:t>
            </a:r>
          </a:p>
        </p:txBody>
      </p:sp>
      <p:sp>
        <p:nvSpPr>
          <p:cNvPr id="8" name="TextBox 7" descr="n26 fb Tran Phu">
            <a:extLst>
              <a:ext uri="{FF2B5EF4-FFF2-40B4-BE49-F238E27FC236}">
                <a16:creationId xmlns:a16="http://schemas.microsoft.com/office/drawing/2014/main" id="{3A3FCEF4-4FF6-61D5-221E-01616136BC18}"/>
              </a:ext>
            </a:extLst>
          </p:cNvPr>
          <p:cNvSpPr txBox="1"/>
          <p:nvPr/>
        </p:nvSpPr>
        <p:spPr>
          <a:xfrm>
            <a:off x="3275902" y="744103"/>
            <a:ext cx="6064272" cy="523220"/>
          </a:xfrm>
          <a:prstGeom prst="rect">
            <a:avLst/>
          </a:prstGeom>
          <a:noFill/>
        </p:spPr>
        <p:txBody>
          <a:bodyPr wrap="square" rtlCol="0">
            <a:spAutoFit/>
          </a:bodyPr>
          <a:lstStyle/>
          <a:p>
            <a:r>
              <a:rPr lang="en-US" sz="2800" b="1" dirty="0">
                <a:solidFill>
                  <a:srgbClr val="0070C0"/>
                </a:solidFill>
                <a:latin typeface="#9Slide03 BoosterNextFYBlack" panose="02000A03000000020004" pitchFamily="2" charset="0"/>
                <a:cs typeface="Calibri" panose="020F0502020204030204" pitchFamily="34" charset="0"/>
              </a:rPr>
              <a:t>THANG ĐO NHIỆT ĐỘ. NHIỆT KẾ</a:t>
            </a:r>
            <a:endParaRPr lang="vi-VN" sz="2800" b="1" dirty="0">
              <a:solidFill>
                <a:srgbClr val="0070C0"/>
              </a:solidFill>
              <a:latin typeface="#9Slide03 BoosterNextFYBlack" panose="02000A03000000020004" pitchFamily="2" charset="0"/>
              <a:cs typeface="Calibri" panose="020F0502020204030204" pitchFamily="34" charset="0"/>
            </a:endParaRPr>
          </a:p>
        </p:txBody>
      </p:sp>
      <p:sp>
        <p:nvSpPr>
          <p:cNvPr id="11" name="TextBox 10" descr="n26 fb Tran Phu">
            <a:extLst>
              <a:ext uri="{FF2B5EF4-FFF2-40B4-BE49-F238E27FC236}">
                <a16:creationId xmlns:a16="http://schemas.microsoft.com/office/drawing/2014/main" id="{2DE54C4D-B5E9-58ED-0574-FF7E0387A352}"/>
              </a:ext>
            </a:extLst>
          </p:cNvPr>
          <p:cNvSpPr txBox="1"/>
          <p:nvPr/>
        </p:nvSpPr>
        <p:spPr>
          <a:xfrm>
            <a:off x="2693358" y="1694007"/>
            <a:ext cx="4465954" cy="2539862"/>
          </a:xfrm>
          <a:prstGeom prst="rect">
            <a:avLst/>
          </a:prstGeom>
          <a:noFill/>
        </p:spPr>
        <p:txBody>
          <a:bodyPr wrap="square">
            <a:spAutoFit/>
          </a:bodyPr>
          <a:lstStyle/>
          <a:p>
            <a:pPr marR="0" lvl="0" algn="just">
              <a:lnSpc>
                <a:spcPct val="115000"/>
              </a:lnSpc>
              <a:spcBef>
                <a:spcPts val="0"/>
              </a:spcBef>
              <a:spcAft>
                <a:spcPts val="0"/>
              </a:spcAft>
            </a:pPr>
            <a:r>
              <a:rPr lang="en-US" sz="2000" b="1" dirty="0">
                <a:solidFill>
                  <a:schemeClr val="tx1"/>
                </a:solidFill>
                <a:effectLst/>
                <a:latin typeface="+mj-lt"/>
                <a:ea typeface="Times New Roman" panose="02020603050405020304" pitchFamily="18" charset="0"/>
                <a:cs typeface="Times New Roman" panose="02020603050405020304" pitchFamily="18" charset="0"/>
              </a:rPr>
              <a:t>1. </a:t>
            </a:r>
            <a:r>
              <a:rPr lang="en-US" sz="2000" b="1" dirty="0" err="1">
                <a:solidFill>
                  <a:schemeClr val="tx1"/>
                </a:solidFill>
                <a:effectLst/>
                <a:latin typeface="+mj-lt"/>
                <a:ea typeface="Times New Roman" panose="02020603050405020304" pitchFamily="18" charset="0"/>
                <a:cs typeface="Times New Roman" panose="02020603050405020304" pitchFamily="18" charset="0"/>
              </a:rPr>
              <a:t>Các</a:t>
            </a:r>
            <a:r>
              <a:rPr lang="en-US" sz="2000" b="1" dirty="0">
                <a:solidFill>
                  <a:schemeClr val="tx1"/>
                </a:solidFill>
                <a:effectLst/>
                <a:latin typeface="+mj-lt"/>
                <a:ea typeface="Times New Roman" panose="02020603050405020304" pitchFamily="18" charset="0"/>
                <a:cs typeface="Times New Roman" panose="02020603050405020304" pitchFamily="18" charset="0"/>
              </a:rPr>
              <a:t> thang </a:t>
            </a:r>
            <a:r>
              <a:rPr lang="en-US" sz="2000" b="1" dirty="0" err="1">
                <a:solidFill>
                  <a:schemeClr val="tx1"/>
                </a:solidFill>
                <a:effectLst/>
                <a:latin typeface="+mj-lt"/>
                <a:ea typeface="Times New Roman" panose="02020603050405020304" pitchFamily="18" charset="0"/>
                <a:cs typeface="Times New Roman" panose="02020603050405020304" pitchFamily="18" charset="0"/>
              </a:rPr>
              <a:t>nhiệt</a:t>
            </a:r>
            <a:r>
              <a:rPr lang="en-US" sz="2000" b="1" dirty="0">
                <a:solidFill>
                  <a:schemeClr val="tx1"/>
                </a:solidFill>
                <a:effectLst/>
                <a:latin typeface="+mj-lt"/>
                <a:ea typeface="Times New Roman" panose="02020603050405020304" pitchFamily="18" charset="0"/>
                <a:cs typeface="Times New Roman" panose="02020603050405020304" pitchFamily="18" charset="0"/>
              </a:rPr>
              <a:t> </a:t>
            </a:r>
            <a:r>
              <a:rPr lang="en-US" sz="2000" b="1" dirty="0" err="1">
                <a:solidFill>
                  <a:schemeClr val="tx1"/>
                </a:solidFill>
                <a:effectLst/>
                <a:latin typeface="+mj-lt"/>
                <a:ea typeface="Times New Roman" panose="02020603050405020304" pitchFamily="18" charset="0"/>
                <a:cs typeface="Times New Roman" panose="02020603050405020304" pitchFamily="18" charset="0"/>
              </a:rPr>
              <a:t>độ</a:t>
            </a:r>
            <a:r>
              <a:rPr lang="en-US" sz="2000" b="1" dirty="0">
                <a:solidFill>
                  <a:schemeClr val="tx1"/>
                </a:solidFill>
                <a:effectLst/>
                <a:latin typeface="+mj-lt"/>
                <a:ea typeface="Times New Roman" panose="02020603050405020304" pitchFamily="18" charset="0"/>
                <a:cs typeface="Times New Roman" panose="02020603050405020304" pitchFamily="18" charset="0"/>
              </a:rPr>
              <a:t>.</a:t>
            </a:r>
            <a:endParaRPr lang="en-US" sz="2000" dirty="0">
              <a:solidFill>
                <a:schemeClr val="tx1"/>
              </a:solidFill>
              <a:effectLst/>
              <a:latin typeface="+mj-lt"/>
              <a:ea typeface="Times New Roman" panose="02020603050405020304" pitchFamily="18" charset="0"/>
            </a:endParaRPr>
          </a:p>
          <a:p>
            <a:pPr marR="0" lvl="0" algn="just">
              <a:lnSpc>
                <a:spcPct val="115000"/>
              </a:lnSpc>
              <a:spcBef>
                <a:spcPts val="0"/>
              </a:spcBef>
              <a:spcAft>
                <a:spcPts val="0"/>
              </a:spcAft>
            </a:pPr>
            <a:r>
              <a:rPr lang="en-US" sz="2000" b="1" dirty="0">
                <a:solidFill>
                  <a:schemeClr val="tx1"/>
                </a:solidFill>
                <a:effectLst/>
                <a:latin typeface="+mj-lt"/>
                <a:ea typeface="Times New Roman" panose="02020603050405020304" pitchFamily="18" charset="0"/>
                <a:cs typeface="Times New Roman" panose="02020603050405020304" pitchFamily="18" charset="0"/>
              </a:rPr>
              <a:t>a. Thang </a:t>
            </a:r>
            <a:r>
              <a:rPr lang="en-US" sz="2000" b="1" dirty="0" err="1">
                <a:solidFill>
                  <a:schemeClr val="tx1"/>
                </a:solidFill>
                <a:effectLst/>
                <a:latin typeface="+mj-lt"/>
                <a:ea typeface="Times New Roman" panose="02020603050405020304" pitchFamily="18" charset="0"/>
                <a:cs typeface="Times New Roman" panose="02020603050405020304" pitchFamily="18" charset="0"/>
              </a:rPr>
              <a:t>nhiệt</a:t>
            </a:r>
            <a:r>
              <a:rPr lang="en-US" sz="2000" b="1" dirty="0">
                <a:solidFill>
                  <a:schemeClr val="tx1"/>
                </a:solidFill>
                <a:effectLst/>
                <a:latin typeface="+mj-lt"/>
                <a:ea typeface="Times New Roman" panose="02020603050405020304" pitchFamily="18" charset="0"/>
                <a:cs typeface="Times New Roman" panose="02020603050405020304" pitchFamily="18" charset="0"/>
              </a:rPr>
              <a:t> </a:t>
            </a:r>
            <a:r>
              <a:rPr lang="en-US" sz="2000" b="1" dirty="0" err="1">
                <a:solidFill>
                  <a:schemeClr val="tx1"/>
                </a:solidFill>
                <a:effectLst/>
                <a:latin typeface="+mj-lt"/>
                <a:ea typeface="Times New Roman" panose="02020603050405020304" pitchFamily="18" charset="0"/>
                <a:cs typeface="Times New Roman" panose="02020603050405020304" pitchFamily="18" charset="0"/>
              </a:rPr>
              <a:t>độ</a:t>
            </a:r>
            <a:r>
              <a:rPr lang="en-US" sz="2000" b="1" dirty="0">
                <a:solidFill>
                  <a:schemeClr val="tx1"/>
                </a:solidFill>
                <a:effectLst/>
                <a:latin typeface="+mj-lt"/>
                <a:ea typeface="Times New Roman" panose="02020603050405020304" pitchFamily="18" charset="0"/>
                <a:cs typeface="Times New Roman" panose="02020603050405020304" pitchFamily="18" charset="0"/>
              </a:rPr>
              <a:t> Celsius</a:t>
            </a:r>
            <a:endParaRPr lang="en-US" sz="2000" dirty="0">
              <a:solidFill>
                <a:schemeClr val="tx1"/>
              </a:solidFill>
              <a:effectLst/>
              <a:latin typeface="+mj-lt"/>
              <a:ea typeface="Times New Roman" panose="02020603050405020304" pitchFamily="18" charset="0"/>
            </a:endParaRPr>
          </a:p>
          <a:p>
            <a:pPr marR="0" lvl="0" algn="just">
              <a:lnSpc>
                <a:spcPct val="115000"/>
              </a:lnSpc>
              <a:spcBef>
                <a:spcPts val="0"/>
              </a:spcBef>
              <a:spcAft>
                <a:spcPts val="0"/>
              </a:spcAft>
            </a:pPr>
            <a:r>
              <a:rPr lang="en-US" sz="2000" dirty="0">
                <a:solidFill>
                  <a:schemeClr val="tx1"/>
                </a:solidFill>
                <a:effectLst/>
                <a:latin typeface="+mj-lt"/>
                <a:ea typeface="Times New Roman" panose="02020603050405020304" pitchFamily="18" charset="0"/>
                <a:cs typeface="Times New Roman" panose="02020603050405020304" pitchFamily="18" charset="0"/>
              </a:rPr>
              <a:t>- </a:t>
            </a:r>
            <a:r>
              <a:rPr lang="en-US" sz="2000" dirty="0" err="1">
                <a:solidFill>
                  <a:schemeClr val="tx1"/>
                </a:solidFill>
                <a:effectLst/>
                <a:latin typeface="+mj-lt"/>
                <a:ea typeface="Times New Roman" panose="02020603050405020304" pitchFamily="18" charset="0"/>
                <a:cs typeface="Times New Roman" panose="02020603050405020304" pitchFamily="18" charset="0"/>
              </a:rPr>
              <a:t>Nhiệt</a:t>
            </a:r>
            <a:r>
              <a:rPr lang="en-US" sz="2000" dirty="0">
                <a:solidFill>
                  <a:schemeClr val="tx1"/>
                </a:solidFill>
                <a:effectLst/>
                <a:latin typeface="+mj-lt"/>
                <a:ea typeface="Times New Roman" panose="02020603050405020304" pitchFamily="18" charset="0"/>
                <a:cs typeface="Times New Roman" panose="02020603050405020304" pitchFamily="18" charset="0"/>
              </a:rPr>
              <a:t> </a:t>
            </a:r>
            <a:r>
              <a:rPr lang="en-US" sz="2000" dirty="0" err="1">
                <a:solidFill>
                  <a:schemeClr val="tx1"/>
                </a:solidFill>
                <a:effectLst/>
                <a:latin typeface="+mj-lt"/>
                <a:ea typeface="Times New Roman" panose="02020603050405020304" pitchFamily="18" charset="0"/>
                <a:cs typeface="Times New Roman" panose="02020603050405020304" pitchFamily="18" charset="0"/>
              </a:rPr>
              <a:t>độ</a:t>
            </a:r>
            <a:r>
              <a:rPr lang="en-US" sz="2000" dirty="0">
                <a:solidFill>
                  <a:schemeClr val="tx1"/>
                </a:solidFill>
                <a:effectLst/>
                <a:latin typeface="+mj-lt"/>
                <a:ea typeface="Times New Roman" panose="02020603050405020304" pitchFamily="18" charset="0"/>
                <a:cs typeface="Times New Roman" panose="02020603050405020304" pitchFamily="18" charset="0"/>
              </a:rPr>
              <a:t> </a:t>
            </a:r>
            <a:r>
              <a:rPr lang="en-US" sz="2000" dirty="0" err="1">
                <a:solidFill>
                  <a:schemeClr val="tx1"/>
                </a:solidFill>
                <a:effectLst/>
                <a:latin typeface="+mj-lt"/>
                <a:ea typeface="Times New Roman" panose="02020603050405020304" pitchFamily="18" charset="0"/>
                <a:cs typeface="Times New Roman" panose="02020603050405020304" pitchFamily="18" charset="0"/>
              </a:rPr>
              <a:t>trong</a:t>
            </a:r>
            <a:r>
              <a:rPr lang="en-US" sz="2000" dirty="0">
                <a:solidFill>
                  <a:schemeClr val="tx1"/>
                </a:solidFill>
                <a:effectLst/>
                <a:latin typeface="+mj-lt"/>
                <a:ea typeface="Times New Roman" panose="02020603050405020304" pitchFamily="18" charset="0"/>
                <a:cs typeface="Times New Roman" panose="02020603050405020304" pitchFamily="18" charset="0"/>
              </a:rPr>
              <a:t> thang Celsius </a:t>
            </a:r>
            <a:r>
              <a:rPr lang="en-US" sz="2000" dirty="0" err="1">
                <a:solidFill>
                  <a:schemeClr val="tx1"/>
                </a:solidFill>
                <a:effectLst/>
                <a:latin typeface="+mj-lt"/>
                <a:ea typeface="Times New Roman" panose="02020603050405020304" pitchFamily="18" charset="0"/>
                <a:cs typeface="Times New Roman" panose="02020603050405020304" pitchFamily="18" charset="0"/>
              </a:rPr>
              <a:t>thường</a:t>
            </a:r>
            <a:r>
              <a:rPr lang="en-US" sz="2000" dirty="0">
                <a:solidFill>
                  <a:schemeClr val="tx1"/>
                </a:solidFill>
                <a:effectLst/>
                <a:latin typeface="+mj-lt"/>
                <a:ea typeface="Times New Roman" panose="02020603050405020304" pitchFamily="18" charset="0"/>
                <a:cs typeface="Times New Roman" panose="02020603050405020304" pitchFamily="18" charset="0"/>
              </a:rPr>
              <a:t> </a:t>
            </a:r>
            <a:r>
              <a:rPr lang="en-US" sz="2000" dirty="0" err="1">
                <a:solidFill>
                  <a:schemeClr val="tx1"/>
                </a:solidFill>
                <a:effectLst/>
                <a:latin typeface="+mj-lt"/>
                <a:ea typeface="Times New Roman" panose="02020603050405020304" pitchFamily="18" charset="0"/>
                <a:cs typeface="Times New Roman" panose="02020603050405020304" pitchFamily="18" charset="0"/>
              </a:rPr>
              <a:t>ký</a:t>
            </a:r>
            <a:r>
              <a:rPr lang="en-US" sz="2000" dirty="0">
                <a:solidFill>
                  <a:schemeClr val="tx1"/>
                </a:solidFill>
                <a:effectLst/>
                <a:latin typeface="+mj-lt"/>
                <a:ea typeface="Times New Roman" panose="02020603050405020304" pitchFamily="18" charset="0"/>
                <a:cs typeface="Times New Roman" panose="02020603050405020304" pitchFamily="18" charset="0"/>
              </a:rPr>
              <a:t> </a:t>
            </a:r>
            <a:r>
              <a:rPr lang="en-US" sz="2000" dirty="0" err="1">
                <a:solidFill>
                  <a:schemeClr val="tx1"/>
                </a:solidFill>
                <a:effectLst/>
                <a:latin typeface="+mj-lt"/>
                <a:ea typeface="Times New Roman" panose="02020603050405020304" pitchFamily="18" charset="0"/>
                <a:cs typeface="Times New Roman" panose="02020603050405020304" pitchFamily="18" charset="0"/>
              </a:rPr>
              <a:t>hiệu</a:t>
            </a:r>
            <a:r>
              <a:rPr lang="en-US" sz="2000" dirty="0">
                <a:solidFill>
                  <a:schemeClr val="tx1"/>
                </a:solidFill>
                <a:effectLst/>
                <a:latin typeface="+mj-lt"/>
                <a:ea typeface="Times New Roman" panose="02020603050405020304" pitchFamily="18" charset="0"/>
                <a:cs typeface="Times New Roman" panose="02020603050405020304" pitchFamily="18" charset="0"/>
              </a:rPr>
              <a:t> </a:t>
            </a:r>
            <a:r>
              <a:rPr lang="en-US" sz="2000" dirty="0" err="1">
                <a:solidFill>
                  <a:schemeClr val="tx1"/>
                </a:solidFill>
                <a:effectLst/>
                <a:latin typeface="+mj-lt"/>
                <a:ea typeface="Times New Roman" panose="02020603050405020304" pitchFamily="18" charset="0"/>
                <a:cs typeface="Times New Roman" panose="02020603050405020304" pitchFamily="18" charset="0"/>
              </a:rPr>
              <a:t>chữ</a:t>
            </a:r>
            <a:r>
              <a:rPr lang="en-US" sz="2000" dirty="0">
                <a:solidFill>
                  <a:schemeClr val="tx1"/>
                </a:solidFill>
                <a:effectLst/>
                <a:latin typeface="+mj-lt"/>
                <a:ea typeface="Times New Roman" panose="02020603050405020304" pitchFamily="18" charset="0"/>
                <a:cs typeface="Times New Roman" panose="02020603050405020304" pitchFamily="18" charset="0"/>
              </a:rPr>
              <a:t> t.</a:t>
            </a:r>
            <a:endParaRPr lang="en-US" sz="2000" dirty="0">
              <a:solidFill>
                <a:schemeClr val="tx1"/>
              </a:solidFill>
              <a:effectLst/>
              <a:latin typeface="+mj-lt"/>
              <a:ea typeface="Times New Roman" panose="02020603050405020304" pitchFamily="18" charset="0"/>
            </a:endParaRPr>
          </a:p>
          <a:p>
            <a:pPr marR="0" lvl="0" algn="just">
              <a:lnSpc>
                <a:spcPct val="115000"/>
              </a:lnSpc>
              <a:spcBef>
                <a:spcPts val="0"/>
              </a:spcBef>
              <a:spcAft>
                <a:spcPts val="0"/>
              </a:spcAft>
            </a:pPr>
            <a:r>
              <a:rPr lang="en-US" sz="2000" dirty="0">
                <a:solidFill>
                  <a:schemeClr val="tx1"/>
                </a:solidFill>
                <a:effectLst/>
                <a:latin typeface="+mj-lt"/>
                <a:ea typeface="Times New Roman" panose="02020603050405020304" pitchFamily="18" charset="0"/>
                <a:cs typeface="Times New Roman" panose="02020603050405020304" pitchFamily="18" charset="0"/>
              </a:rPr>
              <a:t>- </a:t>
            </a:r>
            <a:r>
              <a:rPr lang="en-US" sz="2000" dirty="0" err="1">
                <a:solidFill>
                  <a:schemeClr val="tx1"/>
                </a:solidFill>
                <a:effectLst/>
                <a:latin typeface="+mj-lt"/>
                <a:ea typeface="Times New Roman" panose="02020603050405020304" pitchFamily="18" charset="0"/>
                <a:cs typeface="Times New Roman" panose="02020603050405020304" pitchFamily="18" charset="0"/>
              </a:rPr>
              <a:t>Đơn</a:t>
            </a:r>
            <a:r>
              <a:rPr lang="en-US" sz="2000" dirty="0">
                <a:solidFill>
                  <a:schemeClr val="tx1"/>
                </a:solidFill>
                <a:effectLst/>
                <a:latin typeface="+mj-lt"/>
                <a:ea typeface="Times New Roman" panose="02020603050405020304" pitchFamily="18" charset="0"/>
                <a:cs typeface="Times New Roman" panose="02020603050405020304" pitchFamily="18" charset="0"/>
              </a:rPr>
              <a:t> </a:t>
            </a:r>
            <a:r>
              <a:rPr lang="en-US" sz="2000" dirty="0" err="1">
                <a:solidFill>
                  <a:schemeClr val="tx1"/>
                </a:solidFill>
                <a:effectLst/>
                <a:latin typeface="+mj-lt"/>
                <a:ea typeface="Times New Roman" panose="02020603050405020304" pitchFamily="18" charset="0"/>
                <a:cs typeface="Times New Roman" panose="02020603050405020304" pitchFamily="18" charset="0"/>
              </a:rPr>
              <a:t>vị</a:t>
            </a:r>
            <a:r>
              <a:rPr lang="en-US" sz="2000" dirty="0">
                <a:solidFill>
                  <a:schemeClr val="tx1"/>
                </a:solidFill>
                <a:effectLst/>
                <a:latin typeface="+mj-lt"/>
                <a:ea typeface="Times New Roman" panose="02020603050405020304" pitchFamily="18" charset="0"/>
                <a:cs typeface="Times New Roman" panose="02020603050405020304" pitchFamily="18" charset="0"/>
              </a:rPr>
              <a:t> </a:t>
            </a:r>
            <a:r>
              <a:rPr lang="en-US" sz="2000" dirty="0" err="1">
                <a:solidFill>
                  <a:schemeClr val="tx1"/>
                </a:solidFill>
                <a:effectLst/>
                <a:latin typeface="+mj-lt"/>
                <a:ea typeface="Times New Roman" panose="02020603050405020304" pitchFamily="18" charset="0"/>
                <a:cs typeface="Times New Roman" panose="02020603050405020304" pitchFamily="18" charset="0"/>
              </a:rPr>
              <a:t>là</a:t>
            </a:r>
            <a:r>
              <a:rPr lang="en-US" sz="2000" dirty="0">
                <a:solidFill>
                  <a:schemeClr val="tx1"/>
                </a:solidFill>
                <a:effectLst/>
                <a:latin typeface="+mj-lt"/>
                <a:ea typeface="Times New Roman" panose="02020603050405020304" pitchFamily="18" charset="0"/>
                <a:cs typeface="Times New Roman" panose="02020603050405020304" pitchFamily="18" charset="0"/>
              </a:rPr>
              <a:t> C (</a:t>
            </a:r>
            <a:r>
              <a:rPr lang="en-US" sz="2000" baseline="30000" dirty="0">
                <a:solidFill>
                  <a:schemeClr val="tx1"/>
                </a:solidFill>
                <a:effectLst/>
                <a:latin typeface="+mj-lt"/>
                <a:ea typeface="Times New Roman" panose="02020603050405020304" pitchFamily="18" charset="0"/>
                <a:cs typeface="Times New Roman" panose="02020603050405020304" pitchFamily="18" charset="0"/>
              </a:rPr>
              <a:t>0</a:t>
            </a:r>
            <a:r>
              <a:rPr lang="en-US" sz="2000" dirty="0">
                <a:solidFill>
                  <a:schemeClr val="tx1"/>
                </a:solidFill>
                <a:effectLst/>
                <a:latin typeface="+mj-lt"/>
                <a:ea typeface="Times New Roman" panose="02020603050405020304" pitchFamily="18" charset="0"/>
                <a:cs typeface="Times New Roman" panose="02020603050405020304" pitchFamily="18" charset="0"/>
              </a:rPr>
              <a:t>C).</a:t>
            </a:r>
            <a:endParaRPr lang="en-US" sz="2000" dirty="0">
              <a:solidFill>
                <a:schemeClr val="tx1"/>
              </a:solidFill>
              <a:effectLst/>
              <a:latin typeface="+mj-lt"/>
              <a:ea typeface="Times New Roman" panose="02020603050405020304" pitchFamily="18" charset="0"/>
            </a:endParaRPr>
          </a:p>
          <a:p>
            <a:pPr marR="0" lvl="0" algn="just">
              <a:lnSpc>
                <a:spcPct val="115000"/>
              </a:lnSpc>
              <a:spcBef>
                <a:spcPts val="0"/>
              </a:spcBef>
              <a:spcAft>
                <a:spcPts val="0"/>
              </a:spcAft>
            </a:pPr>
            <a:r>
              <a:rPr lang="en-US" sz="2000" dirty="0">
                <a:solidFill>
                  <a:schemeClr val="tx1"/>
                </a:solidFill>
                <a:effectLst/>
                <a:latin typeface="+mj-lt"/>
                <a:ea typeface="Times New Roman" panose="02020603050405020304" pitchFamily="18" charset="0"/>
                <a:cs typeface="Times New Roman" panose="02020603050405020304" pitchFamily="18" charset="0"/>
              </a:rPr>
              <a:t>- </a:t>
            </a:r>
            <a:r>
              <a:rPr lang="en-US" sz="2000" dirty="0" err="1">
                <a:solidFill>
                  <a:schemeClr val="tx1"/>
                </a:solidFill>
                <a:effectLst/>
                <a:latin typeface="+mj-lt"/>
                <a:ea typeface="Times New Roman" panose="02020603050405020304" pitchFamily="18" charset="0"/>
                <a:cs typeface="Times New Roman" panose="02020603050405020304" pitchFamily="18" charset="0"/>
              </a:rPr>
              <a:t>Nhiệt</a:t>
            </a:r>
            <a:r>
              <a:rPr lang="en-US" sz="2000" dirty="0">
                <a:solidFill>
                  <a:schemeClr val="tx1"/>
                </a:solidFill>
                <a:effectLst/>
                <a:latin typeface="+mj-lt"/>
                <a:ea typeface="Times New Roman" panose="02020603050405020304" pitchFamily="18" charset="0"/>
                <a:cs typeface="Times New Roman" panose="02020603050405020304" pitchFamily="18" charset="0"/>
              </a:rPr>
              <a:t> </a:t>
            </a:r>
            <a:r>
              <a:rPr lang="en-US" sz="2000" dirty="0" err="1">
                <a:solidFill>
                  <a:schemeClr val="tx1"/>
                </a:solidFill>
                <a:effectLst/>
                <a:latin typeface="+mj-lt"/>
                <a:ea typeface="Times New Roman" panose="02020603050405020304" pitchFamily="18" charset="0"/>
                <a:cs typeface="Times New Roman" panose="02020603050405020304" pitchFamily="18" charset="0"/>
              </a:rPr>
              <a:t>độ</a:t>
            </a:r>
            <a:r>
              <a:rPr lang="en-US" sz="2000" dirty="0">
                <a:solidFill>
                  <a:schemeClr val="tx1"/>
                </a:solidFill>
                <a:effectLst/>
                <a:latin typeface="+mj-lt"/>
                <a:ea typeface="Times New Roman" panose="02020603050405020304" pitchFamily="18" charset="0"/>
                <a:cs typeface="Times New Roman" panose="02020603050405020304" pitchFamily="18" charset="0"/>
              </a:rPr>
              <a:t> </a:t>
            </a:r>
            <a:r>
              <a:rPr lang="en-US" sz="2000" dirty="0" err="1">
                <a:solidFill>
                  <a:schemeClr val="tx1"/>
                </a:solidFill>
                <a:effectLst/>
                <a:latin typeface="+mj-lt"/>
                <a:ea typeface="Times New Roman" panose="02020603050405020304" pitchFamily="18" charset="0"/>
                <a:cs typeface="Times New Roman" panose="02020603050405020304" pitchFamily="18" charset="0"/>
              </a:rPr>
              <a:t>cao</a:t>
            </a:r>
            <a:r>
              <a:rPr lang="en-US" sz="2000" dirty="0">
                <a:solidFill>
                  <a:schemeClr val="tx1"/>
                </a:solidFill>
                <a:effectLst/>
                <a:latin typeface="+mj-lt"/>
                <a:ea typeface="Times New Roman" panose="02020603050405020304" pitchFamily="18" charset="0"/>
                <a:cs typeface="Times New Roman" panose="02020603050405020304" pitchFamily="18" charset="0"/>
              </a:rPr>
              <a:t> </a:t>
            </a:r>
            <a:r>
              <a:rPr lang="en-US" sz="2000" dirty="0" err="1">
                <a:solidFill>
                  <a:schemeClr val="tx1"/>
                </a:solidFill>
                <a:effectLst/>
                <a:latin typeface="+mj-lt"/>
                <a:ea typeface="Times New Roman" panose="02020603050405020304" pitchFamily="18" charset="0"/>
                <a:cs typeface="Times New Roman" panose="02020603050405020304" pitchFamily="18" charset="0"/>
              </a:rPr>
              <a:t>hơn</a:t>
            </a:r>
            <a:r>
              <a:rPr lang="en-US" sz="2000" dirty="0">
                <a:solidFill>
                  <a:schemeClr val="tx1"/>
                </a:solidFill>
                <a:effectLst/>
                <a:latin typeface="+mj-lt"/>
                <a:ea typeface="Times New Roman" panose="02020603050405020304" pitchFamily="18" charset="0"/>
                <a:cs typeface="Times New Roman" panose="02020603050405020304" pitchFamily="18" charset="0"/>
              </a:rPr>
              <a:t> 0 (</a:t>
            </a:r>
            <a:r>
              <a:rPr lang="en-US" sz="2000" baseline="30000" dirty="0">
                <a:solidFill>
                  <a:schemeClr val="tx1"/>
                </a:solidFill>
                <a:effectLst/>
                <a:latin typeface="+mj-lt"/>
                <a:ea typeface="Times New Roman" panose="02020603050405020304" pitchFamily="18" charset="0"/>
                <a:cs typeface="Times New Roman" panose="02020603050405020304" pitchFamily="18" charset="0"/>
              </a:rPr>
              <a:t>0</a:t>
            </a:r>
            <a:r>
              <a:rPr lang="en-US" sz="2000" dirty="0">
                <a:solidFill>
                  <a:schemeClr val="tx1"/>
                </a:solidFill>
                <a:effectLst/>
                <a:latin typeface="+mj-lt"/>
                <a:ea typeface="Times New Roman" panose="02020603050405020304" pitchFamily="18" charset="0"/>
                <a:cs typeface="Times New Roman" panose="02020603050405020304" pitchFamily="18" charset="0"/>
              </a:rPr>
              <a:t>C) </a:t>
            </a:r>
            <a:r>
              <a:rPr lang="en-US" sz="2000" dirty="0" err="1">
                <a:solidFill>
                  <a:schemeClr val="tx1"/>
                </a:solidFill>
                <a:effectLst/>
                <a:latin typeface="+mj-lt"/>
                <a:ea typeface="Times New Roman" panose="02020603050405020304" pitchFamily="18" charset="0"/>
                <a:cs typeface="Times New Roman" panose="02020603050405020304" pitchFamily="18" charset="0"/>
              </a:rPr>
              <a:t>có</a:t>
            </a:r>
            <a:r>
              <a:rPr lang="en-US" sz="2000" dirty="0">
                <a:solidFill>
                  <a:schemeClr val="tx1"/>
                </a:solidFill>
                <a:effectLst/>
                <a:latin typeface="+mj-lt"/>
                <a:ea typeface="Times New Roman" panose="02020603050405020304" pitchFamily="18" charset="0"/>
                <a:cs typeface="Times New Roman" panose="02020603050405020304" pitchFamily="18" charset="0"/>
              </a:rPr>
              <a:t> </a:t>
            </a:r>
            <a:r>
              <a:rPr lang="en-US" sz="2000" dirty="0" err="1">
                <a:solidFill>
                  <a:schemeClr val="tx1"/>
                </a:solidFill>
                <a:effectLst/>
                <a:latin typeface="+mj-lt"/>
                <a:ea typeface="Times New Roman" panose="02020603050405020304" pitchFamily="18" charset="0"/>
                <a:cs typeface="Times New Roman" panose="02020603050405020304" pitchFamily="18" charset="0"/>
              </a:rPr>
              <a:t>giá</a:t>
            </a:r>
            <a:r>
              <a:rPr lang="en-US" sz="2000" dirty="0">
                <a:solidFill>
                  <a:schemeClr val="tx1"/>
                </a:solidFill>
                <a:effectLst/>
                <a:latin typeface="+mj-lt"/>
                <a:ea typeface="Times New Roman" panose="02020603050405020304" pitchFamily="18" charset="0"/>
                <a:cs typeface="Times New Roman" panose="02020603050405020304" pitchFamily="18" charset="0"/>
              </a:rPr>
              <a:t> </a:t>
            </a:r>
            <a:r>
              <a:rPr lang="en-US" sz="2000" dirty="0" err="1">
                <a:solidFill>
                  <a:schemeClr val="tx1"/>
                </a:solidFill>
                <a:effectLst/>
                <a:latin typeface="+mj-lt"/>
                <a:ea typeface="Times New Roman" panose="02020603050405020304" pitchFamily="18" charset="0"/>
                <a:cs typeface="Times New Roman" panose="02020603050405020304" pitchFamily="18" charset="0"/>
              </a:rPr>
              <a:t>trị</a:t>
            </a:r>
            <a:r>
              <a:rPr lang="en-US" sz="2000" dirty="0">
                <a:solidFill>
                  <a:schemeClr val="tx1"/>
                </a:solidFill>
                <a:effectLst/>
                <a:latin typeface="+mj-lt"/>
                <a:ea typeface="Times New Roman" panose="02020603050405020304" pitchFamily="18" charset="0"/>
                <a:cs typeface="Times New Roman" panose="02020603050405020304" pitchFamily="18" charset="0"/>
              </a:rPr>
              <a:t> </a:t>
            </a:r>
            <a:r>
              <a:rPr lang="en-US" sz="2000" dirty="0" err="1">
                <a:solidFill>
                  <a:schemeClr val="tx1"/>
                </a:solidFill>
                <a:effectLst/>
                <a:latin typeface="+mj-lt"/>
                <a:ea typeface="Times New Roman" panose="02020603050405020304" pitchFamily="18" charset="0"/>
                <a:cs typeface="Times New Roman" panose="02020603050405020304" pitchFamily="18" charset="0"/>
              </a:rPr>
              <a:t>dương</a:t>
            </a:r>
            <a:r>
              <a:rPr lang="en-US" sz="2000" dirty="0">
                <a:solidFill>
                  <a:schemeClr val="tx1"/>
                </a:solidFill>
                <a:effectLst/>
                <a:latin typeface="+mj-lt"/>
                <a:ea typeface="Times New Roman" panose="02020603050405020304" pitchFamily="18" charset="0"/>
                <a:cs typeface="Times New Roman" panose="02020603050405020304" pitchFamily="18" charset="0"/>
              </a:rPr>
              <a:t>; </a:t>
            </a:r>
            <a:r>
              <a:rPr lang="en-US" sz="2000" dirty="0" err="1">
                <a:solidFill>
                  <a:schemeClr val="tx1"/>
                </a:solidFill>
                <a:effectLst/>
                <a:latin typeface="+mj-lt"/>
                <a:ea typeface="Times New Roman" panose="02020603050405020304" pitchFamily="18" charset="0"/>
                <a:cs typeface="Times New Roman" panose="02020603050405020304" pitchFamily="18" charset="0"/>
              </a:rPr>
              <a:t>thấp</a:t>
            </a:r>
            <a:r>
              <a:rPr lang="en-US" sz="2000" dirty="0">
                <a:solidFill>
                  <a:schemeClr val="tx1"/>
                </a:solidFill>
                <a:effectLst/>
                <a:latin typeface="+mj-lt"/>
                <a:ea typeface="Times New Roman" panose="02020603050405020304" pitchFamily="18" charset="0"/>
                <a:cs typeface="Times New Roman" panose="02020603050405020304" pitchFamily="18" charset="0"/>
              </a:rPr>
              <a:t> </a:t>
            </a:r>
            <a:r>
              <a:rPr lang="en-US" sz="2000" dirty="0" err="1">
                <a:solidFill>
                  <a:schemeClr val="tx1"/>
                </a:solidFill>
                <a:effectLst/>
                <a:latin typeface="+mj-lt"/>
                <a:ea typeface="Times New Roman" panose="02020603050405020304" pitchFamily="18" charset="0"/>
                <a:cs typeface="Times New Roman" panose="02020603050405020304" pitchFamily="18" charset="0"/>
              </a:rPr>
              <a:t>hơn</a:t>
            </a:r>
            <a:r>
              <a:rPr lang="en-US" sz="2000" dirty="0">
                <a:solidFill>
                  <a:schemeClr val="tx1"/>
                </a:solidFill>
                <a:effectLst/>
                <a:latin typeface="+mj-lt"/>
                <a:ea typeface="Times New Roman" panose="02020603050405020304" pitchFamily="18" charset="0"/>
                <a:cs typeface="Times New Roman" panose="02020603050405020304" pitchFamily="18" charset="0"/>
              </a:rPr>
              <a:t> 0 (</a:t>
            </a:r>
            <a:r>
              <a:rPr lang="en-US" sz="2000" baseline="30000" dirty="0">
                <a:solidFill>
                  <a:schemeClr val="tx1"/>
                </a:solidFill>
                <a:effectLst/>
                <a:latin typeface="+mj-lt"/>
                <a:ea typeface="Times New Roman" panose="02020603050405020304" pitchFamily="18" charset="0"/>
                <a:cs typeface="Times New Roman" panose="02020603050405020304" pitchFamily="18" charset="0"/>
              </a:rPr>
              <a:t>0</a:t>
            </a:r>
            <a:r>
              <a:rPr lang="en-US" sz="2000" dirty="0">
                <a:solidFill>
                  <a:schemeClr val="tx1"/>
                </a:solidFill>
                <a:effectLst/>
                <a:latin typeface="+mj-lt"/>
                <a:ea typeface="Times New Roman" panose="02020603050405020304" pitchFamily="18" charset="0"/>
                <a:cs typeface="Times New Roman" panose="02020603050405020304" pitchFamily="18" charset="0"/>
              </a:rPr>
              <a:t>C) </a:t>
            </a:r>
            <a:r>
              <a:rPr lang="en-US" sz="2000" dirty="0" err="1">
                <a:solidFill>
                  <a:schemeClr val="tx1"/>
                </a:solidFill>
                <a:effectLst/>
                <a:latin typeface="+mj-lt"/>
                <a:ea typeface="Times New Roman" panose="02020603050405020304" pitchFamily="18" charset="0"/>
                <a:cs typeface="Times New Roman" panose="02020603050405020304" pitchFamily="18" charset="0"/>
              </a:rPr>
              <a:t>có</a:t>
            </a:r>
            <a:r>
              <a:rPr lang="en-US" sz="2000" dirty="0">
                <a:solidFill>
                  <a:schemeClr val="tx1"/>
                </a:solidFill>
                <a:effectLst/>
                <a:latin typeface="+mj-lt"/>
                <a:ea typeface="Times New Roman" panose="02020603050405020304" pitchFamily="18" charset="0"/>
                <a:cs typeface="Times New Roman" panose="02020603050405020304" pitchFamily="18" charset="0"/>
              </a:rPr>
              <a:t> </a:t>
            </a:r>
            <a:r>
              <a:rPr lang="en-US" sz="2000" dirty="0" err="1">
                <a:solidFill>
                  <a:schemeClr val="tx1"/>
                </a:solidFill>
                <a:effectLst/>
                <a:latin typeface="+mj-lt"/>
                <a:ea typeface="Times New Roman" panose="02020603050405020304" pitchFamily="18" charset="0"/>
                <a:cs typeface="Times New Roman" panose="02020603050405020304" pitchFamily="18" charset="0"/>
              </a:rPr>
              <a:t>giá</a:t>
            </a:r>
            <a:r>
              <a:rPr lang="en-US" sz="2000" dirty="0">
                <a:solidFill>
                  <a:schemeClr val="tx1"/>
                </a:solidFill>
                <a:effectLst/>
                <a:latin typeface="+mj-lt"/>
                <a:ea typeface="Times New Roman" panose="02020603050405020304" pitchFamily="18" charset="0"/>
                <a:cs typeface="Times New Roman" panose="02020603050405020304" pitchFamily="18" charset="0"/>
              </a:rPr>
              <a:t> </a:t>
            </a:r>
            <a:r>
              <a:rPr lang="en-US" sz="2000" dirty="0" err="1">
                <a:solidFill>
                  <a:schemeClr val="tx1"/>
                </a:solidFill>
                <a:effectLst/>
                <a:latin typeface="+mj-lt"/>
                <a:ea typeface="Times New Roman" panose="02020603050405020304" pitchFamily="18" charset="0"/>
                <a:cs typeface="Times New Roman" panose="02020603050405020304" pitchFamily="18" charset="0"/>
              </a:rPr>
              <a:t>trị</a:t>
            </a:r>
            <a:r>
              <a:rPr lang="en-US" sz="2000" dirty="0">
                <a:solidFill>
                  <a:schemeClr val="tx1"/>
                </a:solidFill>
                <a:effectLst/>
                <a:latin typeface="+mj-lt"/>
                <a:ea typeface="Times New Roman" panose="02020603050405020304" pitchFamily="18" charset="0"/>
                <a:cs typeface="Times New Roman" panose="02020603050405020304" pitchFamily="18" charset="0"/>
              </a:rPr>
              <a:t> </a:t>
            </a:r>
            <a:r>
              <a:rPr lang="en-US" sz="2000" dirty="0" err="1">
                <a:solidFill>
                  <a:schemeClr val="tx1"/>
                </a:solidFill>
                <a:effectLst/>
                <a:latin typeface="+mj-lt"/>
                <a:ea typeface="Times New Roman" panose="02020603050405020304" pitchFamily="18" charset="0"/>
                <a:cs typeface="Times New Roman" panose="02020603050405020304" pitchFamily="18" charset="0"/>
              </a:rPr>
              <a:t>âm</a:t>
            </a:r>
            <a:r>
              <a:rPr lang="en-US" sz="2000" dirty="0">
                <a:solidFill>
                  <a:schemeClr val="tx1"/>
                </a:solidFill>
                <a:effectLst/>
                <a:latin typeface="+mj-lt"/>
                <a:ea typeface="Times New Roman" panose="02020603050405020304" pitchFamily="18" charset="0"/>
                <a:cs typeface="Times New Roman" panose="02020603050405020304" pitchFamily="18" charset="0"/>
              </a:rPr>
              <a:t>.</a:t>
            </a:r>
            <a:endParaRPr lang="en-US" sz="2000" dirty="0">
              <a:solidFill>
                <a:schemeClr val="tx1"/>
              </a:solidFill>
              <a:effectLst/>
              <a:latin typeface="+mj-lt"/>
              <a:ea typeface="Times New Roman" panose="02020603050405020304" pitchFamily="18" charset="0"/>
            </a:endParaRPr>
          </a:p>
        </p:txBody>
      </p:sp>
      <p:pic>
        <p:nvPicPr>
          <p:cNvPr id="12" name="Picture 2" descr="n26 fb Tran Phu">
            <a:extLst>
              <a:ext uri="{FF2B5EF4-FFF2-40B4-BE49-F238E27FC236}">
                <a16:creationId xmlns:a16="http://schemas.microsoft.com/office/drawing/2014/main" id="{FBF04E0D-8084-A9E8-73CA-5DB622927B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42627" y="1951034"/>
            <a:ext cx="1683672" cy="1956707"/>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descr="n26 fb Tran Phu">
            <a:extLst>
              <a:ext uri="{FF2B5EF4-FFF2-40B4-BE49-F238E27FC236}">
                <a16:creationId xmlns:a16="http://schemas.microsoft.com/office/drawing/2014/main" id="{DAC09A33-61C2-84F4-B48F-82E697F4A53F}"/>
              </a:ext>
            </a:extLst>
          </p:cNvPr>
          <p:cNvSpPr txBox="1"/>
          <p:nvPr/>
        </p:nvSpPr>
        <p:spPr>
          <a:xfrm>
            <a:off x="7226530" y="4109713"/>
            <a:ext cx="2381250" cy="707886"/>
          </a:xfrm>
          <a:prstGeom prst="rect">
            <a:avLst/>
          </a:prstGeom>
          <a:noFill/>
        </p:spPr>
        <p:txBody>
          <a:bodyPr wrap="square" rtlCol="0">
            <a:spAutoFit/>
          </a:bodyPr>
          <a:lstStyle/>
          <a:p>
            <a:r>
              <a:rPr lang="en-US" sz="2000" b="1" dirty="0"/>
              <a:t>Anders Celsius </a:t>
            </a:r>
          </a:p>
          <a:p>
            <a:r>
              <a:rPr lang="en-US" sz="2000" b="1" dirty="0"/>
              <a:t>  (1701 – 1744)</a:t>
            </a:r>
            <a:endParaRPr lang="en-US" sz="2000" dirty="0"/>
          </a:p>
        </p:txBody>
      </p:sp>
    </p:spTree>
    <p:extLst>
      <p:ext uri="{BB962C8B-B14F-4D97-AF65-F5344CB8AC3E}">
        <p14:creationId xmlns:p14="http://schemas.microsoft.com/office/powerpoint/2010/main" val="273913679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nodePh="1">
                                  <p:stCondLst>
                                    <p:cond delay="0"/>
                                  </p:stCondLst>
                                  <p:endCondLst>
                                    <p:cond evt="begin" delay="0">
                                      <p:tn val="5"/>
                                    </p:cond>
                                  </p:end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barn(inVertical)">
                                      <p:cBhvr>
                                        <p:cTn id="14" dur="500"/>
                                        <p:tgtEl>
                                          <p:spTgt spid="3"/>
                                        </p:tgtEl>
                                      </p:cBhvr>
                                    </p:animEffect>
                                  </p:childTnLst>
                                </p:cTn>
                              </p:par>
                              <p:par>
                                <p:cTn id="15" presetID="16" presetClass="entr" presetSubtype="21"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barn(inVertical)">
                                      <p:cBhvr>
                                        <p:cTn id="17" dur="500"/>
                                        <p:tgtEl>
                                          <p:spTgt spid="7"/>
                                        </p:tgtEl>
                                      </p:cBhvr>
                                    </p:animEffect>
                                  </p:childTnLst>
                                </p:cTn>
                              </p:par>
                              <p:par>
                                <p:cTn id="18" presetID="16" presetClass="entr" presetSubtype="21" fill="hold" grpId="0" nodeType="with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barn(inVertical)">
                                      <p:cBhvr>
                                        <p:cTn id="20" dur="500"/>
                                        <p:tgtEl>
                                          <p:spTgt spid="8"/>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Effect transition="in" filter="wipe(down)">
                                      <p:cBhvr>
                                        <p:cTn id="25" dur="500"/>
                                        <p:tgtEl>
                                          <p:spTgt spid="11"/>
                                        </p:tgtEl>
                                      </p:cBhvr>
                                    </p:animEffect>
                                  </p:childTnLst>
                                </p:cTn>
                              </p:par>
                              <p:par>
                                <p:cTn id="26" presetID="16" presetClass="entr" presetSubtype="21" fill="hold" nodeType="withEffect">
                                  <p:stCondLst>
                                    <p:cond delay="0"/>
                                  </p:stCondLst>
                                  <p:childTnLst>
                                    <p:set>
                                      <p:cBhvr>
                                        <p:cTn id="27" dur="1" fill="hold">
                                          <p:stCondLst>
                                            <p:cond delay="0"/>
                                          </p:stCondLst>
                                        </p:cTn>
                                        <p:tgtEl>
                                          <p:spTgt spid="12"/>
                                        </p:tgtEl>
                                        <p:attrNameLst>
                                          <p:attrName>style.visibility</p:attrName>
                                        </p:attrNameLst>
                                      </p:cBhvr>
                                      <p:to>
                                        <p:strVal val="visible"/>
                                      </p:to>
                                    </p:set>
                                    <p:animEffect transition="in" filter="barn(inVertical)">
                                      <p:cBhvr>
                                        <p:cTn id="28" dur="500"/>
                                        <p:tgtEl>
                                          <p:spTgt spid="12"/>
                                        </p:tgtEl>
                                      </p:cBhvr>
                                    </p:animEffect>
                                  </p:childTnLst>
                                </p:cTn>
                              </p:par>
                              <p:par>
                                <p:cTn id="29" presetID="16" presetClass="entr" presetSubtype="21" fill="hold" grpId="0" nodeType="with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barn(inVertical)">
                                      <p:cBhvr>
                                        <p:cTn id="31"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3" grpId="0" animBg="1"/>
      <p:bldP spid="7" grpId="0"/>
      <p:bldP spid="8" grpId="0"/>
      <p:bldP spid="11" grpId="0"/>
      <p:bldP spid="13"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687"/>
        <p:cNvGrpSpPr/>
        <p:nvPr/>
      </p:nvGrpSpPr>
      <p:grpSpPr>
        <a:xfrm>
          <a:off x="0" y="0"/>
          <a:ext cx="0" cy="0"/>
          <a:chOff x="0" y="0"/>
          <a:chExt cx="0" cy="0"/>
        </a:xfrm>
      </p:grpSpPr>
      <p:grpSp>
        <p:nvGrpSpPr>
          <p:cNvPr id="778" name="Google Shape;778;p30" descr="n26 fb Tran Phu"/>
          <p:cNvGrpSpPr/>
          <p:nvPr/>
        </p:nvGrpSpPr>
        <p:grpSpPr>
          <a:xfrm rot="10376918">
            <a:off x="861782" y="3867148"/>
            <a:ext cx="1938167" cy="1094824"/>
            <a:chOff x="5913720" y="338987"/>
            <a:chExt cx="2574977" cy="1454542"/>
          </a:xfrm>
        </p:grpSpPr>
        <p:sp>
          <p:nvSpPr>
            <p:cNvPr id="779" name="Google Shape;779;p30"/>
            <p:cNvSpPr/>
            <p:nvPr/>
          </p:nvSpPr>
          <p:spPr>
            <a:xfrm>
              <a:off x="6513338" y="338987"/>
              <a:ext cx="115824" cy="116115"/>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0" name="Google Shape;780;p30"/>
            <p:cNvGrpSpPr/>
            <p:nvPr/>
          </p:nvGrpSpPr>
          <p:grpSpPr>
            <a:xfrm>
              <a:off x="7139184" y="679702"/>
              <a:ext cx="115823" cy="111412"/>
              <a:chOff x="7483850" y="1849650"/>
              <a:chExt cx="144400" cy="138900"/>
            </a:xfrm>
          </p:grpSpPr>
          <p:sp>
            <p:nvSpPr>
              <p:cNvPr id="781" name="Google Shape;781;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2" name="Google Shape;782;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3" name="Google Shape;783;p30"/>
            <p:cNvSpPr/>
            <p:nvPr/>
          </p:nvSpPr>
          <p:spPr>
            <a:xfrm>
              <a:off x="7380591" y="1229942"/>
              <a:ext cx="161543" cy="1615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4" name="Google Shape;784;p30"/>
            <p:cNvSpPr/>
            <p:nvPr/>
          </p:nvSpPr>
          <p:spPr>
            <a:xfrm>
              <a:off x="6490529" y="911725"/>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5" name="Google Shape;785;p30"/>
            <p:cNvSpPr/>
            <p:nvPr/>
          </p:nvSpPr>
          <p:spPr>
            <a:xfrm>
              <a:off x="6950905" y="1169184"/>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6" name="Google Shape;786;p30"/>
            <p:cNvGrpSpPr/>
            <p:nvPr/>
          </p:nvGrpSpPr>
          <p:grpSpPr>
            <a:xfrm>
              <a:off x="5913720" y="815996"/>
              <a:ext cx="115823" cy="111412"/>
              <a:chOff x="7483850" y="1849650"/>
              <a:chExt cx="144400" cy="138900"/>
            </a:xfrm>
          </p:grpSpPr>
          <p:sp>
            <p:nvSpPr>
              <p:cNvPr id="787" name="Google Shape;787;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8" name="Google Shape;788;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9" name="Google Shape;789;p30"/>
            <p:cNvSpPr/>
            <p:nvPr/>
          </p:nvSpPr>
          <p:spPr>
            <a:xfrm>
              <a:off x="7472651" y="1632347"/>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0" name="Google Shape;790;p30"/>
            <p:cNvSpPr/>
            <p:nvPr/>
          </p:nvSpPr>
          <p:spPr>
            <a:xfrm rot="10800000" flipH="1">
              <a:off x="7975336" y="1047146"/>
              <a:ext cx="89847" cy="90043"/>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1" name="Google Shape;791;p30"/>
            <p:cNvGrpSpPr/>
            <p:nvPr/>
          </p:nvGrpSpPr>
          <p:grpSpPr>
            <a:xfrm rot="10800000" flipH="1">
              <a:off x="8372874" y="1255009"/>
              <a:ext cx="115823" cy="111412"/>
              <a:chOff x="7483850" y="1849650"/>
              <a:chExt cx="144400" cy="138900"/>
            </a:xfrm>
          </p:grpSpPr>
          <p:sp>
            <p:nvSpPr>
              <p:cNvPr id="792" name="Google Shape;792;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3" name="Google Shape;793;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94" name="Google Shape;794;p30"/>
            <p:cNvSpPr/>
            <p:nvPr/>
          </p:nvSpPr>
          <p:spPr>
            <a:xfrm rot="10800000" flipH="1">
              <a:off x="7542141" y="941562"/>
              <a:ext cx="101143" cy="1011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5" name="Google Shape;795;p30"/>
            <p:cNvGrpSpPr/>
            <p:nvPr/>
          </p:nvGrpSpPr>
          <p:grpSpPr>
            <a:xfrm rot="10800000" flipH="1">
              <a:off x="8074625" y="1520906"/>
              <a:ext cx="115823" cy="111412"/>
              <a:chOff x="7483850" y="1849650"/>
              <a:chExt cx="144400" cy="138900"/>
            </a:xfrm>
          </p:grpSpPr>
          <p:sp>
            <p:nvSpPr>
              <p:cNvPr id="796" name="Google Shape;796;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7" name="Google Shape;797;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grpSp>
      <p:grpSp>
        <p:nvGrpSpPr>
          <p:cNvPr id="2" name="Group 1">
            <a:extLst>
              <a:ext uri="{FF2B5EF4-FFF2-40B4-BE49-F238E27FC236}">
                <a16:creationId xmlns:a16="http://schemas.microsoft.com/office/drawing/2014/main" id="{8590C3D1-86F7-6083-5EBA-8ED4DC23A545}"/>
              </a:ext>
            </a:extLst>
          </p:cNvPr>
          <p:cNvGrpSpPr/>
          <p:nvPr/>
        </p:nvGrpSpPr>
        <p:grpSpPr>
          <a:xfrm>
            <a:off x="2407872" y="11875"/>
            <a:ext cx="6809014" cy="485466"/>
            <a:chOff x="2407872" y="11875"/>
            <a:chExt cx="6809014" cy="485466"/>
          </a:xfrm>
        </p:grpSpPr>
        <p:sp>
          <p:nvSpPr>
            <p:cNvPr id="4" name="Rectangle: Rounded Corners 3">
              <a:extLst>
                <a:ext uri="{FF2B5EF4-FFF2-40B4-BE49-F238E27FC236}">
                  <a16:creationId xmlns:a16="http://schemas.microsoft.com/office/drawing/2014/main" id="{F1D06312-451C-BB00-60D1-54360C492506}"/>
                </a:ext>
              </a:extLst>
            </p:cNvPr>
            <p:cNvSpPr/>
            <p:nvPr/>
          </p:nvSpPr>
          <p:spPr>
            <a:xfrm>
              <a:off x="2407872" y="11875"/>
              <a:ext cx="6809014" cy="485466"/>
            </a:xfrm>
            <a:prstGeom prst="roundRect">
              <a:avLst>
                <a:gd name="adj"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44090FD0-23A4-DBCC-5D49-7D2E949A3DA7}"/>
                </a:ext>
              </a:extLst>
            </p:cNvPr>
            <p:cNvSpPr txBox="1"/>
            <p:nvPr/>
          </p:nvSpPr>
          <p:spPr>
            <a:xfrm>
              <a:off x="2742608" y="97149"/>
              <a:ext cx="6474278" cy="400110"/>
            </a:xfrm>
            <a:prstGeom prst="rect">
              <a:avLst/>
            </a:prstGeom>
            <a:noFill/>
          </p:spPr>
          <p:txBody>
            <a:bodyPr wrap="square" rtlCol="0">
              <a:spAutoFit/>
            </a:bodyPr>
            <a:lstStyle/>
            <a:p>
              <a:r>
                <a:rPr lang="en-US" sz="2000" dirty="0">
                  <a:ln w="0"/>
                  <a:solidFill>
                    <a:schemeClr val="tx1"/>
                  </a:solidFill>
                  <a:effectLst>
                    <a:outerShdw blurRad="38100" dist="19050" dir="2700000" algn="tl" rotWithShape="0">
                      <a:schemeClr val="dk1">
                        <a:alpha val="40000"/>
                      </a:schemeClr>
                    </a:outerShdw>
                  </a:effectLst>
                </a:rPr>
                <a:t>BÀI 3: NHIỆT ĐỘ THANG ĐO NHIỆT ĐỘ - NHIỆT KẾ</a:t>
              </a:r>
            </a:p>
          </p:txBody>
        </p:sp>
      </p:grpSp>
      <p:sp>
        <p:nvSpPr>
          <p:cNvPr id="6" name="Text Box 76">
            <a:extLst>
              <a:ext uri="{FF2B5EF4-FFF2-40B4-BE49-F238E27FC236}">
                <a16:creationId xmlns:a16="http://schemas.microsoft.com/office/drawing/2014/main" id="{7785EB8B-001C-A6DE-A72A-949C0F6C3059}"/>
              </a:ext>
            </a:extLst>
          </p:cNvPr>
          <p:cNvSpPr txBox="1">
            <a:spLocks noChangeArrowheads="1"/>
          </p:cNvSpPr>
          <p:nvPr/>
        </p:nvSpPr>
        <p:spPr bwMode="auto">
          <a:xfrm>
            <a:off x="6471" y="-66357"/>
            <a:ext cx="2712457" cy="2853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000">
                <a:solidFill>
                  <a:schemeClr val="tx1"/>
                </a:solidFill>
                <a:latin typeface="Arial" charset="0"/>
              </a:defRPr>
            </a:lvl1pPr>
            <a:lvl2pPr marL="742950" indent="-285750" eaLnBrk="0" hangingPunct="0">
              <a:defRPr sz="20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sz="2000">
                <a:solidFill>
                  <a:schemeClr val="tx1"/>
                </a:solidFill>
                <a:latin typeface="Arial" charset="0"/>
              </a:defRPr>
            </a:lvl4pPr>
            <a:lvl5pPr marL="2057400" indent="-228600" eaLnBrk="0" hangingPunct="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fontAlgn="auto">
              <a:lnSpc>
                <a:spcPct val="150000"/>
              </a:lnSpc>
              <a:spcBef>
                <a:spcPts val="0"/>
              </a:spcBef>
              <a:spcAft>
                <a:spcPts val="0"/>
              </a:spcAft>
              <a:defRPr/>
            </a:pPr>
            <a:r>
              <a:rPr lang="en-US" sz="2200" b="1" dirty="0">
                <a:solidFill>
                  <a:srgbClr val="FF0000"/>
                </a:solidFill>
                <a:latin typeface="Times New Roman" pitchFamily="18" charset="0"/>
                <a:cs typeface="Times New Roman" pitchFamily="18" charset="0"/>
              </a:rPr>
              <a:t>NỘI DUNG</a:t>
            </a: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I. </a:t>
            </a:r>
            <a:r>
              <a:rPr lang="en-US" dirty="0" err="1">
                <a:solidFill>
                  <a:schemeClr val="accent2">
                    <a:lumMod val="60000"/>
                    <a:lumOff val="40000"/>
                  </a:schemeClr>
                </a:solidFill>
                <a:latin typeface="Times New Roman" pitchFamily="18" charset="0"/>
                <a:cs typeface="Times New Roman" pitchFamily="18" charset="0"/>
              </a:rPr>
              <a:t>Khái</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niệm</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II.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r>
              <a:rPr lang="en-US" dirty="0">
                <a:solidFill>
                  <a:schemeClr val="accent2">
                    <a:lumMod val="60000"/>
                    <a:lumOff val="40000"/>
                  </a:schemeClr>
                </a:solidFill>
                <a:latin typeface="Times New Roman" pitchFamily="18" charset="0"/>
                <a:cs typeface="Times New Roman" pitchFamily="18" charset="0"/>
              </a:rPr>
              <a:t> -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b="1" dirty="0">
                <a:solidFill>
                  <a:schemeClr val="accent2">
                    <a:lumMod val="60000"/>
                    <a:lumOff val="40000"/>
                  </a:schemeClr>
                </a:solidFill>
                <a:latin typeface="Times New Roman" pitchFamily="18" charset="0"/>
                <a:cs typeface="Times New Roman" pitchFamily="18" charset="0"/>
              </a:rPr>
              <a:t>  1. </a:t>
            </a:r>
            <a:r>
              <a:rPr lang="en-US" b="1" dirty="0" err="1">
                <a:solidFill>
                  <a:schemeClr val="accent2">
                    <a:lumMod val="60000"/>
                    <a:lumOff val="40000"/>
                  </a:schemeClr>
                </a:solidFill>
                <a:latin typeface="Times New Roman" pitchFamily="18" charset="0"/>
                <a:cs typeface="Times New Roman" pitchFamily="18" charset="0"/>
              </a:rPr>
              <a:t>Các</a:t>
            </a:r>
            <a:r>
              <a:rPr lang="en-US" b="1" dirty="0">
                <a:solidFill>
                  <a:schemeClr val="accent2">
                    <a:lumMod val="60000"/>
                    <a:lumOff val="40000"/>
                  </a:schemeClr>
                </a:solidFill>
                <a:latin typeface="Times New Roman" pitchFamily="18" charset="0"/>
                <a:cs typeface="Times New Roman" pitchFamily="18" charset="0"/>
              </a:rPr>
              <a:t> thang </a:t>
            </a:r>
            <a:r>
              <a:rPr lang="en-US" b="1" dirty="0" err="1">
                <a:solidFill>
                  <a:schemeClr val="accent2">
                    <a:lumMod val="60000"/>
                    <a:lumOff val="40000"/>
                  </a:schemeClr>
                </a:solidFill>
                <a:latin typeface="Times New Roman" pitchFamily="18" charset="0"/>
                <a:cs typeface="Times New Roman" pitchFamily="18" charset="0"/>
              </a:rPr>
              <a:t>nhiệt</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độ</a:t>
            </a:r>
            <a:endParaRPr lang="en-US" b="1"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2.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p:txBody>
      </p:sp>
      <p:sp>
        <p:nvSpPr>
          <p:cNvPr id="10" name="Google Shape;553;p28" descr="n26 fb Tran Phu">
            <a:extLst>
              <a:ext uri="{FF2B5EF4-FFF2-40B4-BE49-F238E27FC236}">
                <a16:creationId xmlns:a16="http://schemas.microsoft.com/office/drawing/2014/main" id="{B5EB87B9-79FB-A896-B7CF-AC8CB3B8206F}"/>
              </a:ext>
            </a:extLst>
          </p:cNvPr>
          <p:cNvSpPr txBox="1">
            <a:spLocks/>
          </p:cNvSpPr>
          <p:nvPr/>
        </p:nvSpPr>
        <p:spPr>
          <a:xfrm>
            <a:off x="3172908" y="696362"/>
            <a:ext cx="840900" cy="355800"/>
          </a:xfrm>
          <a:prstGeom prst="rect">
            <a:avLst/>
          </a:prstGeom>
          <a:noFill/>
          <a:ln>
            <a:noFill/>
          </a:ln>
        </p:spPr>
        <p:txBody>
          <a:bodyPr spcFirstLastPara="1" wrap="square" lIns="0" tIns="0" rIns="0" bIns="0"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accent2"/>
              </a:buClr>
              <a:buSzPts val="2800"/>
              <a:buFont typeface="Nerko One"/>
              <a:buNone/>
              <a:defRPr sz="4300" b="0" i="0" u="none" strike="noStrike" cap="none">
                <a:solidFill>
                  <a:schemeClr val="accent2"/>
                </a:solidFill>
                <a:latin typeface="Nerko One"/>
                <a:ea typeface="Nerko One"/>
                <a:cs typeface="Nerko One"/>
                <a:sym typeface="Nerko One"/>
              </a:defRPr>
            </a:lvl1pPr>
            <a:lvl2pPr marR="0" lvl="1"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2pPr>
            <a:lvl3pPr marR="0" lvl="2"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3pPr>
            <a:lvl4pPr marR="0" lvl="3"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4pPr>
            <a:lvl5pPr marR="0" lvl="4"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5pPr>
            <a:lvl6pPr marR="0" lvl="5"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6pPr>
            <a:lvl7pPr marR="0" lvl="6"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7pPr>
            <a:lvl8pPr marR="0" lvl="7"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8pPr>
            <a:lvl9pPr marR="0" lvl="8"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9pPr>
          </a:lstStyle>
          <a:p>
            <a:pPr algn="ctr"/>
            <a:endParaRPr lang="en" sz="2000" b="1" dirty="0">
              <a:latin typeface="+mj-lt"/>
              <a:cs typeface="Calibri" panose="020F0502020204030204" pitchFamily="34" charset="0"/>
            </a:endParaRPr>
          </a:p>
        </p:txBody>
      </p:sp>
      <p:sp>
        <p:nvSpPr>
          <p:cNvPr id="3" name="TextBox 2" descr="n26 fb Tran Phu">
            <a:extLst>
              <a:ext uri="{FF2B5EF4-FFF2-40B4-BE49-F238E27FC236}">
                <a16:creationId xmlns:a16="http://schemas.microsoft.com/office/drawing/2014/main" id="{127A732D-270B-55B4-410A-099CF90AFB60}"/>
              </a:ext>
            </a:extLst>
          </p:cNvPr>
          <p:cNvSpPr txBox="1"/>
          <p:nvPr/>
        </p:nvSpPr>
        <p:spPr>
          <a:xfrm>
            <a:off x="2661166" y="802127"/>
            <a:ext cx="4304587" cy="4309578"/>
          </a:xfrm>
          <a:prstGeom prst="rect">
            <a:avLst/>
          </a:prstGeom>
          <a:noFill/>
        </p:spPr>
        <p:txBody>
          <a:bodyPr wrap="square">
            <a:spAutoFit/>
          </a:bodyPr>
          <a:lstStyle/>
          <a:p>
            <a:pPr marR="0" lvl="0" algn="just" defTabSz="914400" rtl="0" eaLnBrk="1" fontAlgn="auto" latinLnBrk="0" hangingPunct="1">
              <a:lnSpc>
                <a:spcPct val="115000"/>
              </a:lnSpc>
              <a:spcBef>
                <a:spcPts val="0"/>
              </a:spcBef>
              <a:spcAft>
                <a:spcPts val="0"/>
              </a:spcAft>
              <a:buClr>
                <a:srgbClr val="000000"/>
              </a:buClr>
              <a:buSzTx/>
              <a:tabLst/>
              <a:defRPr/>
            </a:pPr>
            <a:r>
              <a:rPr kumimoji="0" lang="en-US" sz="2000" b="1"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b. Thang </a:t>
            </a:r>
            <a:r>
              <a:rPr kumimoji="0" lang="en-US" sz="2000" b="1"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nhiệt</a:t>
            </a:r>
            <a:r>
              <a:rPr kumimoji="0" lang="en-US" sz="2000" b="1"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1"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độ</a:t>
            </a:r>
            <a:r>
              <a:rPr kumimoji="0" lang="en-US" sz="2000" b="1"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Kelvin</a:t>
            </a:r>
            <a:endPar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endParaRPr>
          </a:p>
          <a:p>
            <a:pPr marR="0" lvl="0" algn="just" defTabSz="914400" rtl="0" eaLnBrk="1" fontAlgn="auto" latinLnBrk="0" hangingPunct="1">
              <a:lnSpc>
                <a:spcPct val="115000"/>
              </a:lnSpc>
              <a:spcBef>
                <a:spcPts val="0"/>
              </a:spcBef>
              <a:spcAft>
                <a:spcPts val="0"/>
              </a:spcAft>
              <a:buClr>
                <a:srgbClr val="000000"/>
              </a:buClr>
              <a:buSzTx/>
              <a:tabLst/>
              <a:defRPr/>
            </a:pP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Độ</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không</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tuyệt</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đối</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là</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nhiệt</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độ</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thấp</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nhất</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mà</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các</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vật</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có</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thể</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có</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Ở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nhiệt</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độ</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này</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tất</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cả</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các</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chất</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đều</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có</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động</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năng</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chuyển</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động</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nhiệt</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của</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các</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phân</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tử</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bằng</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0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và</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thế</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năng</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của</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chúng</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là</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tối</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thiểu</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a:t>
            </a:r>
            <a:endPar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endParaRPr>
          </a:p>
          <a:p>
            <a:pPr algn="just">
              <a:lnSpc>
                <a:spcPct val="115000"/>
              </a:lnSpc>
              <a:defRPr/>
            </a:pP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Nhiệt</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độ</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trong</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thang </a:t>
            </a:r>
            <a:r>
              <a:rPr lang="en-US" sz="2000" b="1" dirty="0">
                <a:solidFill>
                  <a:schemeClr val="tx1"/>
                </a:solidFill>
                <a:latin typeface="+mj-lt"/>
                <a:ea typeface="Times New Roman" panose="02020603050405020304" pitchFamily="18" charset="0"/>
                <a:cs typeface="Times New Roman" panose="02020603050405020304" pitchFamily="18" charset="0"/>
              </a:rPr>
              <a:t>Kelvin</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thường</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ký</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hiệu</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chữ</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T.</a:t>
            </a:r>
            <a:endPar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endParaRPr>
          </a:p>
          <a:p>
            <a:pPr marR="0" lvl="0" algn="just" defTabSz="914400" rtl="0" eaLnBrk="1" fontAlgn="auto" latinLnBrk="0" hangingPunct="1">
              <a:lnSpc>
                <a:spcPct val="115000"/>
              </a:lnSpc>
              <a:spcBef>
                <a:spcPts val="0"/>
              </a:spcBef>
              <a:spcAft>
                <a:spcPts val="0"/>
              </a:spcAft>
              <a:buClr>
                <a:srgbClr val="000000"/>
              </a:buClr>
              <a:buSzTx/>
              <a:tabLst/>
              <a:defRPr/>
            </a:pP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Đơn</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vị</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là</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(K).</a:t>
            </a:r>
            <a:endPar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endParaRPr>
          </a:p>
          <a:p>
            <a:pPr marR="0" lvl="0" algn="just" defTabSz="914400" rtl="0" eaLnBrk="1" fontAlgn="auto" latinLnBrk="0" hangingPunct="1">
              <a:lnSpc>
                <a:spcPct val="115000"/>
              </a:lnSpc>
              <a:spcBef>
                <a:spcPts val="0"/>
              </a:spcBef>
              <a:spcAft>
                <a:spcPts val="0"/>
              </a:spcAft>
              <a:buClr>
                <a:srgbClr val="000000"/>
              </a:buClr>
              <a:buSzTx/>
              <a:tabLst/>
              <a:defRPr/>
            </a:pP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Nhiệt</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độ</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thấp</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nhất</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là</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0 (K)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không</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có</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nhiệt</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độ</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000" b="0"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âm</a:t>
            </a:r>
            <a:r>
              <a:rPr kumimoji="0" lang="en-US" sz="20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a:t>
            </a:r>
          </a:p>
        </p:txBody>
      </p:sp>
      <p:pic>
        <p:nvPicPr>
          <p:cNvPr id="7" name="Picture 2" descr="n26 fb Tran Phu">
            <a:extLst>
              <a:ext uri="{FF2B5EF4-FFF2-40B4-BE49-F238E27FC236}">
                <a16:creationId xmlns:a16="http://schemas.microsoft.com/office/drawing/2014/main" id="{E9C62494-0327-A176-A3AD-FF4759A58AA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92575" y="1505589"/>
            <a:ext cx="1534563" cy="1983833"/>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descr="n26 fb Tran Phu">
            <a:extLst>
              <a:ext uri="{FF2B5EF4-FFF2-40B4-BE49-F238E27FC236}">
                <a16:creationId xmlns:a16="http://schemas.microsoft.com/office/drawing/2014/main" id="{961B8F83-2741-3CA3-53A9-3C0AA4100CD3}"/>
              </a:ext>
            </a:extLst>
          </p:cNvPr>
          <p:cNvSpPr txBox="1"/>
          <p:nvPr/>
        </p:nvSpPr>
        <p:spPr>
          <a:xfrm>
            <a:off x="6886586" y="3784959"/>
            <a:ext cx="2390870" cy="707886"/>
          </a:xfrm>
          <a:prstGeom prst="rect">
            <a:avLst/>
          </a:prstGeom>
          <a:noFill/>
        </p:spPr>
        <p:txBody>
          <a:bodyPr wrap="square" rtlCol="0">
            <a:spAutoFit/>
          </a:bodyPr>
          <a:lstStyle/>
          <a:p>
            <a:pPr algn="ctr"/>
            <a:r>
              <a:rPr lang="en-US" sz="2000" b="1" dirty="0">
                <a:latin typeface="+mj-lt"/>
              </a:rPr>
              <a:t>William Thomson</a:t>
            </a:r>
          </a:p>
          <a:p>
            <a:pPr algn="ctr"/>
            <a:r>
              <a:rPr lang="en-US" sz="2000" b="1" dirty="0">
                <a:latin typeface="+mj-lt"/>
              </a:rPr>
              <a:t>(1824 – 1907)</a:t>
            </a:r>
            <a:endParaRPr lang="en-US" sz="2000" dirty="0">
              <a:latin typeface="+mj-lt"/>
            </a:endParaRPr>
          </a:p>
        </p:txBody>
      </p:sp>
    </p:spTree>
    <p:extLst>
      <p:ext uri="{BB962C8B-B14F-4D97-AF65-F5344CB8AC3E}">
        <p14:creationId xmlns:p14="http://schemas.microsoft.com/office/powerpoint/2010/main" val="28796539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nodePh="1">
                                  <p:stCondLst>
                                    <p:cond delay="0"/>
                                  </p:stCondLst>
                                  <p:endCondLst>
                                    <p:cond evt="begin" delay="0">
                                      <p:tn val="5"/>
                                    </p:cond>
                                  </p:end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wipe(down)">
                                      <p:cBhvr>
                                        <p:cTn id="14" dur="500"/>
                                        <p:tgtEl>
                                          <p:spTgt spid="3"/>
                                        </p:tgtEl>
                                      </p:cBhvr>
                                    </p:animEffect>
                                  </p:childTnLst>
                                </p:cTn>
                              </p:par>
                              <p:par>
                                <p:cTn id="15" presetID="16" presetClass="entr" presetSubtype="21" fill="hold" nodeType="with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barn(inVertical)">
                                      <p:cBhvr>
                                        <p:cTn id="17" dur="500"/>
                                        <p:tgtEl>
                                          <p:spTgt spid="7"/>
                                        </p:tgtEl>
                                      </p:cBhvr>
                                    </p:animEffect>
                                  </p:childTnLst>
                                </p:cTn>
                              </p:par>
                              <p:par>
                                <p:cTn id="18" presetID="22" presetClass="entr" presetSubtype="4" fill="hold" grpId="0" nodeType="with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wipe(down)">
                                      <p:cBhvr>
                                        <p:cTn id="2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3" grpId="0"/>
      <p:bldP spid="8"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687"/>
        <p:cNvGrpSpPr/>
        <p:nvPr/>
      </p:nvGrpSpPr>
      <p:grpSpPr>
        <a:xfrm>
          <a:off x="0" y="0"/>
          <a:ext cx="0" cy="0"/>
          <a:chOff x="0" y="0"/>
          <a:chExt cx="0" cy="0"/>
        </a:xfrm>
      </p:grpSpPr>
      <p:grpSp>
        <p:nvGrpSpPr>
          <p:cNvPr id="778" name="Google Shape;778;p30" descr="n26 fb Tran Phu"/>
          <p:cNvGrpSpPr/>
          <p:nvPr/>
        </p:nvGrpSpPr>
        <p:grpSpPr>
          <a:xfrm rot="10376918">
            <a:off x="861782" y="3867148"/>
            <a:ext cx="1938167" cy="1094824"/>
            <a:chOff x="5913720" y="338987"/>
            <a:chExt cx="2574977" cy="1454542"/>
          </a:xfrm>
        </p:grpSpPr>
        <p:sp>
          <p:nvSpPr>
            <p:cNvPr id="779" name="Google Shape;779;p30"/>
            <p:cNvSpPr/>
            <p:nvPr/>
          </p:nvSpPr>
          <p:spPr>
            <a:xfrm>
              <a:off x="6513338" y="338987"/>
              <a:ext cx="115824" cy="116115"/>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0" name="Google Shape;780;p30"/>
            <p:cNvGrpSpPr/>
            <p:nvPr/>
          </p:nvGrpSpPr>
          <p:grpSpPr>
            <a:xfrm>
              <a:off x="7139184" y="679702"/>
              <a:ext cx="115823" cy="111412"/>
              <a:chOff x="7483850" y="1849650"/>
              <a:chExt cx="144400" cy="138900"/>
            </a:xfrm>
          </p:grpSpPr>
          <p:sp>
            <p:nvSpPr>
              <p:cNvPr id="781" name="Google Shape;781;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2" name="Google Shape;782;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3" name="Google Shape;783;p30"/>
            <p:cNvSpPr/>
            <p:nvPr/>
          </p:nvSpPr>
          <p:spPr>
            <a:xfrm>
              <a:off x="7380591" y="1229942"/>
              <a:ext cx="161543" cy="1615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4" name="Google Shape;784;p30"/>
            <p:cNvSpPr/>
            <p:nvPr/>
          </p:nvSpPr>
          <p:spPr>
            <a:xfrm>
              <a:off x="6490529" y="911725"/>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5" name="Google Shape;785;p30"/>
            <p:cNvSpPr/>
            <p:nvPr/>
          </p:nvSpPr>
          <p:spPr>
            <a:xfrm>
              <a:off x="6950905" y="1169184"/>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6" name="Google Shape;786;p30"/>
            <p:cNvGrpSpPr/>
            <p:nvPr/>
          </p:nvGrpSpPr>
          <p:grpSpPr>
            <a:xfrm>
              <a:off x="5913720" y="815996"/>
              <a:ext cx="115823" cy="111412"/>
              <a:chOff x="7483850" y="1849650"/>
              <a:chExt cx="144400" cy="138900"/>
            </a:xfrm>
          </p:grpSpPr>
          <p:sp>
            <p:nvSpPr>
              <p:cNvPr id="787" name="Google Shape;787;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8" name="Google Shape;788;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9" name="Google Shape;789;p30"/>
            <p:cNvSpPr/>
            <p:nvPr/>
          </p:nvSpPr>
          <p:spPr>
            <a:xfrm>
              <a:off x="7472651" y="1632347"/>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0" name="Google Shape;790;p30"/>
            <p:cNvSpPr/>
            <p:nvPr/>
          </p:nvSpPr>
          <p:spPr>
            <a:xfrm rot="10800000" flipH="1">
              <a:off x="7975336" y="1047146"/>
              <a:ext cx="89847" cy="90043"/>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1" name="Google Shape;791;p30"/>
            <p:cNvGrpSpPr/>
            <p:nvPr/>
          </p:nvGrpSpPr>
          <p:grpSpPr>
            <a:xfrm rot="10800000" flipH="1">
              <a:off x="8372874" y="1255009"/>
              <a:ext cx="115823" cy="111412"/>
              <a:chOff x="7483850" y="1849650"/>
              <a:chExt cx="144400" cy="138900"/>
            </a:xfrm>
          </p:grpSpPr>
          <p:sp>
            <p:nvSpPr>
              <p:cNvPr id="792" name="Google Shape;792;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3" name="Google Shape;793;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94" name="Google Shape;794;p30"/>
            <p:cNvSpPr/>
            <p:nvPr/>
          </p:nvSpPr>
          <p:spPr>
            <a:xfrm rot="10800000" flipH="1">
              <a:off x="7542141" y="941562"/>
              <a:ext cx="101143" cy="1011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5" name="Google Shape;795;p30"/>
            <p:cNvGrpSpPr/>
            <p:nvPr/>
          </p:nvGrpSpPr>
          <p:grpSpPr>
            <a:xfrm rot="10800000" flipH="1">
              <a:off x="8074625" y="1520906"/>
              <a:ext cx="115823" cy="111412"/>
              <a:chOff x="7483850" y="1849650"/>
              <a:chExt cx="144400" cy="138900"/>
            </a:xfrm>
          </p:grpSpPr>
          <p:sp>
            <p:nvSpPr>
              <p:cNvPr id="796" name="Google Shape;796;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7" name="Google Shape;797;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grpSp>
      <p:grpSp>
        <p:nvGrpSpPr>
          <p:cNvPr id="2" name="Group 1">
            <a:extLst>
              <a:ext uri="{FF2B5EF4-FFF2-40B4-BE49-F238E27FC236}">
                <a16:creationId xmlns:a16="http://schemas.microsoft.com/office/drawing/2014/main" id="{8590C3D1-86F7-6083-5EBA-8ED4DC23A545}"/>
              </a:ext>
            </a:extLst>
          </p:cNvPr>
          <p:cNvGrpSpPr/>
          <p:nvPr/>
        </p:nvGrpSpPr>
        <p:grpSpPr>
          <a:xfrm>
            <a:off x="2407872" y="11875"/>
            <a:ext cx="6809014" cy="485466"/>
            <a:chOff x="2407872" y="11875"/>
            <a:chExt cx="6809014" cy="485466"/>
          </a:xfrm>
        </p:grpSpPr>
        <p:sp>
          <p:nvSpPr>
            <p:cNvPr id="4" name="Rectangle: Rounded Corners 3">
              <a:extLst>
                <a:ext uri="{FF2B5EF4-FFF2-40B4-BE49-F238E27FC236}">
                  <a16:creationId xmlns:a16="http://schemas.microsoft.com/office/drawing/2014/main" id="{F1D06312-451C-BB00-60D1-54360C492506}"/>
                </a:ext>
              </a:extLst>
            </p:cNvPr>
            <p:cNvSpPr/>
            <p:nvPr/>
          </p:nvSpPr>
          <p:spPr>
            <a:xfrm>
              <a:off x="2407872" y="11875"/>
              <a:ext cx="6809014" cy="485466"/>
            </a:xfrm>
            <a:prstGeom prst="roundRect">
              <a:avLst>
                <a:gd name="adj"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44090FD0-23A4-DBCC-5D49-7D2E949A3DA7}"/>
                </a:ext>
              </a:extLst>
            </p:cNvPr>
            <p:cNvSpPr txBox="1"/>
            <p:nvPr/>
          </p:nvSpPr>
          <p:spPr>
            <a:xfrm>
              <a:off x="2742608" y="97149"/>
              <a:ext cx="6474278" cy="400110"/>
            </a:xfrm>
            <a:prstGeom prst="rect">
              <a:avLst/>
            </a:prstGeom>
            <a:noFill/>
          </p:spPr>
          <p:txBody>
            <a:bodyPr wrap="square" rtlCol="0">
              <a:spAutoFit/>
            </a:bodyPr>
            <a:lstStyle/>
            <a:p>
              <a:r>
                <a:rPr lang="en-US" sz="2000" dirty="0">
                  <a:ln w="0"/>
                  <a:solidFill>
                    <a:schemeClr val="tx1"/>
                  </a:solidFill>
                  <a:effectLst>
                    <a:outerShdw blurRad="38100" dist="19050" dir="2700000" algn="tl" rotWithShape="0">
                      <a:schemeClr val="dk1">
                        <a:alpha val="40000"/>
                      </a:schemeClr>
                    </a:outerShdw>
                  </a:effectLst>
                </a:rPr>
                <a:t>BÀI 3: NHIỆT ĐỘ THANG ĐO NHIỆT ĐỘ - NHIỆT KẾ</a:t>
              </a:r>
            </a:p>
          </p:txBody>
        </p:sp>
      </p:grpSp>
      <p:sp>
        <p:nvSpPr>
          <p:cNvPr id="6" name="Text Box 76">
            <a:extLst>
              <a:ext uri="{FF2B5EF4-FFF2-40B4-BE49-F238E27FC236}">
                <a16:creationId xmlns:a16="http://schemas.microsoft.com/office/drawing/2014/main" id="{7785EB8B-001C-A6DE-A72A-949C0F6C3059}"/>
              </a:ext>
            </a:extLst>
          </p:cNvPr>
          <p:cNvSpPr txBox="1">
            <a:spLocks noChangeArrowheads="1"/>
          </p:cNvSpPr>
          <p:nvPr/>
        </p:nvSpPr>
        <p:spPr bwMode="auto">
          <a:xfrm>
            <a:off x="6471" y="-66357"/>
            <a:ext cx="2712457" cy="2853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000">
                <a:solidFill>
                  <a:schemeClr val="tx1"/>
                </a:solidFill>
                <a:latin typeface="Arial" charset="0"/>
              </a:defRPr>
            </a:lvl1pPr>
            <a:lvl2pPr marL="742950" indent="-285750" eaLnBrk="0" hangingPunct="0">
              <a:defRPr sz="20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sz="2000">
                <a:solidFill>
                  <a:schemeClr val="tx1"/>
                </a:solidFill>
                <a:latin typeface="Arial" charset="0"/>
              </a:defRPr>
            </a:lvl4pPr>
            <a:lvl5pPr marL="2057400" indent="-228600" eaLnBrk="0" hangingPunct="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fontAlgn="auto">
              <a:lnSpc>
                <a:spcPct val="150000"/>
              </a:lnSpc>
              <a:spcBef>
                <a:spcPts val="0"/>
              </a:spcBef>
              <a:spcAft>
                <a:spcPts val="0"/>
              </a:spcAft>
              <a:defRPr/>
            </a:pPr>
            <a:r>
              <a:rPr lang="en-US" sz="2200" b="1" dirty="0">
                <a:solidFill>
                  <a:srgbClr val="FF0000"/>
                </a:solidFill>
                <a:latin typeface="Times New Roman" pitchFamily="18" charset="0"/>
                <a:cs typeface="Times New Roman" pitchFamily="18" charset="0"/>
              </a:rPr>
              <a:t>NỘI DUNG</a:t>
            </a: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I. </a:t>
            </a:r>
            <a:r>
              <a:rPr lang="en-US" dirty="0" err="1">
                <a:solidFill>
                  <a:schemeClr val="accent2">
                    <a:lumMod val="60000"/>
                    <a:lumOff val="40000"/>
                  </a:schemeClr>
                </a:solidFill>
                <a:latin typeface="Times New Roman" pitchFamily="18" charset="0"/>
                <a:cs typeface="Times New Roman" pitchFamily="18" charset="0"/>
              </a:rPr>
              <a:t>Khái</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niệm</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II.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r>
              <a:rPr lang="en-US" dirty="0">
                <a:solidFill>
                  <a:schemeClr val="accent2">
                    <a:lumMod val="60000"/>
                    <a:lumOff val="40000"/>
                  </a:schemeClr>
                </a:solidFill>
                <a:latin typeface="Times New Roman" pitchFamily="18" charset="0"/>
                <a:cs typeface="Times New Roman" pitchFamily="18" charset="0"/>
              </a:rPr>
              <a:t> -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b="1" dirty="0">
                <a:solidFill>
                  <a:schemeClr val="accent2">
                    <a:lumMod val="60000"/>
                    <a:lumOff val="40000"/>
                  </a:schemeClr>
                </a:solidFill>
                <a:latin typeface="Times New Roman" pitchFamily="18" charset="0"/>
                <a:cs typeface="Times New Roman" pitchFamily="18" charset="0"/>
              </a:rPr>
              <a:t>  1. </a:t>
            </a:r>
            <a:r>
              <a:rPr lang="en-US" b="1" dirty="0" err="1">
                <a:solidFill>
                  <a:schemeClr val="accent2">
                    <a:lumMod val="60000"/>
                    <a:lumOff val="40000"/>
                  </a:schemeClr>
                </a:solidFill>
                <a:latin typeface="Times New Roman" pitchFamily="18" charset="0"/>
                <a:cs typeface="Times New Roman" pitchFamily="18" charset="0"/>
              </a:rPr>
              <a:t>Các</a:t>
            </a:r>
            <a:r>
              <a:rPr lang="en-US" b="1" dirty="0">
                <a:solidFill>
                  <a:schemeClr val="accent2">
                    <a:lumMod val="60000"/>
                    <a:lumOff val="40000"/>
                  </a:schemeClr>
                </a:solidFill>
                <a:latin typeface="Times New Roman" pitchFamily="18" charset="0"/>
                <a:cs typeface="Times New Roman" pitchFamily="18" charset="0"/>
              </a:rPr>
              <a:t> thang </a:t>
            </a:r>
            <a:r>
              <a:rPr lang="en-US" b="1" dirty="0" err="1">
                <a:solidFill>
                  <a:schemeClr val="accent2">
                    <a:lumMod val="60000"/>
                    <a:lumOff val="40000"/>
                  </a:schemeClr>
                </a:solidFill>
                <a:latin typeface="Times New Roman" pitchFamily="18" charset="0"/>
                <a:cs typeface="Times New Roman" pitchFamily="18" charset="0"/>
              </a:rPr>
              <a:t>nhiệt</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độ</a:t>
            </a:r>
            <a:endParaRPr lang="en-US" b="1"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2.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p:txBody>
      </p:sp>
      <p:sp>
        <p:nvSpPr>
          <p:cNvPr id="10" name="Google Shape;553;p28" descr="n26 fb Tran Phu">
            <a:extLst>
              <a:ext uri="{FF2B5EF4-FFF2-40B4-BE49-F238E27FC236}">
                <a16:creationId xmlns:a16="http://schemas.microsoft.com/office/drawing/2014/main" id="{B5EB87B9-79FB-A896-B7CF-AC8CB3B8206F}"/>
              </a:ext>
            </a:extLst>
          </p:cNvPr>
          <p:cNvSpPr txBox="1">
            <a:spLocks/>
          </p:cNvSpPr>
          <p:nvPr/>
        </p:nvSpPr>
        <p:spPr>
          <a:xfrm>
            <a:off x="3172908" y="696362"/>
            <a:ext cx="840900" cy="355800"/>
          </a:xfrm>
          <a:prstGeom prst="rect">
            <a:avLst/>
          </a:prstGeom>
          <a:noFill/>
          <a:ln>
            <a:noFill/>
          </a:ln>
        </p:spPr>
        <p:txBody>
          <a:bodyPr spcFirstLastPara="1" wrap="square" lIns="0" tIns="0" rIns="0" bIns="0"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accent2"/>
              </a:buClr>
              <a:buSzPts val="2800"/>
              <a:buFont typeface="Nerko One"/>
              <a:buNone/>
              <a:defRPr sz="4300" b="0" i="0" u="none" strike="noStrike" cap="none">
                <a:solidFill>
                  <a:schemeClr val="accent2"/>
                </a:solidFill>
                <a:latin typeface="Nerko One"/>
                <a:ea typeface="Nerko One"/>
                <a:cs typeface="Nerko One"/>
                <a:sym typeface="Nerko One"/>
              </a:defRPr>
            </a:lvl1pPr>
            <a:lvl2pPr marR="0" lvl="1"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2pPr>
            <a:lvl3pPr marR="0" lvl="2"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3pPr>
            <a:lvl4pPr marR="0" lvl="3"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4pPr>
            <a:lvl5pPr marR="0" lvl="4"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5pPr>
            <a:lvl6pPr marR="0" lvl="5"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6pPr>
            <a:lvl7pPr marR="0" lvl="6"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7pPr>
            <a:lvl8pPr marR="0" lvl="7"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8pPr>
            <a:lvl9pPr marR="0" lvl="8"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9pPr>
          </a:lstStyle>
          <a:p>
            <a:pPr algn="ctr"/>
            <a:endParaRPr lang="en" sz="2000" b="1" dirty="0">
              <a:latin typeface="+mj-lt"/>
              <a:cs typeface="Calibri" panose="020F0502020204030204" pitchFamily="34" charset="0"/>
            </a:endParaRPr>
          </a:p>
        </p:txBody>
      </p:sp>
      <p:sp>
        <p:nvSpPr>
          <p:cNvPr id="3" name="TextBox 2" descr="n26 fb Tran Phu">
            <a:extLst>
              <a:ext uri="{FF2B5EF4-FFF2-40B4-BE49-F238E27FC236}">
                <a16:creationId xmlns:a16="http://schemas.microsoft.com/office/drawing/2014/main" id="{40D243F5-DD88-1E38-E48C-6648415BE5A5}"/>
              </a:ext>
            </a:extLst>
          </p:cNvPr>
          <p:cNvSpPr txBox="1"/>
          <p:nvPr/>
        </p:nvSpPr>
        <p:spPr>
          <a:xfrm>
            <a:off x="2159460" y="2340887"/>
            <a:ext cx="7894851" cy="480453"/>
          </a:xfrm>
          <a:prstGeom prst="rect">
            <a:avLst/>
          </a:prstGeom>
          <a:noFill/>
        </p:spPr>
        <p:txBody>
          <a:bodyPr wrap="square">
            <a:spAutoFit/>
          </a:bodyPr>
          <a:lstStyle/>
          <a:p>
            <a:pPr marL="0" marR="0" lvl="0" indent="0" algn="just" defTabSz="914400" rtl="0" eaLnBrk="1" fontAlgn="auto" latinLnBrk="0" hangingPunct="1">
              <a:lnSpc>
                <a:spcPct val="115000"/>
              </a:lnSpc>
              <a:spcBef>
                <a:spcPts val="0"/>
              </a:spcBef>
              <a:spcAft>
                <a:spcPts val="0"/>
              </a:spcAft>
              <a:buClr>
                <a:srgbClr val="000000"/>
              </a:buClr>
              <a:buSzTx/>
              <a:buFont typeface="Arial"/>
              <a:buNone/>
              <a:tabLst/>
              <a:defRPr/>
            </a:pPr>
            <a:r>
              <a:rPr kumimoji="0" lang="en-US" sz="2400" b="1"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c. </a:t>
            </a:r>
            <a:r>
              <a:rPr kumimoji="0" lang="en-US" sz="2400" b="1"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Mối</a:t>
            </a:r>
            <a:r>
              <a:rPr kumimoji="0" lang="en-US" sz="2400" b="1"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400" b="1"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liên</a:t>
            </a:r>
            <a:r>
              <a:rPr kumimoji="0" lang="en-US" sz="2400" b="1"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400" b="1"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hệ</a:t>
            </a:r>
            <a:r>
              <a:rPr kumimoji="0" lang="en-US" sz="2400" b="1"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400" b="1"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giữa</a:t>
            </a:r>
            <a:r>
              <a:rPr kumimoji="0" lang="en-US" sz="2400" b="1"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400" b="1"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nhiệt</a:t>
            </a:r>
            <a:r>
              <a:rPr kumimoji="0" lang="en-US" sz="2400" b="1"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400" b="1"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độ</a:t>
            </a:r>
            <a:r>
              <a:rPr kumimoji="0" lang="en-US" sz="2400" b="1"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Kelvin </a:t>
            </a:r>
            <a:r>
              <a:rPr kumimoji="0" lang="en-US" sz="2400" b="1"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và</a:t>
            </a:r>
            <a:r>
              <a:rPr kumimoji="0" lang="en-US" sz="2400" b="1"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 </a:t>
            </a:r>
            <a:r>
              <a:rPr kumimoji="0" lang="en-US" sz="2400" b="1" i="0" u="none" strike="noStrike" kern="0" cap="none" spc="0" normalizeH="0" baseline="0" noProof="0" dirty="0" err="1">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Cesius</a:t>
            </a:r>
            <a:r>
              <a:rPr kumimoji="0" lang="en-US" sz="2400" b="0" i="0" u="none" strike="noStrike" kern="0" cap="none" spc="0" normalizeH="0" baseline="0" noProof="0" dirty="0">
                <a:ln>
                  <a:noFill/>
                </a:ln>
                <a:solidFill>
                  <a:schemeClr val="tx1"/>
                </a:solidFill>
                <a:effectLst/>
                <a:uLnTx/>
                <a:uFillTx/>
                <a:latin typeface="+mj-lt"/>
                <a:ea typeface="Times New Roman" panose="02020603050405020304" pitchFamily="18" charset="0"/>
                <a:cs typeface="Times New Roman" panose="02020603050405020304" pitchFamily="18" charset="0"/>
                <a:sym typeface="Arial"/>
              </a:rPr>
              <a:t>:</a:t>
            </a:r>
            <a:endParaRPr kumimoji="0" lang="en-US" sz="2400" b="0" i="0" u="none" strike="noStrike" kern="0" cap="none" spc="0" normalizeH="0" baseline="0" noProof="0" dirty="0">
              <a:ln>
                <a:noFill/>
              </a:ln>
              <a:solidFill>
                <a:schemeClr val="tx1"/>
              </a:solidFill>
              <a:effectLst/>
              <a:uLnTx/>
              <a:uFillTx/>
              <a:latin typeface="+mj-lt"/>
              <a:ea typeface="Times New Roman" panose="02020603050405020304" pitchFamily="18" charset="0"/>
              <a:sym typeface="Arial"/>
            </a:endParaRPr>
          </a:p>
        </p:txBody>
      </p:sp>
      <mc:AlternateContent xmlns:mc="http://schemas.openxmlformats.org/markup-compatibility/2006">
        <mc:Choice xmlns:a14="http://schemas.microsoft.com/office/drawing/2010/main" Requires="a14">
          <p:sp>
            <p:nvSpPr>
              <p:cNvPr id="7" name="TextBox 6" descr="n26 fb Tran Phu">
                <a:extLst>
                  <a:ext uri="{FF2B5EF4-FFF2-40B4-BE49-F238E27FC236}">
                    <a16:creationId xmlns:a16="http://schemas.microsoft.com/office/drawing/2014/main" id="{4A4EA566-4B2A-EC7B-3F57-109428481DEC}"/>
                  </a:ext>
                </a:extLst>
              </p:cNvPr>
              <p:cNvSpPr txBox="1"/>
              <p:nvPr/>
            </p:nvSpPr>
            <p:spPr>
              <a:xfrm>
                <a:off x="4593968" y="2953460"/>
                <a:ext cx="3025833" cy="522644"/>
              </a:xfrm>
              <a:prstGeom prst="rect">
                <a:avLst/>
              </a:prstGeom>
              <a:noFill/>
              <a:ln w="28575">
                <a:solidFill>
                  <a:srgbClr val="C00000"/>
                </a:solidFill>
              </a:ln>
            </p:spPr>
            <p:txBody>
              <a:bodyPr wrap="square" rtlCol="0">
                <a:spAutoFit/>
              </a:bodyPr>
              <a:lstStyle/>
              <a:p>
                <a:pPr/>
                <a14:m>
                  <m:oMathPara xmlns:m="http://schemas.openxmlformats.org/officeDocument/2006/math">
                    <m:oMathParaPr>
                      <m:jc m:val="centerGroup"/>
                    </m:oMathParaPr>
                    <m:oMath xmlns:m="http://schemas.openxmlformats.org/officeDocument/2006/math">
                      <m:r>
                        <a:rPr lang="en-US" sz="2400" b="1" i="1" smtClean="0">
                          <a:solidFill>
                            <a:schemeClr val="tx2">
                              <a:lumMod val="50000"/>
                            </a:schemeClr>
                          </a:solidFill>
                          <a:latin typeface="Cambria Math" panose="02040503050406030204" pitchFamily="18" charset="0"/>
                          <a:ea typeface="Times New Roman" panose="02020603050405020304" pitchFamily="18" charset="0"/>
                          <a:cs typeface="Times New Roman" panose="02020603050405020304" pitchFamily="18" charset="0"/>
                        </a:rPr>
                        <m:t>𝑻</m:t>
                      </m:r>
                      <m:d>
                        <m:dPr>
                          <m:ctrlPr>
                            <a:rPr lang="en-US" sz="2400" b="1" i="1">
                              <a:solidFill>
                                <a:schemeClr val="tx2">
                                  <a:lumMod val="50000"/>
                                </a:schemeClr>
                              </a:solidFill>
                              <a:latin typeface="Cambria Math" panose="02040503050406030204" pitchFamily="18" charset="0"/>
                              <a:ea typeface="Times New Roman" panose="02020603050405020304" pitchFamily="18" charset="0"/>
                              <a:cs typeface="Times New Roman" panose="02020603050405020304" pitchFamily="18" charset="0"/>
                            </a:rPr>
                          </m:ctrlPr>
                        </m:dPr>
                        <m:e>
                          <m:r>
                            <a:rPr lang="en-US" sz="2400" b="1" i="1">
                              <a:solidFill>
                                <a:schemeClr val="tx2">
                                  <a:lumMod val="50000"/>
                                </a:schemeClr>
                              </a:solidFill>
                              <a:latin typeface="Cambria Math" panose="02040503050406030204" pitchFamily="18" charset="0"/>
                              <a:ea typeface="Times New Roman" panose="02020603050405020304" pitchFamily="18" charset="0"/>
                              <a:cs typeface="Times New Roman" panose="02020603050405020304" pitchFamily="18" charset="0"/>
                            </a:rPr>
                            <m:t>𝑲</m:t>
                          </m:r>
                        </m:e>
                      </m:d>
                      <m:r>
                        <a:rPr lang="en-US" sz="2400" b="1" i="1">
                          <a:solidFill>
                            <a:schemeClr val="tx2">
                              <a:lumMod val="50000"/>
                            </a:schemeClr>
                          </a:solidFill>
                          <a:latin typeface="Cambria Math" panose="02040503050406030204" pitchFamily="18" charset="0"/>
                          <a:ea typeface="Times New Roman" panose="02020603050405020304" pitchFamily="18" charset="0"/>
                          <a:cs typeface="Times New Roman" panose="02020603050405020304" pitchFamily="18" charset="0"/>
                        </a:rPr>
                        <m:t>=</m:t>
                      </m:r>
                      <m:r>
                        <a:rPr lang="en-US" sz="2400" b="1" i="1">
                          <a:solidFill>
                            <a:schemeClr val="tx2">
                              <a:lumMod val="50000"/>
                            </a:schemeClr>
                          </a:solidFill>
                          <a:latin typeface="Cambria Math" panose="02040503050406030204" pitchFamily="18" charset="0"/>
                          <a:ea typeface="Times New Roman" panose="02020603050405020304" pitchFamily="18" charset="0"/>
                          <a:cs typeface="Times New Roman" panose="02020603050405020304" pitchFamily="18" charset="0"/>
                        </a:rPr>
                        <m:t>𝒕</m:t>
                      </m:r>
                      <m:d>
                        <m:dPr>
                          <m:ctrlPr>
                            <a:rPr lang="en-US" sz="2400" b="1" i="1">
                              <a:solidFill>
                                <a:schemeClr val="tx2">
                                  <a:lumMod val="50000"/>
                                </a:schemeClr>
                              </a:solidFill>
                              <a:latin typeface="Cambria Math" panose="02040503050406030204" pitchFamily="18" charset="0"/>
                              <a:ea typeface="Times New Roman" panose="02020603050405020304" pitchFamily="18" charset="0"/>
                              <a:cs typeface="Times New Roman" panose="02020603050405020304" pitchFamily="18" charset="0"/>
                            </a:rPr>
                          </m:ctrlPr>
                        </m:dPr>
                        <m:e>
                          <m:sPre>
                            <m:sPrePr>
                              <m:ctrlPr>
                                <a:rPr lang="en-US" sz="2400" b="1" i="1">
                                  <a:solidFill>
                                    <a:schemeClr val="tx2">
                                      <a:lumMod val="50000"/>
                                    </a:schemeClr>
                                  </a:solidFill>
                                  <a:latin typeface="Cambria Math" panose="02040503050406030204" pitchFamily="18" charset="0"/>
                                  <a:ea typeface="Times New Roman" panose="02020603050405020304" pitchFamily="18" charset="0"/>
                                  <a:cs typeface="Times New Roman" panose="02020603050405020304" pitchFamily="18" charset="0"/>
                                </a:rPr>
                              </m:ctrlPr>
                            </m:sPrePr>
                            <m:sub>
                              <m:r>
                                <a:rPr lang="en-US" sz="2400" b="1" i="1" smtClean="0">
                                  <a:solidFill>
                                    <a:schemeClr val="tx2">
                                      <a:lumMod val="50000"/>
                                    </a:schemeClr>
                                  </a:solidFill>
                                  <a:latin typeface="Cambria Math" panose="02040503050406030204" pitchFamily="18" charset="0"/>
                                  <a:ea typeface="Times New Roman" panose="02020603050405020304" pitchFamily="18" charset="0"/>
                                  <a:cs typeface="Times New Roman" panose="02020603050405020304" pitchFamily="18" charset="0"/>
                                </a:rPr>
                                <m:t> </m:t>
                              </m:r>
                            </m:sub>
                            <m:sup>
                              <m:r>
                                <a:rPr lang="en-US" sz="2400" b="1" i="1">
                                  <a:solidFill>
                                    <a:schemeClr val="tx2">
                                      <a:lumMod val="50000"/>
                                    </a:schemeClr>
                                  </a:solidFill>
                                  <a:latin typeface="Cambria Math" panose="02040503050406030204" pitchFamily="18" charset="0"/>
                                  <a:ea typeface="Times New Roman" panose="02020603050405020304" pitchFamily="18" charset="0"/>
                                  <a:cs typeface="Times New Roman" panose="02020603050405020304" pitchFamily="18" charset="0"/>
                                </a:rPr>
                                <m:t>𝟎</m:t>
                              </m:r>
                            </m:sup>
                            <m:e>
                              <m:r>
                                <a:rPr lang="en-US" sz="2400" b="1" i="1">
                                  <a:solidFill>
                                    <a:schemeClr val="tx2">
                                      <a:lumMod val="50000"/>
                                    </a:schemeClr>
                                  </a:solidFill>
                                  <a:latin typeface="Cambria Math" panose="02040503050406030204" pitchFamily="18" charset="0"/>
                                  <a:ea typeface="Times New Roman" panose="02020603050405020304" pitchFamily="18" charset="0"/>
                                  <a:cs typeface="Times New Roman" panose="02020603050405020304" pitchFamily="18" charset="0"/>
                                </a:rPr>
                                <m:t>𝑪</m:t>
                              </m:r>
                            </m:e>
                          </m:sPre>
                        </m:e>
                      </m:d>
                      <m:r>
                        <a:rPr lang="en-US" sz="2400" b="1" i="1">
                          <a:solidFill>
                            <a:schemeClr val="tx2">
                              <a:lumMod val="50000"/>
                            </a:schemeClr>
                          </a:solidFill>
                          <a:latin typeface="Cambria Math" panose="02040503050406030204" pitchFamily="18" charset="0"/>
                          <a:ea typeface="Times New Roman" panose="02020603050405020304" pitchFamily="18" charset="0"/>
                          <a:cs typeface="Times New Roman" panose="02020603050405020304" pitchFamily="18" charset="0"/>
                        </a:rPr>
                        <m:t>+</m:t>
                      </m:r>
                      <m:r>
                        <a:rPr lang="en-US" sz="2400" b="1" i="1">
                          <a:solidFill>
                            <a:schemeClr val="tx2">
                              <a:lumMod val="50000"/>
                            </a:schemeClr>
                          </a:solidFill>
                          <a:latin typeface="Cambria Math" panose="02040503050406030204" pitchFamily="18" charset="0"/>
                          <a:ea typeface="Times New Roman" panose="02020603050405020304" pitchFamily="18" charset="0"/>
                          <a:cs typeface="Times New Roman" panose="02020603050405020304" pitchFamily="18" charset="0"/>
                        </a:rPr>
                        <m:t>𝟐𝟕𝟑</m:t>
                      </m:r>
                    </m:oMath>
                  </m:oMathPara>
                </a14:m>
                <a:endParaRPr lang="en-US" sz="2400" b="1" dirty="0">
                  <a:solidFill>
                    <a:schemeClr val="tx2">
                      <a:lumMod val="50000"/>
                    </a:schemeClr>
                  </a:solidFill>
                  <a:latin typeface="#9Slide03 BoosterNextFYBlack" panose="02000A03000000020004" pitchFamily="2" charset="0"/>
                  <a:ea typeface="Times New Roman" panose="02020603050405020304" pitchFamily="18" charset="0"/>
                </a:endParaRPr>
              </a:p>
            </p:txBody>
          </p:sp>
        </mc:Choice>
        <mc:Fallback>
          <p:sp>
            <p:nvSpPr>
              <p:cNvPr id="7" name="TextBox 6" descr="n26 fb Tran Phu">
                <a:extLst>
                  <a:ext uri="{FF2B5EF4-FFF2-40B4-BE49-F238E27FC236}">
                    <a16:creationId xmlns:a16="http://schemas.microsoft.com/office/drawing/2014/main" id="{4A4EA566-4B2A-EC7B-3F57-109428481DEC}"/>
                  </a:ext>
                </a:extLst>
              </p:cNvPr>
              <p:cNvSpPr txBox="1">
                <a:spLocks noRot="1" noChangeAspect="1" noMove="1" noResize="1" noEditPoints="1" noAdjustHandles="1" noChangeArrowheads="1" noChangeShapeType="1" noTextEdit="1"/>
              </p:cNvSpPr>
              <p:nvPr/>
            </p:nvSpPr>
            <p:spPr>
              <a:xfrm>
                <a:off x="4593968" y="2953460"/>
                <a:ext cx="3025833" cy="522644"/>
              </a:xfrm>
              <a:prstGeom prst="rect">
                <a:avLst/>
              </a:prstGeom>
              <a:blipFill>
                <a:blip r:embed="rId3"/>
                <a:stretch>
                  <a:fillRect/>
                </a:stretch>
              </a:blipFill>
              <a:ln w="28575">
                <a:solidFill>
                  <a:srgbClr val="C00000"/>
                </a:solidFill>
              </a:ln>
            </p:spPr>
            <p:txBody>
              <a:bodyPr/>
              <a:lstStyle/>
              <a:p>
                <a:r>
                  <a:rPr lang="en-US">
                    <a:noFill/>
                  </a:rPr>
                  <a:t> </a:t>
                </a:r>
              </a:p>
            </p:txBody>
          </p:sp>
        </mc:Fallback>
      </mc:AlternateContent>
    </p:spTree>
    <p:extLst>
      <p:ext uri="{BB962C8B-B14F-4D97-AF65-F5344CB8AC3E}">
        <p14:creationId xmlns:p14="http://schemas.microsoft.com/office/powerpoint/2010/main" val="13843670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nodePh="1">
                                  <p:stCondLst>
                                    <p:cond delay="0"/>
                                  </p:stCondLst>
                                  <p:endCondLst>
                                    <p:cond evt="begin" delay="0">
                                      <p:tn val="5"/>
                                    </p:cond>
                                  </p:end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barn(inVertical)">
                                      <p:cBhvr>
                                        <p:cTn id="14" dur="500"/>
                                        <p:tgtEl>
                                          <p:spTgt spid="3"/>
                                        </p:tgtEl>
                                      </p:cBhvr>
                                    </p:animEffect>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barn(inVertical)">
                                      <p:cBhvr>
                                        <p:cTn id="1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3" grpId="0"/>
      <p:bldP spid="7"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687"/>
        <p:cNvGrpSpPr/>
        <p:nvPr/>
      </p:nvGrpSpPr>
      <p:grpSpPr>
        <a:xfrm>
          <a:off x="0" y="0"/>
          <a:ext cx="0" cy="0"/>
          <a:chOff x="0" y="0"/>
          <a:chExt cx="0" cy="0"/>
        </a:xfrm>
      </p:grpSpPr>
      <p:grpSp>
        <p:nvGrpSpPr>
          <p:cNvPr id="778" name="Google Shape;778;p30" descr="n26 fb Tran Phu"/>
          <p:cNvGrpSpPr/>
          <p:nvPr/>
        </p:nvGrpSpPr>
        <p:grpSpPr>
          <a:xfrm rot="10376918">
            <a:off x="861782" y="3867148"/>
            <a:ext cx="1938167" cy="1094824"/>
            <a:chOff x="5913720" y="338987"/>
            <a:chExt cx="2574977" cy="1454542"/>
          </a:xfrm>
        </p:grpSpPr>
        <p:sp>
          <p:nvSpPr>
            <p:cNvPr id="779" name="Google Shape;779;p30"/>
            <p:cNvSpPr/>
            <p:nvPr/>
          </p:nvSpPr>
          <p:spPr>
            <a:xfrm>
              <a:off x="6513338" y="338987"/>
              <a:ext cx="115824" cy="116115"/>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0" name="Google Shape;780;p30"/>
            <p:cNvGrpSpPr/>
            <p:nvPr/>
          </p:nvGrpSpPr>
          <p:grpSpPr>
            <a:xfrm>
              <a:off x="7139184" y="679702"/>
              <a:ext cx="115823" cy="111412"/>
              <a:chOff x="7483850" y="1849650"/>
              <a:chExt cx="144400" cy="138900"/>
            </a:xfrm>
          </p:grpSpPr>
          <p:sp>
            <p:nvSpPr>
              <p:cNvPr id="781" name="Google Shape;781;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2" name="Google Shape;782;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3" name="Google Shape;783;p30"/>
            <p:cNvSpPr/>
            <p:nvPr/>
          </p:nvSpPr>
          <p:spPr>
            <a:xfrm>
              <a:off x="7380591" y="1229942"/>
              <a:ext cx="161543" cy="1615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4" name="Google Shape;784;p30"/>
            <p:cNvSpPr/>
            <p:nvPr/>
          </p:nvSpPr>
          <p:spPr>
            <a:xfrm>
              <a:off x="6490529" y="911725"/>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5" name="Google Shape;785;p30"/>
            <p:cNvSpPr/>
            <p:nvPr/>
          </p:nvSpPr>
          <p:spPr>
            <a:xfrm>
              <a:off x="6950905" y="1169184"/>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6" name="Google Shape;786;p30"/>
            <p:cNvGrpSpPr/>
            <p:nvPr/>
          </p:nvGrpSpPr>
          <p:grpSpPr>
            <a:xfrm>
              <a:off x="5913720" y="815996"/>
              <a:ext cx="115823" cy="111412"/>
              <a:chOff x="7483850" y="1849650"/>
              <a:chExt cx="144400" cy="138900"/>
            </a:xfrm>
          </p:grpSpPr>
          <p:sp>
            <p:nvSpPr>
              <p:cNvPr id="787" name="Google Shape;787;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8" name="Google Shape;788;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9" name="Google Shape;789;p30"/>
            <p:cNvSpPr/>
            <p:nvPr/>
          </p:nvSpPr>
          <p:spPr>
            <a:xfrm>
              <a:off x="7472651" y="1632347"/>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0" name="Google Shape;790;p30"/>
            <p:cNvSpPr/>
            <p:nvPr/>
          </p:nvSpPr>
          <p:spPr>
            <a:xfrm rot="10800000" flipH="1">
              <a:off x="7975336" y="1047146"/>
              <a:ext cx="89847" cy="90043"/>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1" name="Google Shape;791;p30"/>
            <p:cNvGrpSpPr/>
            <p:nvPr/>
          </p:nvGrpSpPr>
          <p:grpSpPr>
            <a:xfrm rot="10800000" flipH="1">
              <a:off x="8372874" y="1255009"/>
              <a:ext cx="115823" cy="111412"/>
              <a:chOff x="7483850" y="1849650"/>
              <a:chExt cx="144400" cy="138900"/>
            </a:xfrm>
          </p:grpSpPr>
          <p:sp>
            <p:nvSpPr>
              <p:cNvPr id="792" name="Google Shape;792;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3" name="Google Shape;793;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94" name="Google Shape;794;p30"/>
            <p:cNvSpPr/>
            <p:nvPr/>
          </p:nvSpPr>
          <p:spPr>
            <a:xfrm rot="10800000" flipH="1">
              <a:off x="7542141" y="941562"/>
              <a:ext cx="101143" cy="1011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5" name="Google Shape;795;p30"/>
            <p:cNvGrpSpPr/>
            <p:nvPr/>
          </p:nvGrpSpPr>
          <p:grpSpPr>
            <a:xfrm rot="10800000" flipH="1">
              <a:off x="8074625" y="1520906"/>
              <a:ext cx="115823" cy="111412"/>
              <a:chOff x="7483850" y="1849650"/>
              <a:chExt cx="144400" cy="138900"/>
            </a:xfrm>
          </p:grpSpPr>
          <p:sp>
            <p:nvSpPr>
              <p:cNvPr id="796" name="Google Shape;796;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7" name="Google Shape;797;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grpSp>
      <p:grpSp>
        <p:nvGrpSpPr>
          <p:cNvPr id="2" name="Group 1">
            <a:extLst>
              <a:ext uri="{FF2B5EF4-FFF2-40B4-BE49-F238E27FC236}">
                <a16:creationId xmlns:a16="http://schemas.microsoft.com/office/drawing/2014/main" id="{8590C3D1-86F7-6083-5EBA-8ED4DC23A545}"/>
              </a:ext>
            </a:extLst>
          </p:cNvPr>
          <p:cNvGrpSpPr/>
          <p:nvPr/>
        </p:nvGrpSpPr>
        <p:grpSpPr>
          <a:xfrm>
            <a:off x="2407872" y="11875"/>
            <a:ext cx="6809014" cy="485466"/>
            <a:chOff x="2407872" y="11875"/>
            <a:chExt cx="6809014" cy="485466"/>
          </a:xfrm>
        </p:grpSpPr>
        <p:sp>
          <p:nvSpPr>
            <p:cNvPr id="4" name="Rectangle: Rounded Corners 3">
              <a:extLst>
                <a:ext uri="{FF2B5EF4-FFF2-40B4-BE49-F238E27FC236}">
                  <a16:creationId xmlns:a16="http://schemas.microsoft.com/office/drawing/2014/main" id="{F1D06312-451C-BB00-60D1-54360C492506}"/>
                </a:ext>
              </a:extLst>
            </p:cNvPr>
            <p:cNvSpPr/>
            <p:nvPr/>
          </p:nvSpPr>
          <p:spPr>
            <a:xfrm>
              <a:off x="2407872" y="11875"/>
              <a:ext cx="6809014" cy="485466"/>
            </a:xfrm>
            <a:prstGeom prst="roundRect">
              <a:avLst>
                <a:gd name="adj"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44090FD0-23A4-DBCC-5D49-7D2E949A3DA7}"/>
                </a:ext>
              </a:extLst>
            </p:cNvPr>
            <p:cNvSpPr txBox="1"/>
            <p:nvPr/>
          </p:nvSpPr>
          <p:spPr>
            <a:xfrm>
              <a:off x="2742608" y="97149"/>
              <a:ext cx="6474278" cy="400110"/>
            </a:xfrm>
            <a:prstGeom prst="rect">
              <a:avLst/>
            </a:prstGeom>
            <a:noFill/>
          </p:spPr>
          <p:txBody>
            <a:bodyPr wrap="square" rtlCol="0">
              <a:spAutoFit/>
            </a:bodyPr>
            <a:lstStyle/>
            <a:p>
              <a:r>
                <a:rPr lang="en-US" sz="2000" dirty="0">
                  <a:ln w="0"/>
                  <a:solidFill>
                    <a:schemeClr val="tx1"/>
                  </a:solidFill>
                  <a:effectLst>
                    <a:outerShdw blurRad="38100" dist="19050" dir="2700000" algn="tl" rotWithShape="0">
                      <a:schemeClr val="dk1">
                        <a:alpha val="40000"/>
                      </a:schemeClr>
                    </a:outerShdw>
                  </a:effectLst>
                </a:rPr>
                <a:t>BÀI 3: NHIỆT ĐỘ THANG ĐO NHIỆT ĐỘ - NHIỆT KẾ</a:t>
              </a:r>
            </a:p>
          </p:txBody>
        </p:sp>
      </p:grpSp>
      <p:sp>
        <p:nvSpPr>
          <p:cNvPr id="6" name="Text Box 76">
            <a:extLst>
              <a:ext uri="{FF2B5EF4-FFF2-40B4-BE49-F238E27FC236}">
                <a16:creationId xmlns:a16="http://schemas.microsoft.com/office/drawing/2014/main" id="{7785EB8B-001C-A6DE-A72A-949C0F6C3059}"/>
              </a:ext>
            </a:extLst>
          </p:cNvPr>
          <p:cNvSpPr txBox="1">
            <a:spLocks noChangeArrowheads="1"/>
          </p:cNvSpPr>
          <p:nvPr/>
        </p:nvSpPr>
        <p:spPr bwMode="auto">
          <a:xfrm>
            <a:off x="6471" y="-66357"/>
            <a:ext cx="2712457" cy="2853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000">
                <a:solidFill>
                  <a:schemeClr val="tx1"/>
                </a:solidFill>
                <a:latin typeface="Arial" charset="0"/>
              </a:defRPr>
            </a:lvl1pPr>
            <a:lvl2pPr marL="742950" indent="-285750" eaLnBrk="0" hangingPunct="0">
              <a:defRPr sz="20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sz="2000">
                <a:solidFill>
                  <a:schemeClr val="tx1"/>
                </a:solidFill>
                <a:latin typeface="Arial" charset="0"/>
              </a:defRPr>
            </a:lvl4pPr>
            <a:lvl5pPr marL="2057400" indent="-228600" eaLnBrk="0" hangingPunct="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fontAlgn="auto">
              <a:lnSpc>
                <a:spcPct val="150000"/>
              </a:lnSpc>
              <a:spcBef>
                <a:spcPts val="0"/>
              </a:spcBef>
              <a:spcAft>
                <a:spcPts val="0"/>
              </a:spcAft>
              <a:defRPr/>
            </a:pPr>
            <a:r>
              <a:rPr lang="en-US" sz="2200" b="1" dirty="0">
                <a:solidFill>
                  <a:srgbClr val="FF0000"/>
                </a:solidFill>
                <a:latin typeface="Times New Roman" pitchFamily="18" charset="0"/>
                <a:cs typeface="Times New Roman" pitchFamily="18" charset="0"/>
              </a:rPr>
              <a:t>NỘI DUNG</a:t>
            </a: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I. </a:t>
            </a:r>
            <a:r>
              <a:rPr lang="en-US" dirty="0" err="1">
                <a:solidFill>
                  <a:schemeClr val="accent2">
                    <a:lumMod val="60000"/>
                    <a:lumOff val="40000"/>
                  </a:schemeClr>
                </a:solidFill>
                <a:latin typeface="Times New Roman" pitchFamily="18" charset="0"/>
                <a:cs typeface="Times New Roman" pitchFamily="18" charset="0"/>
              </a:rPr>
              <a:t>Khái</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niệm</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II.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r>
              <a:rPr lang="en-US" dirty="0">
                <a:solidFill>
                  <a:schemeClr val="accent2">
                    <a:lumMod val="60000"/>
                    <a:lumOff val="40000"/>
                  </a:schemeClr>
                </a:solidFill>
                <a:latin typeface="Times New Roman" pitchFamily="18" charset="0"/>
                <a:cs typeface="Times New Roman" pitchFamily="18" charset="0"/>
              </a:rPr>
              <a:t> -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b="1" dirty="0">
                <a:solidFill>
                  <a:schemeClr val="accent2">
                    <a:lumMod val="60000"/>
                    <a:lumOff val="40000"/>
                  </a:schemeClr>
                </a:solidFill>
                <a:latin typeface="Times New Roman" pitchFamily="18" charset="0"/>
                <a:cs typeface="Times New Roman" pitchFamily="18" charset="0"/>
              </a:rPr>
              <a:t>  1. </a:t>
            </a:r>
            <a:r>
              <a:rPr lang="en-US" b="1" dirty="0" err="1">
                <a:solidFill>
                  <a:schemeClr val="accent2">
                    <a:lumMod val="60000"/>
                    <a:lumOff val="40000"/>
                  </a:schemeClr>
                </a:solidFill>
                <a:latin typeface="Times New Roman" pitchFamily="18" charset="0"/>
                <a:cs typeface="Times New Roman" pitchFamily="18" charset="0"/>
              </a:rPr>
              <a:t>Các</a:t>
            </a:r>
            <a:r>
              <a:rPr lang="en-US" b="1" dirty="0">
                <a:solidFill>
                  <a:schemeClr val="accent2">
                    <a:lumMod val="60000"/>
                    <a:lumOff val="40000"/>
                  </a:schemeClr>
                </a:solidFill>
                <a:latin typeface="Times New Roman" pitchFamily="18" charset="0"/>
                <a:cs typeface="Times New Roman" pitchFamily="18" charset="0"/>
              </a:rPr>
              <a:t> thang </a:t>
            </a:r>
            <a:r>
              <a:rPr lang="en-US" b="1" dirty="0" err="1">
                <a:solidFill>
                  <a:schemeClr val="accent2">
                    <a:lumMod val="60000"/>
                    <a:lumOff val="40000"/>
                  </a:schemeClr>
                </a:solidFill>
                <a:latin typeface="Times New Roman" pitchFamily="18" charset="0"/>
                <a:cs typeface="Times New Roman" pitchFamily="18" charset="0"/>
              </a:rPr>
              <a:t>nhiệt</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độ</a:t>
            </a:r>
            <a:endParaRPr lang="en-US" b="1"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2.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p:txBody>
      </p:sp>
      <p:sp>
        <p:nvSpPr>
          <p:cNvPr id="10" name="Google Shape;553;p28" descr="n26 fb Tran Phu">
            <a:extLst>
              <a:ext uri="{FF2B5EF4-FFF2-40B4-BE49-F238E27FC236}">
                <a16:creationId xmlns:a16="http://schemas.microsoft.com/office/drawing/2014/main" id="{B5EB87B9-79FB-A896-B7CF-AC8CB3B8206F}"/>
              </a:ext>
            </a:extLst>
          </p:cNvPr>
          <p:cNvSpPr txBox="1">
            <a:spLocks/>
          </p:cNvSpPr>
          <p:nvPr/>
        </p:nvSpPr>
        <p:spPr>
          <a:xfrm>
            <a:off x="3172908" y="696362"/>
            <a:ext cx="840900" cy="355800"/>
          </a:xfrm>
          <a:prstGeom prst="rect">
            <a:avLst/>
          </a:prstGeom>
          <a:noFill/>
          <a:ln>
            <a:noFill/>
          </a:ln>
        </p:spPr>
        <p:txBody>
          <a:bodyPr spcFirstLastPara="1" wrap="square" lIns="0" tIns="0" rIns="0" bIns="0"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accent2"/>
              </a:buClr>
              <a:buSzPts val="2800"/>
              <a:buFont typeface="Nerko One"/>
              <a:buNone/>
              <a:defRPr sz="4300" b="0" i="0" u="none" strike="noStrike" cap="none">
                <a:solidFill>
                  <a:schemeClr val="accent2"/>
                </a:solidFill>
                <a:latin typeface="Nerko One"/>
                <a:ea typeface="Nerko One"/>
                <a:cs typeface="Nerko One"/>
                <a:sym typeface="Nerko One"/>
              </a:defRPr>
            </a:lvl1pPr>
            <a:lvl2pPr marR="0" lvl="1"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2pPr>
            <a:lvl3pPr marR="0" lvl="2"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3pPr>
            <a:lvl4pPr marR="0" lvl="3"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4pPr>
            <a:lvl5pPr marR="0" lvl="4"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5pPr>
            <a:lvl6pPr marR="0" lvl="5"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6pPr>
            <a:lvl7pPr marR="0" lvl="6"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7pPr>
            <a:lvl8pPr marR="0" lvl="7"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8pPr>
            <a:lvl9pPr marR="0" lvl="8"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9pPr>
          </a:lstStyle>
          <a:p>
            <a:pPr algn="ctr"/>
            <a:endParaRPr lang="en" sz="2000" b="1" dirty="0">
              <a:latin typeface="+mj-lt"/>
              <a:cs typeface="Calibri" panose="020F0502020204030204" pitchFamily="34" charset="0"/>
            </a:endParaRPr>
          </a:p>
        </p:txBody>
      </p:sp>
      <p:pic>
        <p:nvPicPr>
          <p:cNvPr id="3" name="các loại nhiệt kế và nguyên lí hoạt động." descr="n26 fb Tran Phu">
            <a:hlinkClick r:id="" action="ppaction://media"/>
            <a:extLst>
              <a:ext uri="{FF2B5EF4-FFF2-40B4-BE49-F238E27FC236}">
                <a16:creationId xmlns:a16="http://schemas.microsoft.com/office/drawing/2014/main" id="{7A7AEA63-A5B1-8531-67D8-456D9C232F3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767112" y="1029226"/>
            <a:ext cx="5892800" cy="3314700"/>
          </a:xfrm>
          <a:prstGeom prst="rect">
            <a:avLst/>
          </a:prstGeom>
        </p:spPr>
      </p:pic>
    </p:spTree>
    <p:extLst>
      <p:ext uri="{BB962C8B-B14F-4D97-AF65-F5344CB8AC3E}">
        <p14:creationId xmlns:p14="http://schemas.microsoft.com/office/powerpoint/2010/main" val="416817441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nodePh="1">
                                  <p:stCondLst>
                                    <p:cond delay="0"/>
                                  </p:stCondLst>
                                  <p:endCondLst>
                                    <p:cond evt="begin" delay="0">
                                      <p:tn val="5"/>
                                    </p:cond>
                                  </p:end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mediacall" presetSubtype="0" fill="hold" nodeType="clickEffect">
                                  <p:stCondLst>
                                    <p:cond delay="0"/>
                                  </p:stCondLst>
                                  <p:childTnLst>
                                    <p:cmd type="call" cmd="playFrom(0.0)">
                                      <p:cBhvr>
                                        <p:cTn id="13" dur="26454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4" restart="whenNotActive" fill="hold" evtFilter="cancelBubble" nodeType="interactiveSeq">
                <p:stCondLst>
                  <p:cond evt="onClick" delay="0">
                    <p:tgtEl>
                      <p:spTgt spid="3"/>
                    </p:tgtEl>
                  </p:cond>
                </p:stCondLst>
                <p:endSync evt="end" delay="0">
                  <p:rtn val="all"/>
                </p:endSync>
                <p:childTnLst>
                  <p:par>
                    <p:cTn id="15" fill="hold">
                      <p:stCondLst>
                        <p:cond delay="0"/>
                      </p:stCondLst>
                      <p:childTnLst>
                        <p:par>
                          <p:cTn id="16" fill="hold">
                            <p:stCondLst>
                              <p:cond delay="0"/>
                            </p:stCondLst>
                            <p:childTnLst>
                              <p:par>
                                <p:cTn id="17" presetID="2" presetClass="mediacall" presetSubtype="0" fill="hold" nodeType="clickEffect">
                                  <p:stCondLst>
                                    <p:cond delay="0"/>
                                  </p:stCondLst>
                                  <p:childTnLst>
                                    <p:cmd type="call" cmd="togglePause">
                                      <p:cBhvr>
                                        <p:cTn id="18" dur="1" fill="hold"/>
                                        <p:tgtEl>
                                          <p:spTgt spid="3"/>
                                        </p:tgtEl>
                                      </p:cBhvr>
                                    </p:cmd>
                                  </p:childTnLst>
                                </p:cTn>
                              </p:par>
                            </p:childTnLst>
                          </p:cTn>
                        </p:par>
                      </p:childTnLst>
                    </p:cTn>
                  </p:par>
                </p:childTnLst>
              </p:cTn>
              <p:nextCondLst>
                <p:cond evt="onClick" delay="0">
                  <p:tgtEl>
                    <p:spTgt spid="3"/>
                  </p:tgtEl>
                </p:cond>
              </p:nextCondLst>
            </p:seq>
            <p:video>
              <p:cMediaNode vol="80000">
                <p:cTn id="19" fill="hold" display="0">
                  <p:stCondLst>
                    <p:cond delay="indefinite"/>
                  </p:stCondLst>
                </p:cTn>
                <p:tgtEl>
                  <p:spTgt spid="3"/>
                </p:tgtEl>
              </p:cMediaNode>
            </p:video>
          </p:childTnLst>
        </p:cTn>
      </p:par>
    </p:tnLst>
    <p:bldLst>
      <p:bldP spid="10"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687"/>
        <p:cNvGrpSpPr/>
        <p:nvPr/>
      </p:nvGrpSpPr>
      <p:grpSpPr>
        <a:xfrm>
          <a:off x="0" y="0"/>
          <a:ext cx="0" cy="0"/>
          <a:chOff x="0" y="0"/>
          <a:chExt cx="0" cy="0"/>
        </a:xfrm>
      </p:grpSpPr>
      <p:grpSp>
        <p:nvGrpSpPr>
          <p:cNvPr id="778" name="Google Shape;778;p30" descr="n26 fb Tran Phu"/>
          <p:cNvGrpSpPr/>
          <p:nvPr/>
        </p:nvGrpSpPr>
        <p:grpSpPr>
          <a:xfrm rot="10376918">
            <a:off x="861782" y="3867148"/>
            <a:ext cx="1938167" cy="1094824"/>
            <a:chOff x="5913720" y="338987"/>
            <a:chExt cx="2574977" cy="1454542"/>
          </a:xfrm>
        </p:grpSpPr>
        <p:sp>
          <p:nvSpPr>
            <p:cNvPr id="779" name="Google Shape;779;p30"/>
            <p:cNvSpPr/>
            <p:nvPr/>
          </p:nvSpPr>
          <p:spPr>
            <a:xfrm>
              <a:off x="6513338" y="338987"/>
              <a:ext cx="115824" cy="116115"/>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0" name="Google Shape;780;p30"/>
            <p:cNvGrpSpPr/>
            <p:nvPr/>
          </p:nvGrpSpPr>
          <p:grpSpPr>
            <a:xfrm>
              <a:off x="7139184" y="679702"/>
              <a:ext cx="115823" cy="111412"/>
              <a:chOff x="7483850" y="1849650"/>
              <a:chExt cx="144400" cy="138900"/>
            </a:xfrm>
          </p:grpSpPr>
          <p:sp>
            <p:nvSpPr>
              <p:cNvPr id="781" name="Google Shape;781;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2" name="Google Shape;782;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3" name="Google Shape;783;p30"/>
            <p:cNvSpPr/>
            <p:nvPr/>
          </p:nvSpPr>
          <p:spPr>
            <a:xfrm>
              <a:off x="7380591" y="1229942"/>
              <a:ext cx="161543" cy="1615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4" name="Google Shape;784;p30"/>
            <p:cNvSpPr/>
            <p:nvPr/>
          </p:nvSpPr>
          <p:spPr>
            <a:xfrm>
              <a:off x="6490529" y="911725"/>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5" name="Google Shape;785;p30"/>
            <p:cNvSpPr/>
            <p:nvPr/>
          </p:nvSpPr>
          <p:spPr>
            <a:xfrm>
              <a:off x="6950905" y="1169184"/>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6" name="Google Shape;786;p30"/>
            <p:cNvGrpSpPr/>
            <p:nvPr/>
          </p:nvGrpSpPr>
          <p:grpSpPr>
            <a:xfrm>
              <a:off x="5913720" y="815996"/>
              <a:ext cx="115823" cy="111412"/>
              <a:chOff x="7483850" y="1849650"/>
              <a:chExt cx="144400" cy="138900"/>
            </a:xfrm>
          </p:grpSpPr>
          <p:sp>
            <p:nvSpPr>
              <p:cNvPr id="787" name="Google Shape;787;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8" name="Google Shape;788;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9" name="Google Shape;789;p30"/>
            <p:cNvSpPr/>
            <p:nvPr/>
          </p:nvSpPr>
          <p:spPr>
            <a:xfrm>
              <a:off x="7472651" y="1632347"/>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0" name="Google Shape;790;p30"/>
            <p:cNvSpPr/>
            <p:nvPr/>
          </p:nvSpPr>
          <p:spPr>
            <a:xfrm rot="10800000" flipH="1">
              <a:off x="7975336" y="1047146"/>
              <a:ext cx="89847" cy="90043"/>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1" name="Google Shape;791;p30"/>
            <p:cNvGrpSpPr/>
            <p:nvPr/>
          </p:nvGrpSpPr>
          <p:grpSpPr>
            <a:xfrm rot="10800000" flipH="1">
              <a:off x="8372874" y="1255009"/>
              <a:ext cx="115823" cy="111412"/>
              <a:chOff x="7483850" y="1849650"/>
              <a:chExt cx="144400" cy="138900"/>
            </a:xfrm>
          </p:grpSpPr>
          <p:sp>
            <p:nvSpPr>
              <p:cNvPr id="792" name="Google Shape;792;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3" name="Google Shape;793;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94" name="Google Shape;794;p30"/>
            <p:cNvSpPr/>
            <p:nvPr/>
          </p:nvSpPr>
          <p:spPr>
            <a:xfrm rot="10800000" flipH="1">
              <a:off x="7542141" y="941562"/>
              <a:ext cx="101143" cy="1011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5" name="Google Shape;795;p30"/>
            <p:cNvGrpSpPr/>
            <p:nvPr/>
          </p:nvGrpSpPr>
          <p:grpSpPr>
            <a:xfrm rot="10800000" flipH="1">
              <a:off x="8074625" y="1520906"/>
              <a:ext cx="115823" cy="111412"/>
              <a:chOff x="7483850" y="1849650"/>
              <a:chExt cx="144400" cy="138900"/>
            </a:xfrm>
          </p:grpSpPr>
          <p:sp>
            <p:nvSpPr>
              <p:cNvPr id="796" name="Google Shape;796;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7" name="Google Shape;797;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grpSp>
      <p:grpSp>
        <p:nvGrpSpPr>
          <p:cNvPr id="2" name="Group 1">
            <a:extLst>
              <a:ext uri="{FF2B5EF4-FFF2-40B4-BE49-F238E27FC236}">
                <a16:creationId xmlns:a16="http://schemas.microsoft.com/office/drawing/2014/main" id="{8590C3D1-86F7-6083-5EBA-8ED4DC23A545}"/>
              </a:ext>
            </a:extLst>
          </p:cNvPr>
          <p:cNvGrpSpPr/>
          <p:nvPr/>
        </p:nvGrpSpPr>
        <p:grpSpPr>
          <a:xfrm>
            <a:off x="2407872" y="11875"/>
            <a:ext cx="6809014" cy="485466"/>
            <a:chOff x="2407872" y="11875"/>
            <a:chExt cx="6809014" cy="485466"/>
          </a:xfrm>
        </p:grpSpPr>
        <p:sp>
          <p:nvSpPr>
            <p:cNvPr id="4" name="Rectangle: Rounded Corners 3">
              <a:extLst>
                <a:ext uri="{FF2B5EF4-FFF2-40B4-BE49-F238E27FC236}">
                  <a16:creationId xmlns:a16="http://schemas.microsoft.com/office/drawing/2014/main" id="{F1D06312-451C-BB00-60D1-54360C492506}"/>
                </a:ext>
              </a:extLst>
            </p:cNvPr>
            <p:cNvSpPr/>
            <p:nvPr/>
          </p:nvSpPr>
          <p:spPr>
            <a:xfrm>
              <a:off x="2407872" y="11875"/>
              <a:ext cx="6809014" cy="485466"/>
            </a:xfrm>
            <a:prstGeom prst="roundRect">
              <a:avLst>
                <a:gd name="adj"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44090FD0-23A4-DBCC-5D49-7D2E949A3DA7}"/>
                </a:ext>
              </a:extLst>
            </p:cNvPr>
            <p:cNvSpPr txBox="1"/>
            <p:nvPr/>
          </p:nvSpPr>
          <p:spPr>
            <a:xfrm>
              <a:off x="2742608" y="97149"/>
              <a:ext cx="6474278" cy="400110"/>
            </a:xfrm>
            <a:prstGeom prst="rect">
              <a:avLst/>
            </a:prstGeom>
            <a:noFill/>
          </p:spPr>
          <p:txBody>
            <a:bodyPr wrap="square" rtlCol="0">
              <a:spAutoFit/>
            </a:bodyPr>
            <a:lstStyle/>
            <a:p>
              <a:r>
                <a:rPr lang="en-US" sz="2000" dirty="0">
                  <a:ln w="0"/>
                  <a:solidFill>
                    <a:schemeClr val="tx1"/>
                  </a:solidFill>
                  <a:effectLst>
                    <a:outerShdw blurRad="38100" dist="19050" dir="2700000" algn="tl" rotWithShape="0">
                      <a:schemeClr val="dk1">
                        <a:alpha val="40000"/>
                      </a:schemeClr>
                    </a:outerShdw>
                  </a:effectLst>
                </a:rPr>
                <a:t>BÀI 3: NHIỆT ĐỘ THANG ĐO NHIỆT ĐỘ - NHIỆT KẾ</a:t>
              </a:r>
            </a:p>
          </p:txBody>
        </p:sp>
      </p:grpSp>
      <p:sp>
        <p:nvSpPr>
          <p:cNvPr id="6" name="Text Box 76">
            <a:extLst>
              <a:ext uri="{FF2B5EF4-FFF2-40B4-BE49-F238E27FC236}">
                <a16:creationId xmlns:a16="http://schemas.microsoft.com/office/drawing/2014/main" id="{7785EB8B-001C-A6DE-A72A-949C0F6C3059}"/>
              </a:ext>
            </a:extLst>
          </p:cNvPr>
          <p:cNvSpPr txBox="1">
            <a:spLocks noChangeArrowheads="1"/>
          </p:cNvSpPr>
          <p:nvPr/>
        </p:nvSpPr>
        <p:spPr bwMode="auto">
          <a:xfrm>
            <a:off x="6471" y="-66357"/>
            <a:ext cx="2712457" cy="2853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000">
                <a:solidFill>
                  <a:schemeClr val="tx1"/>
                </a:solidFill>
                <a:latin typeface="Arial" charset="0"/>
              </a:defRPr>
            </a:lvl1pPr>
            <a:lvl2pPr marL="742950" indent="-285750" eaLnBrk="0" hangingPunct="0">
              <a:defRPr sz="20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sz="2000">
                <a:solidFill>
                  <a:schemeClr val="tx1"/>
                </a:solidFill>
                <a:latin typeface="Arial" charset="0"/>
              </a:defRPr>
            </a:lvl4pPr>
            <a:lvl5pPr marL="2057400" indent="-228600" eaLnBrk="0" hangingPunct="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fontAlgn="auto">
              <a:lnSpc>
                <a:spcPct val="150000"/>
              </a:lnSpc>
              <a:spcBef>
                <a:spcPts val="0"/>
              </a:spcBef>
              <a:spcAft>
                <a:spcPts val="0"/>
              </a:spcAft>
              <a:defRPr/>
            </a:pPr>
            <a:r>
              <a:rPr lang="en-US" sz="2200" b="1" dirty="0">
                <a:solidFill>
                  <a:srgbClr val="FF0000"/>
                </a:solidFill>
                <a:latin typeface="Times New Roman" pitchFamily="18" charset="0"/>
                <a:cs typeface="Times New Roman" pitchFamily="18" charset="0"/>
              </a:rPr>
              <a:t>NỘI DUNG</a:t>
            </a: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I. </a:t>
            </a:r>
            <a:r>
              <a:rPr lang="en-US" dirty="0" err="1">
                <a:solidFill>
                  <a:schemeClr val="accent2">
                    <a:lumMod val="60000"/>
                    <a:lumOff val="40000"/>
                  </a:schemeClr>
                </a:solidFill>
                <a:latin typeface="Times New Roman" pitchFamily="18" charset="0"/>
                <a:cs typeface="Times New Roman" pitchFamily="18" charset="0"/>
              </a:rPr>
              <a:t>Khái</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niệm</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II.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r>
              <a:rPr lang="en-US" dirty="0">
                <a:solidFill>
                  <a:schemeClr val="accent2">
                    <a:lumMod val="60000"/>
                    <a:lumOff val="40000"/>
                  </a:schemeClr>
                </a:solidFill>
                <a:latin typeface="Times New Roman" pitchFamily="18" charset="0"/>
                <a:cs typeface="Times New Roman" pitchFamily="18" charset="0"/>
              </a:rPr>
              <a:t> -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b="1" dirty="0">
                <a:solidFill>
                  <a:schemeClr val="accent2">
                    <a:lumMod val="60000"/>
                    <a:lumOff val="40000"/>
                  </a:schemeClr>
                </a:solidFill>
                <a:latin typeface="Times New Roman" pitchFamily="18" charset="0"/>
                <a:cs typeface="Times New Roman" pitchFamily="18" charset="0"/>
              </a:rPr>
              <a:t>  1. </a:t>
            </a:r>
            <a:r>
              <a:rPr lang="en-US" b="1" dirty="0" err="1">
                <a:solidFill>
                  <a:schemeClr val="accent2">
                    <a:lumMod val="60000"/>
                    <a:lumOff val="40000"/>
                  </a:schemeClr>
                </a:solidFill>
                <a:latin typeface="Times New Roman" pitchFamily="18" charset="0"/>
                <a:cs typeface="Times New Roman" pitchFamily="18" charset="0"/>
              </a:rPr>
              <a:t>Các</a:t>
            </a:r>
            <a:r>
              <a:rPr lang="en-US" b="1" dirty="0">
                <a:solidFill>
                  <a:schemeClr val="accent2">
                    <a:lumMod val="60000"/>
                    <a:lumOff val="40000"/>
                  </a:schemeClr>
                </a:solidFill>
                <a:latin typeface="Times New Roman" pitchFamily="18" charset="0"/>
                <a:cs typeface="Times New Roman" pitchFamily="18" charset="0"/>
              </a:rPr>
              <a:t> thang </a:t>
            </a:r>
            <a:r>
              <a:rPr lang="en-US" b="1" dirty="0" err="1">
                <a:solidFill>
                  <a:schemeClr val="accent2">
                    <a:lumMod val="60000"/>
                    <a:lumOff val="40000"/>
                  </a:schemeClr>
                </a:solidFill>
                <a:latin typeface="Times New Roman" pitchFamily="18" charset="0"/>
                <a:cs typeface="Times New Roman" pitchFamily="18" charset="0"/>
              </a:rPr>
              <a:t>nhiệt</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độ</a:t>
            </a:r>
            <a:endParaRPr lang="en-US" b="1"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2.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p:txBody>
      </p:sp>
      <p:sp>
        <p:nvSpPr>
          <p:cNvPr id="10" name="Google Shape;553;p28" descr="n26 fb Tran Phu">
            <a:extLst>
              <a:ext uri="{FF2B5EF4-FFF2-40B4-BE49-F238E27FC236}">
                <a16:creationId xmlns:a16="http://schemas.microsoft.com/office/drawing/2014/main" id="{B5EB87B9-79FB-A896-B7CF-AC8CB3B8206F}"/>
              </a:ext>
            </a:extLst>
          </p:cNvPr>
          <p:cNvSpPr txBox="1">
            <a:spLocks/>
          </p:cNvSpPr>
          <p:nvPr/>
        </p:nvSpPr>
        <p:spPr>
          <a:xfrm>
            <a:off x="3172908" y="696362"/>
            <a:ext cx="840900" cy="355800"/>
          </a:xfrm>
          <a:prstGeom prst="rect">
            <a:avLst/>
          </a:prstGeom>
          <a:noFill/>
          <a:ln>
            <a:noFill/>
          </a:ln>
        </p:spPr>
        <p:txBody>
          <a:bodyPr spcFirstLastPara="1" wrap="square" lIns="0" tIns="0" rIns="0" bIns="0"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accent2"/>
              </a:buClr>
              <a:buSzPts val="2800"/>
              <a:buFont typeface="Nerko One"/>
              <a:buNone/>
              <a:defRPr sz="4300" b="0" i="0" u="none" strike="noStrike" cap="none">
                <a:solidFill>
                  <a:schemeClr val="accent2"/>
                </a:solidFill>
                <a:latin typeface="Nerko One"/>
                <a:ea typeface="Nerko One"/>
                <a:cs typeface="Nerko One"/>
                <a:sym typeface="Nerko One"/>
              </a:defRPr>
            </a:lvl1pPr>
            <a:lvl2pPr marR="0" lvl="1"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2pPr>
            <a:lvl3pPr marR="0" lvl="2"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3pPr>
            <a:lvl4pPr marR="0" lvl="3"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4pPr>
            <a:lvl5pPr marR="0" lvl="4"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5pPr>
            <a:lvl6pPr marR="0" lvl="5"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6pPr>
            <a:lvl7pPr marR="0" lvl="6"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7pPr>
            <a:lvl8pPr marR="0" lvl="7"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8pPr>
            <a:lvl9pPr marR="0" lvl="8"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9pPr>
          </a:lstStyle>
          <a:p>
            <a:pPr algn="ctr"/>
            <a:endParaRPr lang="en" sz="2000" b="1" dirty="0">
              <a:latin typeface="+mj-lt"/>
              <a:cs typeface="Calibri" panose="020F0502020204030204" pitchFamily="34" charset="0"/>
            </a:endParaRPr>
          </a:p>
        </p:txBody>
      </p:sp>
      <p:sp>
        <p:nvSpPr>
          <p:cNvPr id="3" name="TextBox 2" descr="n26 fb Tran Phu">
            <a:extLst>
              <a:ext uri="{FF2B5EF4-FFF2-40B4-BE49-F238E27FC236}">
                <a16:creationId xmlns:a16="http://schemas.microsoft.com/office/drawing/2014/main" id="{903E8955-C493-9D92-85D7-9C664FBB9081}"/>
              </a:ext>
            </a:extLst>
          </p:cNvPr>
          <p:cNvSpPr txBox="1"/>
          <p:nvPr/>
        </p:nvSpPr>
        <p:spPr>
          <a:xfrm>
            <a:off x="3032545" y="888751"/>
            <a:ext cx="8277308" cy="400110"/>
          </a:xfrm>
          <a:prstGeom prst="rect">
            <a:avLst/>
          </a:prstGeom>
          <a:noFill/>
        </p:spPr>
        <p:txBody>
          <a:bodyPr wrap="square" rtlCol="0">
            <a:spAutoFit/>
          </a:bodyPr>
          <a:lstStyle/>
          <a:p>
            <a:pPr algn="just"/>
            <a:r>
              <a:rPr lang="en-US" sz="2000" b="1" dirty="0">
                <a:solidFill>
                  <a:schemeClr val="tx1"/>
                </a:solidFill>
                <a:latin typeface="+mj-lt"/>
              </a:rPr>
              <a:t>2. </a:t>
            </a:r>
            <a:r>
              <a:rPr lang="en-US" sz="2000" b="1" dirty="0" err="1">
                <a:solidFill>
                  <a:schemeClr val="tx1"/>
                </a:solidFill>
                <a:latin typeface="+mj-lt"/>
              </a:rPr>
              <a:t>Nhiệt</a:t>
            </a:r>
            <a:r>
              <a:rPr lang="en-US" sz="2000" b="1" dirty="0">
                <a:solidFill>
                  <a:schemeClr val="tx1"/>
                </a:solidFill>
                <a:latin typeface="+mj-lt"/>
              </a:rPr>
              <a:t> </a:t>
            </a:r>
            <a:r>
              <a:rPr lang="en-US" sz="2000" b="1" dirty="0" err="1">
                <a:solidFill>
                  <a:schemeClr val="tx1"/>
                </a:solidFill>
                <a:latin typeface="+mj-lt"/>
              </a:rPr>
              <a:t>kế</a:t>
            </a:r>
            <a:endParaRPr lang="en-US" sz="2000" b="1" dirty="0">
              <a:solidFill>
                <a:schemeClr val="tx1"/>
              </a:solidFill>
              <a:latin typeface="+mj-lt"/>
            </a:endParaRPr>
          </a:p>
        </p:txBody>
      </p:sp>
      <p:pic>
        <p:nvPicPr>
          <p:cNvPr id="7" name="Picture 6" descr="n26 fb Tran Phu">
            <a:extLst>
              <a:ext uri="{FF2B5EF4-FFF2-40B4-BE49-F238E27FC236}">
                <a16:creationId xmlns:a16="http://schemas.microsoft.com/office/drawing/2014/main" id="{DC427E26-BADC-E500-47B4-807B70CCB5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90066" y="2855426"/>
            <a:ext cx="1999462" cy="187228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10" descr="n26 fb Tran Phu">
            <a:extLst>
              <a:ext uri="{FF2B5EF4-FFF2-40B4-BE49-F238E27FC236}">
                <a16:creationId xmlns:a16="http://schemas.microsoft.com/office/drawing/2014/main" id="{229DC457-F9C0-F7FD-AED8-BC82A0618AD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08351" y="3090295"/>
            <a:ext cx="1402550" cy="140255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12" descr="n26 fb Tran Phu">
            <a:extLst>
              <a:ext uri="{FF2B5EF4-FFF2-40B4-BE49-F238E27FC236}">
                <a16:creationId xmlns:a16="http://schemas.microsoft.com/office/drawing/2014/main" id="{7795E328-5475-C497-AD7E-C32C07681A9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97749" y="3258282"/>
            <a:ext cx="1772260" cy="889486"/>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descr="n26 fb Tran Phu">
            <a:extLst>
              <a:ext uri="{FF2B5EF4-FFF2-40B4-BE49-F238E27FC236}">
                <a16:creationId xmlns:a16="http://schemas.microsoft.com/office/drawing/2014/main" id="{FEF19FE3-D2E0-FF88-6CDB-64787B852B1C}"/>
              </a:ext>
            </a:extLst>
          </p:cNvPr>
          <p:cNvSpPr txBox="1"/>
          <p:nvPr/>
        </p:nvSpPr>
        <p:spPr>
          <a:xfrm>
            <a:off x="3032545" y="1288861"/>
            <a:ext cx="5853793" cy="1323439"/>
          </a:xfrm>
          <a:prstGeom prst="rect">
            <a:avLst/>
          </a:prstGeom>
          <a:noFill/>
        </p:spPr>
        <p:txBody>
          <a:bodyPr wrap="square" rtlCol="0">
            <a:spAutoFit/>
          </a:bodyPr>
          <a:lstStyle/>
          <a:p>
            <a:pPr algn="just"/>
            <a:r>
              <a:rPr lang="en-US" sz="2000" dirty="0" err="1">
                <a:solidFill>
                  <a:schemeClr val="tx1"/>
                </a:solidFill>
                <a:latin typeface="+mj-lt"/>
              </a:rPr>
              <a:t>Nhiệt</a:t>
            </a:r>
            <a:r>
              <a:rPr lang="en-US" sz="2000" dirty="0">
                <a:solidFill>
                  <a:schemeClr val="tx1"/>
                </a:solidFill>
                <a:latin typeface="+mj-lt"/>
              </a:rPr>
              <a:t> </a:t>
            </a:r>
            <a:r>
              <a:rPr lang="en-US" sz="2000" dirty="0" err="1">
                <a:solidFill>
                  <a:schemeClr val="tx1"/>
                </a:solidFill>
                <a:latin typeface="+mj-lt"/>
              </a:rPr>
              <a:t>kế</a:t>
            </a:r>
            <a:r>
              <a:rPr lang="en-US" sz="2000" dirty="0">
                <a:solidFill>
                  <a:schemeClr val="tx1"/>
                </a:solidFill>
                <a:latin typeface="+mj-lt"/>
              </a:rPr>
              <a:t> </a:t>
            </a:r>
            <a:r>
              <a:rPr lang="en-US" sz="2000" dirty="0" err="1">
                <a:solidFill>
                  <a:schemeClr val="tx1"/>
                </a:solidFill>
                <a:latin typeface="+mj-lt"/>
              </a:rPr>
              <a:t>là</a:t>
            </a:r>
            <a:r>
              <a:rPr lang="en-US" sz="2000" dirty="0">
                <a:solidFill>
                  <a:schemeClr val="tx1"/>
                </a:solidFill>
                <a:latin typeface="+mj-lt"/>
              </a:rPr>
              <a:t> </a:t>
            </a:r>
            <a:r>
              <a:rPr lang="en-US" sz="2000" dirty="0" err="1">
                <a:solidFill>
                  <a:schemeClr val="tx1"/>
                </a:solidFill>
                <a:latin typeface="+mj-lt"/>
              </a:rPr>
              <a:t>thiết</a:t>
            </a:r>
            <a:r>
              <a:rPr lang="en-US" sz="2000" dirty="0">
                <a:solidFill>
                  <a:schemeClr val="tx1"/>
                </a:solidFill>
                <a:latin typeface="+mj-lt"/>
              </a:rPr>
              <a:t> </a:t>
            </a:r>
            <a:r>
              <a:rPr lang="en-US" sz="2000" dirty="0" err="1">
                <a:solidFill>
                  <a:schemeClr val="tx1"/>
                </a:solidFill>
                <a:latin typeface="+mj-lt"/>
              </a:rPr>
              <a:t>bị</a:t>
            </a:r>
            <a:r>
              <a:rPr lang="en-US" sz="2000" dirty="0">
                <a:solidFill>
                  <a:schemeClr val="tx1"/>
                </a:solidFill>
                <a:latin typeface="+mj-lt"/>
              </a:rPr>
              <a:t> </a:t>
            </a:r>
            <a:r>
              <a:rPr lang="en-US" sz="2000" dirty="0" err="1">
                <a:solidFill>
                  <a:schemeClr val="tx1"/>
                </a:solidFill>
                <a:latin typeface="+mj-lt"/>
              </a:rPr>
              <a:t>dùng</a:t>
            </a:r>
            <a:r>
              <a:rPr lang="en-US" sz="2000" dirty="0">
                <a:solidFill>
                  <a:schemeClr val="tx1"/>
                </a:solidFill>
                <a:latin typeface="+mj-lt"/>
              </a:rPr>
              <a:t> </a:t>
            </a:r>
            <a:r>
              <a:rPr lang="en-US" sz="2000" dirty="0" err="1">
                <a:solidFill>
                  <a:schemeClr val="tx1"/>
                </a:solidFill>
                <a:latin typeface="+mj-lt"/>
              </a:rPr>
              <a:t>để</a:t>
            </a:r>
            <a:r>
              <a:rPr lang="en-US" sz="2000" dirty="0">
                <a:solidFill>
                  <a:schemeClr val="tx1"/>
                </a:solidFill>
                <a:latin typeface="+mj-lt"/>
              </a:rPr>
              <a:t> </a:t>
            </a:r>
            <a:r>
              <a:rPr lang="en-US" sz="2000" dirty="0" err="1">
                <a:solidFill>
                  <a:schemeClr val="tx1"/>
                </a:solidFill>
                <a:latin typeface="+mj-lt"/>
              </a:rPr>
              <a:t>đo</a:t>
            </a:r>
            <a:r>
              <a:rPr lang="en-US" sz="2000" dirty="0">
                <a:solidFill>
                  <a:schemeClr val="tx1"/>
                </a:solidFill>
                <a:latin typeface="+mj-lt"/>
              </a:rPr>
              <a:t> </a:t>
            </a:r>
            <a:r>
              <a:rPr lang="en-US" sz="2000" dirty="0" err="1">
                <a:solidFill>
                  <a:schemeClr val="tx1"/>
                </a:solidFill>
                <a:latin typeface="+mj-lt"/>
              </a:rPr>
              <a:t>nhiệt</a:t>
            </a:r>
            <a:r>
              <a:rPr lang="en-US" sz="2000" dirty="0">
                <a:solidFill>
                  <a:schemeClr val="tx1"/>
                </a:solidFill>
                <a:latin typeface="+mj-lt"/>
              </a:rPr>
              <a:t> </a:t>
            </a:r>
            <a:r>
              <a:rPr lang="en-US" sz="2000" dirty="0" err="1">
                <a:solidFill>
                  <a:schemeClr val="tx1"/>
                </a:solidFill>
                <a:latin typeface="+mj-lt"/>
              </a:rPr>
              <a:t>độ</a:t>
            </a:r>
            <a:r>
              <a:rPr lang="en-US" sz="2000" dirty="0">
                <a:solidFill>
                  <a:schemeClr val="tx1"/>
                </a:solidFill>
                <a:latin typeface="+mj-lt"/>
              </a:rPr>
              <a:t>. </a:t>
            </a:r>
            <a:r>
              <a:rPr lang="en-US" sz="2000" dirty="0" err="1">
                <a:solidFill>
                  <a:schemeClr val="tx1"/>
                </a:solidFill>
                <a:latin typeface="+mj-lt"/>
              </a:rPr>
              <a:t>Nhiệt</a:t>
            </a:r>
            <a:r>
              <a:rPr lang="en-US" sz="2000" dirty="0">
                <a:solidFill>
                  <a:schemeClr val="tx1"/>
                </a:solidFill>
                <a:latin typeface="+mj-lt"/>
              </a:rPr>
              <a:t> </a:t>
            </a:r>
            <a:r>
              <a:rPr lang="en-US" sz="2000" dirty="0" err="1">
                <a:solidFill>
                  <a:schemeClr val="tx1"/>
                </a:solidFill>
                <a:latin typeface="+mj-lt"/>
              </a:rPr>
              <a:t>kế</a:t>
            </a:r>
            <a:r>
              <a:rPr lang="en-US" sz="2000" dirty="0">
                <a:solidFill>
                  <a:schemeClr val="tx1"/>
                </a:solidFill>
                <a:latin typeface="+mj-lt"/>
              </a:rPr>
              <a:t> </a:t>
            </a:r>
            <a:r>
              <a:rPr lang="en-US" sz="2000" dirty="0" err="1">
                <a:solidFill>
                  <a:schemeClr val="tx1"/>
                </a:solidFill>
                <a:latin typeface="+mj-lt"/>
              </a:rPr>
              <a:t>được</a:t>
            </a:r>
            <a:r>
              <a:rPr lang="en-US" sz="2000" dirty="0">
                <a:solidFill>
                  <a:schemeClr val="tx1"/>
                </a:solidFill>
                <a:latin typeface="+mj-lt"/>
              </a:rPr>
              <a:t> </a:t>
            </a:r>
            <a:r>
              <a:rPr lang="en-US" sz="2000" dirty="0" err="1">
                <a:solidFill>
                  <a:schemeClr val="tx1"/>
                </a:solidFill>
                <a:latin typeface="+mj-lt"/>
              </a:rPr>
              <a:t>chế</a:t>
            </a:r>
            <a:r>
              <a:rPr lang="en-US" sz="2000" dirty="0">
                <a:solidFill>
                  <a:schemeClr val="tx1"/>
                </a:solidFill>
                <a:latin typeface="+mj-lt"/>
              </a:rPr>
              <a:t> </a:t>
            </a:r>
            <a:r>
              <a:rPr lang="en-US" sz="2000" dirty="0" err="1">
                <a:solidFill>
                  <a:schemeClr val="tx1"/>
                </a:solidFill>
                <a:latin typeface="+mj-lt"/>
              </a:rPr>
              <a:t>tạo</a:t>
            </a:r>
            <a:r>
              <a:rPr lang="en-US" sz="2000" dirty="0">
                <a:solidFill>
                  <a:schemeClr val="tx1"/>
                </a:solidFill>
                <a:latin typeface="+mj-lt"/>
              </a:rPr>
              <a:t> </a:t>
            </a:r>
            <a:r>
              <a:rPr lang="en-US" sz="2000" dirty="0" err="1">
                <a:solidFill>
                  <a:schemeClr val="tx1"/>
                </a:solidFill>
                <a:latin typeface="+mj-lt"/>
              </a:rPr>
              <a:t>dựa</a:t>
            </a:r>
            <a:r>
              <a:rPr lang="en-US" sz="2000" dirty="0">
                <a:solidFill>
                  <a:schemeClr val="tx1"/>
                </a:solidFill>
                <a:latin typeface="+mj-lt"/>
              </a:rPr>
              <a:t> </a:t>
            </a:r>
            <a:r>
              <a:rPr lang="en-US" sz="2000" dirty="0" err="1">
                <a:solidFill>
                  <a:schemeClr val="tx1"/>
                </a:solidFill>
                <a:latin typeface="+mj-lt"/>
              </a:rPr>
              <a:t>trên</a:t>
            </a:r>
            <a:r>
              <a:rPr lang="en-US" sz="2000" dirty="0">
                <a:solidFill>
                  <a:schemeClr val="tx1"/>
                </a:solidFill>
                <a:latin typeface="+mj-lt"/>
              </a:rPr>
              <a:t> </a:t>
            </a:r>
            <a:r>
              <a:rPr lang="en-US" sz="2000" dirty="0" err="1">
                <a:solidFill>
                  <a:schemeClr val="tx1"/>
                </a:solidFill>
                <a:latin typeface="+mj-lt"/>
              </a:rPr>
              <a:t>một</a:t>
            </a:r>
            <a:r>
              <a:rPr lang="en-US" sz="2000" dirty="0">
                <a:solidFill>
                  <a:schemeClr val="tx1"/>
                </a:solidFill>
                <a:latin typeface="+mj-lt"/>
              </a:rPr>
              <a:t> </a:t>
            </a:r>
            <a:r>
              <a:rPr lang="en-US" sz="2000" dirty="0" err="1">
                <a:solidFill>
                  <a:schemeClr val="tx1"/>
                </a:solidFill>
                <a:latin typeface="+mj-lt"/>
              </a:rPr>
              <a:t>số</a:t>
            </a:r>
            <a:r>
              <a:rPr lang="en-US" sz="2000" dirty="0">
                <a:solidFill>
                  <a:schemeClr val="tx1"/>
                </a:solidFill>
                <a:latin typeface="+mj-lt"/>
              </a:rPr>
              <a:t> </a:t>
            </a:r>
            <a:r>
              <a:rPr lang="en-US" sz="2000" dirty="0" err="1">
                <a:solidFill>
                  <a:schemeClr val="tx1"/>
                </a:solidFill>
                <a:latin typeface="+mj-lt"/>
              </a:rPr>
              <a:t>tính</a:t>
            </a:r>
            <a:r>
              <a:rPr lang="en-US" sz="2000" dirty="0">
                <a:solidFill>
                  <a:schemeClr val="tx1"/>
                </a:solidFill>
                <a:latin typeface="+mj-lt"/>
              </a:rPr>
              <a:t> </a:t>
            </a:r>
            <a:r>
              <a:rPr lang="en-US" sz="2000" dirty="0" err="1">
                <a:solidFill>
                  <a:schemeClr val="tx1"/>
                </a:solidFill>
                <a:latin typeface="+mj-lt"/>
              </a:rPr>
              <a:t>chất</a:t>
            </a:r>
            <a:r>
              <a:rPr lang="en-US" sz="2000" dirty="0">
                <a:solidFill>
                  <a:schemeClr val="tx1"/>
                </a:solidFill>
                <a:latin typeface="+mj-lt"/>
              </a:rPr>
              <a:t> </a:t>
            </a:r>
            <a:r>
              <a:rPr lang="en-US" sz="2000" dirty="0" err="1">
                <a:solidFill>
                  <a:schemeClr val="tx1"/>
                </a:solidFill>
                <a:latin typeface="+mj-lt"/>
              </a:rPr>
              <a:t>vật</a:t>
            </a:r>
            <a:r>
              <a:rPr lang="en-US" sz="2000" dirty="0">
                <a:solidFill>
                  <a:schemeClr val="tx1"/>
                </a:solidFill>
                <a:latin typeface="+mj-lt"/>
              </a:rPr>
              <a:t> </a:t>
            </a:r>
            <a:r>
              <a:rPr lang="en-US" sz="2000" dirty="0" err="1">
                <a:solidFill>
                  <a:schemeClr val="tx1"/>
                </a:solidFill>
                <a:latin typeface="+mj-lt"/>
              </a:rPr>
              <a:t>lí</a:t>
            </a:r>
            <a:r>
              <a:rPr lang="en-US" sz="2000" dirty="0">
                <a:solidFill>
                  <a:schemeClr val="tx1"/>
                </a:solidFill>
                <a:latin typeface="+mj-lt"/>
              </a:rPr>
              <a:t> </a:t>
            </a:r>
            <a:r>
              <a:rPr lang="en-US" sz="2000" dirty="0" err="1">
                <a:solidFill>
                  <a:schemeClr val="tx1"/>
                </a:solidFill>
                <a:latin typeface="+mj-lt"/>
              </a:rPr>
              <a:t>phụ</a:t>
            </a:r>
            <a:r>
              <a:rPr lang="en-US" sz="2000" dirty="0">
                <a:solidFill>
                  <a:schemeClr val="tx1"/>
                </a:solidFill>
                <a:latin typeface="+mj-lt"/>
              </a:rPr>
              <a:t> </a:t>
            </a:r>
            <a:r>
              <a:rPr lang="en-US" sz="2000" dirty="0" err="1">
                <a:solidFill>
                  <a:schemeClr val="tx1"/>
                </a:solidFill>
                <a:latin typeface="+mj-lt"/>
              </a:rPr>
              <a:t>thuộc</a:t>
            </a:r>
            <a:r>
              <a:rPr lang="en-US" sz="2000" dirty="0">
                <a:solidFill>
                  <a:schemeClr val="tx1"/>
                </a:solidFill>
                <a:latin typeface="+mj-lt"/>
              </a:rPr>
              <a:t> </a:t>
            </a:r>
            <a:r>
              <a:rPr lang="en-US" sz="2000" dirty="0" err="1">
                <a:solidFill>
                  <a:schemeClr val="tx1"/>
                </a:solidFill>
                <a:latin typeface="+mj-lt"/>
              </a:rPr>
              <a:t>vào</a:t>
            </a:r>
            <a:r>
              <a:rPr lang="en-US" sz="2000" dirty="0">
                <a:solidFill>
                  <a:schemeClr val="tx1"/>
                </a:solidFill>
                <a:latin typeface="+mj-lt"/>
              </a:rPr>
              <a:t> </a:t>
            </a:r>
            <a:r>
              <a:rPr lang="en-US" sz="2000" dirty="0" err="1">
                <a:solidFill>
                  <a:schemeClr val="tx1"/>
                </a:solidFill>
                <a:latin typeface="+mj-lt"/>
              </a:rPr>
              <a:t>nhiệt</a:t>
            </a:r>
            <a:r>
              <a:rPr lang="en-US" sz="2000" dirty="0">
                <a:solidFill>
                  <a:schemeClr val="tx1"/>
                </a:solidFill>
                <a:latin typeface="+mj-lt"/>
              </a:rPr>
              <a:t> </a:t>
            </a:r>
            <a:r>
              <a:rPr lang="en-US" sz="2000" dirty="0" err="1">
                <a:solidFill>
                  <a:schemeClr val="tx1"/>
                </a:solidFill>
                <a:latin typeface="+mj-lt"/>
              </a:rPr>
              <a:t>độ</a:t>
            </a:r>
            <a:r>
              <a:rPr lang="en-US" sz="2000" dirty="0">
                <a:solidFill>
                  <a:schemeClr val="tx1"/>
                </a:solidFill>
                <a:latin typeface="+mj-lt"/>
              </a:rPr>
              <a:t> </a:t>
            </a:r>
            <a:r>
              <a:rPr lang="en-US" sz="2000" dirty="0" err="1">
                <a:solidFill>
                  <a:schemeClr val="tx1"/>
                </a:solidFill>
                <a:latin typeface="+mj-lt"/>
              </a:rPr>
              <a:t>của</a:t>
            </a:r>
            <a:r>
              <a:rPr lang="en-US" sz="2000" dirty="0">
                <a:solidFill>
                  <a:schemeClr val="tx1"/>
                </a:solidFill>
                <a:latin typeface="+mj-lt"/>
              </a:rPr>
              <a:t> </a:t>
            </a:r>
            <a:r>
              <a:rPr lang="en-US" sz="2000" dirty="0" err="1">
                <a:solidFill>
                  <a:schemeClr val="tx1"/>
                </a:solidFill>
                <a:latin typeface="+mj-lt"/>
              </a:rPr>
              <a:t>các</a:t>
            </a:r>
            <a:r>
              <a:rPr lang="en-US" sz="2000" dirty="0">
                <a:solidFill>
                  <a:schemeClr val="tx1"/>
                </a:solidFill>
                <a:latin typeface="+mj-lt"/>
              </a:rPr>
              <a:t> </a:t>
            </a:r>
            <a:r>
              <a:rPr lang="en-US" sz="2000" dirty="0" err="1">
                <a:solidFill>
                  <a:schemeClr val="tx1"/>
                </a:solidFill>
                <a:latin typeface="+mj-lt"/>
              </a:rPr>
              <a:t>chất</a:t>
            </a:r>
            <a:r>
              <a:rPr lang="en-US" sz="2000" dirty="0">
                <a:solidFill>
                  <a:schemeClr val="tx1"/>
                </a:solidFill>
                <a:latin typeface="+mj-lt"/>
              </a:rPr>
              <a:t>, </a:t>
            </a:r>
            <a:r>
              <a:rPr lang="en-US" sz="2000" dirty="0" err="1">
                <a:solidFill>
                  <a:schemeClr val="tx1"/>
                </a:solidFill>
                <a:latin typeface="+mj-lt"/>
              </a:rPr>
              <a:t>các</a:t>
            </a:r>
            <a:r>
              <a:rPr lang="en-US" sz="2000" dirty="0">
                <a:solidFill>
                  <a:schemeClr val="tx1"/>
                </a:solidFill>
                <a:latin typeface="+mj-lt"/>
              </a:rPr>
              <a:t> </a:t>
            </a:r>
            <a:r>
              <a:rPr lang="en-US" sz="2000" dirty="0" err="1">
                <a:solidFill>
                  <a:schemeClr val="tx1"/>
                </a:solidFill>
                <a:latin typeface="+mj-lt"/>
              </a:rPr>
              <a:t>vật</a:t>
            </a:r>
            <a:r>
              <a:rPr lang="en-US" sz="2000" dirty="0">
                <a:solidFill>
                  <a:schemeClr val="tx1"/>
                </a:solidFill>
                <a:latin typeface="+mj-lt"/>
              </a:rPr>
              <a:t> </a:t>
            </a:r>
            <a:r>
              <a:rPr lang="en-US" sz="2000" dirty="0" err="1">
                <a:solidFill>
                  <a:schemeClr val="tx1"/>
                </a:solidFill>
                <a:latin typeface="+mj-lt"/>
              </a:rPr>
              <a:t>liệu</a:t>
            </a:r>
            <a:r>
              <a:rPr lang="en-US" sz="2000" dirty="0">
                <a:solidFill>
                  <a:schemeClr val="tx1"/>
                </a:solidFill>
                <a:latin typeface="+mj-lt"/>
              </a:rPr>
              <a:t>, </a:t>
            </a:r>
            <a:r>
              <a:rPr lang="en-US" sz="2000" dirty="0" err="1">
                <a:solidFill>
                  <a:schemeClr val="tx1"/>
                </a:solidFill>
                <a:latin typeface="+mj-lt"/>
              </a:rPr>
              <a:t>các</a:t>
            </a:r>
            <a:r>
              <a:rPr lang="en-US" sz="2000" dirty="0">
                <a:solidFill>
                  <a:schemeClr val="tx1"/>
                </a:solidFill>
                <a:latin typeface="+mj-lt"/>
              </a:rPr>
              <a:t> </a:t>
            </a:r>
            <a:r>
              <a:rPr lang="en-US" sz="2000" dirty="0" err="1">
                <a:solidFill>
                  <a:schemeClr val="tx1"/>
                </a:solidFill>
                <a:latin typeface="+mj-lt"/>
              </a:rPr>
              <a:t>linh</a:t>
            </a:r>
            <a:r>
              <a:rPr lang="en-US" sz="2000" dirty="0">
                <a:solidFill>
                  <a:schemeClr val="tx1"/>
                </a:solidFill>
                <a:latin typeface="+mj-lt"/>
              </a:rPr>
              <a:t> </a:t>
            </a:r>
            <a:r>
              <a:rPr lang="en-US" sz="2000" dirty="0" err="1">
                <a:solidFill>
                  <a:schemeClr val="tx1"/>
                </a:solidFill>
                <a:latin typeface="+mj-lt"/>
              </a:rPr>
              <a:t>kiện</a:t>
            </a:r>
            <a:r>
              <a:rPr lang="en-US" sz="2000" dirty="0">
                <a:solidFill>
                  <a:schemeClr val="tx1"/>
                </a:solidFill>
                <a:latin typeface="+mj-lt"/>
              </a:rPr>
              <a:t> </a:t>
            </a:r>
            <a:r>
              <a:rPr lang="en-US" sz="2000" dirty="0" err="1">
                <a:solidFill>
                  <a:schemeClr val="tx1"/>
                </a:solidFill>
                <a:latin typeface="+mj-lt"/>
              </a:rPr>
              <a:t>điện</a:t>
            </a:r>
            <a:r>
              <a:rPr lang="en-US" sz="2000" dirty="0">
                <a:solidFill>
                  <a:schemeClr val="tx1"/>
                </a:solidFill>
                <a:latin typeface="+mj-lt"/>
              </a:rPr>
              <a:t> </a:t>
            </a:r>
            <a:r>
              <a:rPr lang="en-US" sz="2000" dirty="0" err="1">
                <a:solidFill>
                  <a:schemeClr val="tx1"/>
                </a:solidFill>
                <a:latin typeface="+mj-lt"/>
              </a:rPr>
              <a:t>và</a:t>
            </a:r>
            <a:r>
              <a:rPr lang="en-US" sz="2000" dirty="0">
                <a:solidFill>
                  <a:schemeClr val="tx1"/>
                </a:solidFill>
                <a:latin typeface="+mj-lt"/>
              </a:rPr>
              <a:t> </a:t>
            </a:r>
            <a:r>
              <a:rPr lang="en-US" sz="2000" dirty="0" err="1">
                <a:solidFill>
                  <a:schemeClr val="tx1"/>
                </a:solidFill>
                <a:latin typeface="+mj-lt"/>
              </a:rPr>
              <a:t>điện</a:t>
            </a:r>
            <a:r>
              <a:rPr lang="en-US" sz="2000" dirty="0">
                <a:solidFill>
                  <a:schemeClr val="tx1"/>
                </a:solidFill>
                <a:latin typeface="+mj-lt"/>
              </a:rPr>
              <a:t> </a:t>
            </a:r>
            <a:r>
              <a:rPr lang="en-US" sz="2000" dirty="0" err="1">
                <a:solidFill>
                  <a:schemeClr val="tx1"/>
                </a:solidFill>
                <a:latin typeface="+mj-lt"/>
              </a:rPr>
              <a:t>tử</a:t>
            </a:r>
            <a:r>
              <a:rPr lang="en-US" sz="2000" dirty="0">
                <a:solidFill>
                  <a:schemeClr val="tx1"/>
                </a:solidFill>
                <a:latin typeface="+mj-lt"/>
              </a:rPr>
              <a:t>,…</a:t>
            </a:r>
          </a:p>
        </p:txBody>
      </p:sp>
    </p:spTree>
    <p:extLst>
      <p:ext uri="{BB962C8B-B14F-4D97-AF65-F5344CB8AC3E}">
        <p14:creationId xmlns:p14="http://schemas.microsoft.com/office/powerpoint/2010/main" val="3434643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nodePh="1">
                                  <p:stCondLst>
                                    <p:cond delay="0"/>
                                  </p:stCondLst>
                                  <p:endCondLst>
                                    <p:cond evt="begin" delay="0">
                                      <p:tn val="5"/>
                                    </p:cond>
                                  </p:end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687"/>
        <p:cNvGrpSpPr/>
        <p:nvPr/>
      </p:nvGrpSpPr>
      <p:grpSpPr>
        <a:xfrm>
          <a:off x="0" y="0"/>
          <a:ext cx="0" cy="0"/>
          <a:chOff x="0" y="0"/>
          <a:chExt cx="0" cy="0"/>
        </a:xfrm>
      </p:grpSpPr>
      <p:grpSp>
        <p:nvGrpSpPr>
          <p:cNvPr id="778" name="Google Shape;778;p30" descr="n26 fb Tran Phu"/>
          <p:cNvGrpSpPr/>
          <p:nvPr/>
        </p:nvGrpSpPr>
        <p:grpSpPr>
          <a:xfrm rot="10376918">
            <a:off x="861782" y="3867148"/>
            <a:ext cx="1938167" cy="1094824"/>
            <a:chOff x="5913720" y="338987"/>
            <a:chExt cx="2574977" cy="1454542"/>
          </a:xfrm>
        </p:grpSpPr>
        <p:sp>
          <p:nvSpPr>
            <p:cNvPr id="779" name="Google Shape;779;p30"/>
            <p:cNvSpPr/>
            <p:nvPr/>
          </p:nvSpPr>
          <p:spPr>
            <a:xfrm>
              <a:off x="6513338" y="338987"/>
              <a:ext cx="115824" cy="116115"/>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0" name="Google Shape;780;p30"/>
            <p:cNvGrpSpPr/>
            <p:nvPr/>
          </p:nvGrpSpPr>
          <p:grpSpPr>
            <a:xfrm>
              <a:off x="7139184" y="679702"/>
              <a:ext cx="115823" cy="111412"/>
              <a:chOff x="7483850" y="1849650"/>
              <a:chExt cx="144400" cy="138900"/>
            </a:xfrm>
          </p:grpSpPr>
          <p:sp>
            <p:nvSpPr>
              <p:cNvPr id="781" name="Google Shape;781;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2" name="Google Shape;782;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3" name="Google Shape;783;p30"/>
            <p:cNvSpPr/>
            <p:nvPr/>
          </p:nvSpPr>
          <p:spPr>
            <a:xfrm>
              <a:off x="7380591" y="1229942"/>
              <a:ext cx="161543" cy="1615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4" name="Google Shape;784;p30"/>
            <p:cNvSpPr/>
            <p:nvPr/>
          </p:nvSpPr>
          <p:spPr>
            <a:xfrm>
              <a:off x="6490529" y="911725"/>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5" name="Google Shape;785;p30"/>
            <p:cNvSpPr/>
            <p:nvPr/>
          </p:nvSpPr>
          <p:spPr>
            <a:xfrm>
              <a:off x="6950905" y="1169184"/>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6" name="Google Shape;786;p30"/>
            <p:cNvGrpSpPr/>
            <p:nvPr/>
          </p:nvGrpSpPr>
          <p:grpSpPr>
            <a:xfrm>
              <a:off x="5913720" y="815996"/>
              <a:ext cx="115823" cy="111412"/>
              <a:chOff x="7483850" y="1849650"/>
              <a:chExt cx="144400" cy="138900"/>
            </a:xfrm>
          </p:grpSpPr>
          <p:sp>
            <p:nvSpPr>
              <p:cNvPr id="787" name="Google Shape;787;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8" name="Google Shape;788;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9" name="Google Shape;789;p30"/>
            <p:cNvSpPr/>
            <p:nvPr/>
          </p:nvSpPr>
          <p:spPr>
            <a:xfrm>
              <a:off x="7472651" y="1632347"/>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0" name="Google Shape;790;p30"/>
            <p:cNvSpPr/>
            <p:nvPr/>
          </p:nvSpPr>
          <p:spPr>
            <a:xfrm rot="10800000" flipH="1">
              <a:off x="7975336" y="1047146"/>
              <a:ext cx="89847" cy="90043"/>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1" name="Google Shape;791;p30"/>
            <p:cNvGrpSpPr/>
            <p:nvPr/>
          </p:nvGrpSpPr>
          <p:grpSpPr>
            <a:xfrm rot="10800000" flipH="1">
              <a:off x="8372874" y="1255009"/>
              <a:ext cx="115823" cy="111412"/>
              <a:chOff x="7483850" y="1849650"/>
              <a:chExt cx="144400" cy="138900"/>
            </a:xfrm>
          </p:grpSpPr>
          <p:sp>
            <p:nvSpPr>
              <p:cNvPr id="792" name="Google Shape;792;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3" name="Google Shape;793;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94" name="Google Shape;794;p30"/>
            <p:cNvSpPr/>
            <p:nvPr/>
          </p:nvSpPr>
          <p:spPr>
            <a:xfrm rot="10800000" flipH="1">
              <a:off x="7542141" y="941562"/>
              <a:ext cx="101143" cy="1011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5" name="Google Shape;795;p30"/>
            <p:cNvGrpSpPr/>
            <p:nvPr/>
          </p:nvGrpSpPr>
          <p:grpSpPr>
            <a:xfrm rot="10800000" flipH="1">
              <a:off x="8074625" y="1520906"/>
              <a:ext cx="115823" cy="111412"/>
              <a:chOff x="7483850" y="1849650"/>
              <a:chExt cx="144400" cy="138900"/>
            </a:xfrm>
          </p:grpSpPr>
          <p:sp>
            <p:nvSpPr>
              <p:cNvPr id="796" name="Google Shape;796;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7" name="Google Shape;797;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grpSp>
      <p:grpSp>
        <p:nvGrpSpPr>
          <p:cNvPr id="2" name="Group 1">
            <a:extLst>
              <a:ext uri="{FF2B5EF4-FFF2-40B4-BE49-F238E27FC236}">
                <a16:creationId xmlns:a16="http://schemas.microsoft.com/office/drawing/2014/main" id="{8590C3D1-86F7-6083-5EBA-8ED4DC23A545}"/>
              </a:ext>
            </a:extLst>
          </p:cNvPr>
          <p:cNvGrpSpPr/>
          <p:nvPr/>
        </p:nvGrpSpPr>
        <p:grpSpPr>
          <a:xfrm>
            <a:off x="2407872" y="11875"/>
            <a:ext cx="6809014" cy="485466"/>
            <a:chOff x="2407872" y="11875"/>
            <a:chExt cx="6809014" cy="485466"/>
          </a:xfrm>
        </p:grpSpPr>
        <p:sp>
          <p:nvSpPr>
            <p:cNvPr id="4" name="Rectangle: Rounded Corners 3">
              <a:extLst>
                <a:ext uri="{FF2B5EF4-FFF2-40B4-BE49-F238E27FC236}">
                  <a16:creationId xmlns:a16="http://schemas.microsoft.com/office/drawing/2014/main" id="{F1D06312-451C-BB00-60D1-54360C492506}"/>
                </a:ext>
              </a:extLst>
            </p:cNvPr>
            <p:cNvSpPr/>
            <p:nvPr/>
          </p:nvSpPr>
          <p:spPr>
            <a:xfrm>
              <a:off x="2407872" y="11875"/>
              <a:ext cx="6809014" cy="485466"/>
            </a:xfrm>
            <a:prstGeom prst="roundRect">
              <a:avLst>
                <a:gd name="adj"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44090FD0-23A4-DBCC-5D49-7D2E949A3DA7}"/>
                </a:ext>
              </a:extLst>
            </p:cNvPr>
            <p:cNvSpPr txBox="1"/>
            <p:nvPr/>
          </p:nvSpPr>
          <p:spPr>
            <a:xfrm>
              <a:off x="2742608" y="97149"/>
              <a:ext cx="6474278" cy="400110"/>
            </a:xfrm>
            <a:prstGeom prst="rect">
              <a:avLst/>
            </a:prstGeom>
            <a:noFill/>
          </p:spPr>
          <p:txBody>
            <a:bodyPr wrap="square" rtlCol="0">
              <a:spAutoFit/>
            </a:bodyPr>
            <a:lstStyle/>
            <a:p>
              <a:r>
                <a:rPr lang="en-US" sz="2000" dirty="0">
                  <a:ln w="0"/>
                  <a:solidFill>
                    <a:schemeClr val="tx1"/>
                  </a:solidFill>
                  <a:effectLst>
                    <a:outerShdw blurRad="38100" dist="19050" dir="2700000" algn="tl" rotWithShape="0">
                      <a:schemeClr val="dk1">
                        <a:alpha val="40000"/>
                      </a:schemeClr>
                    </a:outerShdw>
                  </a:effectLst>
                </a:rPr>
                <a:t>BÀI 3: NHIỆT ĐỘ THANG ĐO NHIỆT ĐỘ - NHIỆT KẾ</a:t>
              </a:r>
            </a:p>
          </p:txBody>
        </p:sp>
      </p:grpSp>
      <p:sp>
        <p:nvSpPr>
          <p:cNvPr id="6" name="Text Box 76">
            <a:extLst>
              <a:ext uri="{FF2B5EF4-FFF2-40B4-BE49-F238E27FC236}">
                <a16:creationId xmlns:a16="http://schemas.microsoft.com/office/drawing/2014/main" id="{7785EB8B-001C-A6DE-A72A-949C0F6C3059}"/>
              </a:ext>
            </a:extLst>
          </p:cNvPr>
          <p:cNvSpPr txBox="1">
            <a:spLocks noChangeArrowheads="1"/>
          </p:cNvSpPr>
          <p:nvPr/>
        </p:nvSpPr>
        <p:spPr bwMode="auto">
          <a:xfrm>
            <a:off x="6471" y="97149"/>
            <a:ext cx="2712457" cy="2853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000">
                <a:solidFill>
                  <a:schemeClr val="tx1"/>
                </a:solidFill>
                <a:latin typeface="Arial" charset="0"/>
              </a:defRPr>
            </a:lvl1pPr>
            <a:lvl2pPr marL="742950" indent="-285750" eaLnBrk="0" hangingPunct="0">
              <a:defRPr sz="20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sz="2000">
                <a:solidFill>
                  <a:schemeClr val="tx1"/>
                </a:solidFill>
                <a:latin typeface="Arial" charset="0"/>
              </a:defRPr>
            </a:lvl4pPr>
            <a:lvl5pPr marL="2057400" indent="-228600" eaLnBrk="0" hangingPunct="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fontAlgn="auto">
              <a:lnSpc>
                <a:spcPct val="150000"/>
              </a:lnSpc>
              <a:spcBef>
                <a:spcPts val="0"/>
              </a:spcBef>
              <a:spcAft>
                <a:spcPts val="0"/>
              </a:spcAft>
              <a:defRPr/>
            </a:pPr>
            <a:r>
              <a:rPr lang="en-US" sz="2200" b="1" dirty="0">
                <a:solidFill>
                  <a:srgbClr val="FF0000"/>
                </a:solidFill>
                <a:latin typeface="Times New Roman" pitchFamily="18" charset="0"/>
                <a:cs typeface="Times New Roman" pitchFamily="18" charset="0"/>
              </a:rPr>
              <a:t>NỘI DUNG</a:t>
            </a: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I. </a:t>
            </a:r>
            <a:r>
              <a:rPr lang="en-US" dirty="0" err="1">
                <a:solidFill>
                  <a:schemeClr val="accent2">
                    <a:lumMod val="60000"/>
                    <a:lumOff val="40000"/>
                  </a:schemeClr>
                </a:solidFill>
                <a:latin typeface="Times New Roman" pitchFamily="18" charset="0"/>
                <a:cs typeface="Times New Roman" pitchFamily="18" charset="0"/>
              </a:rPr>
              <a:t>Khái</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niệm</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II.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r>
              <a:rPr lang="en-US" dirty="0">
                <a:solidFill>
                  <a:schemeClr val="accent2">
                    <a:lumMod val="60000"/>
                    <a:lumOff val="40000"/>
                  </a:schemeClr>
                </a:solidFill>
                <a:latin typeface="Times New Roman" pitchFamily="18" charset="0"/>
                <a:cs typeface="Times New Roman" pitchFamily="18" charset="0"/>
              </a:rPr>
              <a:t> -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1. </a:t>
            </a:r>
            <a:r>
              <a:rPr lang="en-US" dirty="0" err="1">
                <a:solidFill>
                  <a:schemeClr val="accent2">
                    <a:lumMod val="60000"/>
                    <a:lumOff val="40000"/>
                  </a:schemeClr>
                </a:solidFill>
                <a:latin typeface="Times New Roman" pitchFamily="18" charset="0"/>
                <a:cs typeface="Times New Roman" pitchFamily="18" charset="0"/>
              </a:rPr>
              <a:t>Các</a:t>
            </a:r>
            <a:r>
              <a:rPr lang="en-US" dirty="0">
                <a:solidFill>
                  <a:schemeClr val="accent2">
                    <a:lumMod val="60000"/>
                    <a:lumOff val="40000"/>
                  </a:schemeClr>
                </a:solidFill>
                <a:latin typeface="Times New Roman" pitchFamily="18" charset="0"/>
                <a:cs typeface="Times New Roman" pitchFamily="18" charset="0"/>
              </a:rPr>
              <a:t>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b="1" dirty="0">
                <a:solidFill>
                  <a:schemeClr val="accent2">
                    <a:lumMod val="60000"/>
                    <a:lumOff val="40000"/>
                  </a:schemeClr>
                </a:solidFill>
                <a:latin typeface="Times New Roman" pitchFamily="18" charset="0"/>
                <a:cs typeface="Times New Roman" pitchFamily="18" charset="0"/>
              </a:rPr>
              <a:t>  2. </a:t>
            </a:r>
            <a:r>
              <a:rPr lang="en-US" b="1" dirty="0" err="1">
                <a:solidFill>
                  <a:schemeClr val="accent2">
                    <a:lumMod val="60000"/>
                    <a:lumOff val="40000"/>
                  </a:schemeClr>
                </a:solidFill>
                <a:latin typeface="Times New Roman" pitchFamily="18" charset="0"/>
                <a:cs typeface="Times New Roman" pitchFamily="18" charset="0"/>
              </a:rPr>
              <a:t>Nhiệt</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kế</a:t>
            </a:r>
            <a:endParaRPr lang="en-US" b="1" dirty="0">
              <a:solidFill>
                <a:schemeClr val="accent2">
                  <a:lumMod val="60000"/>
                  <a:lumOff val="40000"/>
                </a:schemeClr>
              </a:solidFill>
              <a:latin typeface="Times New Roman" pitchFamily="18" charset="0"/>
              <a:cs typeface="Times New Roman" pitchFamily="18" charset="0"/>
            </a:endParaRPr>
          </a:p>
        </p:txBody>
      </p:sp>
      <p:sp>
        <p:nvSpPr>
          <p:cNvPr id="10" name="Google Shape;553;p28" descr="n26 fb Tran Phu">
            <a:extLst>
              <a:ext uri="{FF2B5EF4-FFF2-40B4-BE49-F238E27FC236}">
                <a16:creationId xmlns:a16="http://schemas.microsoft.com/office/drawing/2014/main" id="{B5EB87B9-79FB-A896-B7CF-AC8CB3B8206F}"/>
              </a:ext>
            </a:extLst>
          </p:cNvPr>
          <p:cNvSpPr txBox="1">
            <a:spLocks/>
          </p:cNvSpPr>
          <p:nvPr/>
        </p:nvSpPr>
        <p:spPr>
          <a:xfrm>
            <a:off x="3172908" y="696362"/>
            <a:ext cx="840900" cy="355800"/>
          </a:xfrm>
          <a:prstGeom prst="rect">
            <a:avLst/>
          </a:prstGeom>
          <a:noFill/>
          <a:ln>
            <a:noFill/>
          </a:ln>
        </p:spPr>
        <p:txBody>
          <a:bodyPr spcFirstLastPara="1" wrap="square" lIns="0" tIns="0" rIns="0" bIns="0"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accent2"/>
              </a:buClr>
              <a:buSzPts val="2800"/>
              <a:buFont typeface="Nerko One"/>
              <a:buNone/>
              <a:defRPr sz="4300" b="0" i="0" u="none" strike="noStrike" cap="none">
                <a:solidFill>
                  <a:schemeClr val="accent2"/>
                </a:solidFill>
                <a:latin typeface="Nerko One"/>
                <a:ea typeface="Nerko One"/>
                <a:cs typeface="Nerko One"/>
                <a:sym typeface="Nerko One"/>
              </a:defRPr>
            </a:lvl1pPr>
            <a:lvl2pPr marR="0" lvl="1"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2pPr>
            <a:lvl3pPr marR="0" lvl="2"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3pPr>
            <a:lvl4pPr marR="0" lvl="3"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4pPr>
            <a:lvl5pPr marR="0" lvl="4"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5pPr>
            <a:lvl6pPr marR="0" lvl="5"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6pPr>
            <a:lvl7pPr marR="0" lvl="6"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7pPr>
            <a:lvl8pPr marR="0" lvl="7"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8pPr>
            <a:lvl9pPr marR="0" lvl="8"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9pPr>
          </a:lstStyle>
          <a:p>
            <a:pPr algn="ctr"/>
            <a:endParaRPr lang="en" sz="2000" b="1" dirty="0">
              <a:latin typeface="+mj-lt"/>
              <a:cs typeface="Calibri" panose="020F0502020204030204" pitchFamily="34" charset="0"/>
            </a:endParaRPr>
          </a:p>
        </p:txBody>
      </p:sp>
      <p:sp>
        <p:nvSpPr>
          <p:cNvPr id="3" name="TextBox 2" descr="n26 fb Tran Phu">
            <a:extLst>
              <a:ext uri="{FF2B5EF4-FFF2-40B4-BE49-F238E27FC236}">
                <a16:creationId xmlns:a16="http://schemas.microsoft.com/office/drawing/2014/main" id="{DF7536AA-071E-159E-3997-BBCB8A97D80B}"/>
              </a:ext>
            </a:extLst>
          </p:cNvPr>
          <p:cNvSpPr txBox="1"/>
          <p:nvPr/>
        </p:nvSpPr>
        <p:spPr>
          <a:xfrm>
            <a:off x="3028277" y="838254"/>
            <a:ext cx="2002283" cy="461665"/>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400" b="1" i="0" u="none" strike="noStrike" kern="0" cap="none" spc="0" normalizeH="0" baseline="0" noProof="0" dirty="0">
                <a:ln>
                  <a:noFill/>
                </a:ln>
                <a:solidFill>
                  <a:schemeClr val="tx1"/>
                </a:solidFill>
                <a:effectLst/>
                <a:uLnTx/>
                <a:uFillTx/>
                <a:latin typeface="+mj-lt"/>
                <a:cs typeface="Arial"/>
                <a:sym typeface="Arial"/>
              </a:rPr>
              <a:t>2. </a:t>
            </a:r>
            <a:r>
              <a:rPr kumimoji="0" lang="en-US" sz="2400" b="1" i="0" u="none" strike="noStrike" kern="0" cap="none" spc="0" normalizeH="0" baseline="0" noProof="0" dirty="0" err="1">
                <a:ln>
                  <a:noFill/>
                </a:ln>
                <a:solidFill>
                  <a:schemeClr val="tx1"/>
                </a:solidFill>
                <a:effectLst/>
                <a:uLnTx/>
                <a:uFillTx/>
                <a:latin typeface="+mj-lt"/>
                <a:cs typeface="Arial"/>
                <a:sym typeface="Arial"/>
              </a:rPr>
              <a:t>Nhiệt</a:t>
            </a:r>
            <a:r>
              <a:rPr kumimoji="0" lang="en-US" sz="2400" b="1" i="0" u="none" strike="noStrike" kern="0" cap="none" spc="0" normalizeH="0" baseline="0" noProof="0" dirty="0">
                <a:ln>
                  <a:noFill/>
                </a:ln>
                <a:solidFill>
                  <a:schemeClr val="tx1"/>
                </a:solidFill>
                <a:effectLst/>
                <a:uLnTx/>
                <a:uFillTx/>
                <a:latin typeface="+mj-lt"/>
                <a:cs typeface="Arial"/>
                <a:sym typeface="Arial"/>
              </a:rPr>
              <a:t> </a:t>
            </a:r>
            <a:r>
              <a:rPr kumimoji="0" lang="en-US" sz="2400" b="1" i="0" u="none" strike="noStrike" kern="0" cap="none" spc="0" normalizeH="0" baseline="0" noProof="0" dirty="0" err="1">
                <a:ln>
                  <a:noFill/>
                </a:ln>
                <a:solidFill>
                  <a:schemeClr val="tx1"/>
                </a:solidFill>
                <a:effectLst/>
                <a:uLnTx/>
                <a:uFillTx/>
                <a:latin typeface="+mj-lt"/>
                <a:cs typeface="Arial"/>
                <a:sym typeface="Arial"/>
              </a:rPr>
              <a:t>kế</a:t>
            </a:r>
            <a:endParaRPr kumimoji="0" lang="en-US" sz="2400" b="0" i="0" u="none" strike="noStrike" kern="0" cap="none" spc="0" normalizeH="0" baseline="0" noProof="0" dirty="0">
              <a:ln>
                <a:noFill/>
              </a:ln>
              <a:solidFill>
                <a:schemeClr val="tx1"/>
              </a:solidFill>
              <a:effectLst/>
              <a:uLnTx/>
              <a:uFillTx/>
              <a:latin typeface="+mj-lt"/>
              <a:cs typeface="Arial"/>
              <a:sym typeface="Arial"/>
            </a:endParaRPr>
          </a:p>
        </p:txBody>
      </p:sp>
      <p:sp>
        <p:nvSpPr>
          <p:cNvPr id="7" name="TextBox 6" descr="n26 fb Tran Phu">
            <a:extLst>
              <a:ext uri="{FF2B5EF4-FFF2-40B4-BE49-F238E27FC236}">
                <a16:creationId xmlns:a16="http://schemas.microsoft.com/office/drawing/2014/main" id="{6B3C8FE6-14B7-2DB3-C8B1-4538DC0C49F0}"/>
              </a:ext>
            </a:extLst>
          </p:cNvPr>
          <p:cNvSpPr txBox="1"/>
          <p:nvPr/>
        </p:nvSpPr>
        <p:spPr>
          <a:xfrm>
            <a:off x="6346272" y="1595536"/>
            <a:ext cx="2503170" cy="1754326"/>
          </a:xfrm>
          <a:prstGeom prst="rect">
            <a:avLst/>
          </a:prstGeom>
          <a:noFill/>
        </p:spPr>
        <p:txBody>
          <a:bodyPr wrap="square" rtlCol="0">
            <a:spAutoFit/>
          </a:bodyPr>
          <a:lstStyle/>
          <a:p>
            <a:pPr algn="just">
              <a:defRPr/>
            </a:pPr>
            <a:r>
              <a:rPr lang="en-US" sz="1800" dirty="0" err="1">
                <a:solidFill>
                  <a:schemeClr val="tx1"/>
                </a:solidFill>
                <a:latin typeface="+mj-lt"/>
              </a:rPr>
              <a:t>Sự</a:t>
            </a:r>
            <a:r>
              <a:rPr lang="en-US" sz="1800" dirty="0">
                <a:solidFill>
                  <a:schemeClr val="tx1"/>
                </a:solidFill>
                <a:latin typeface="+mj-lt"/>
              </a:rPr>
              <a:t> </a:t>
            </a:r>
            <a:r>
              <a:rPr lang="en-US" sz="1800" dirty="0" err="1">
                <a:solidFill>
                  <a:schemeClr val="tx1"/>
                </a:solidFill>
                <a:latin typeface="+mj-lt"/>
              </a:rPr>
              <a:t>nở</a:t>
            </a:r>
            <a:r>
              <a:rPr lang="en-US" sz="1800" dirty="0">
                <a:solidFill>
                  <a:schemeClr val="tx1"/>
                </a:solidFill>
                <a:latin typeface="+mj-lt"/>
              </a:rPr>
              <a:t> </a:t>
            </a:r>
            <a:r>
              <a:rPr lang="en-US" sz="1800" dirty="0" err="1">
                <a:solidFill>
                  <a:schemeClr val="tx1"/>
                </a:solidFill>
                <a:latin typeface="+mj-lt"/>
              </a:rPr>
              <a:t>dài</a:t>
            </a:r>
            <a:r>
              <a:rPr lang="en-US" sz="1800" dirty="0">
                <a:solidFill>
                  <a:schemeClr val="tx1"/>
                </a:solidFill>
                <a:latin typeface="+mj-lt"/>
              </a:rPr>
              <a:t> </a:t>
            </a:r>
            <a:r>
              <a:rPr lang="en-US" sz="1800" dirty="0" err="1">
                <a:solidFill>
                  <a:schemeClr val="tx1"/>
                </a:solidFill>
                <a:latin typeface="+mj-lt"/>
              </a:rPr>
              <a:t>của</a:t>
            </a:r>
            <a:r>
              <a:rPr lang="en-US" sz="1800" dirty="0">
                <a:solidFill>
                  <a:schemeClr val="tx1"/>
                </a:solidFill>
                <a:latin typeface="+mj-lt"/>
              </a:rPr>
              <a:t> </a:t>
            </a:r>
            <a:r>
              <a:rPr lang="en-US" sz="1800" dirty="0" err="1">
                <a:solidFill>
                  <a:schemeClr val="tx1"/>
                </a:solidFill>
                <a:latin typeface="+mj-lt"/>
              </a:rPr>
              <a:t>một</a:t>
            </a:r>
            <a:r>
              <a:rPr lang="en-US" sz="1800" dirty="0">
                <a:solidFill>
                  <a:schemeClr val="tx1"/>
                </a:solidFill>
                <a:latin typeface="+mj-lt"/>
              </a:rPr>
              <a:t> </a:t>
            </a:r>
            <a:r>
              <a:rPr lang="en-US" sz="1800" dirty="0" err="1">
                <a:solidFill>
                  <a:schemeClr val="tx1"/>
                </a:solidFill>
                <a:latin typeface="+mj-lt"/>
              </a:rPr>
              <a:t>thanh</a:t>
            </a:r>
            <a:r>
              <a:rPr lang="en-US" sz="1800" dirty="0">
                <a:solidFill>
                  <a:schemeClr val="tx1"/>
                </a:solidFill>
                <a:latin typeface="+mj-lt"/>
              </a:rPr>
              <a:t> </a:t>
            </a:r>
            <a:r>
              <a:rPr lang="en-US" sz="1800" dirty="0" err="1">
                <a:solidFill>
                  <a:schemeClr val="tx1"/>
                </a:solidFill>
                <a:latin typeface="+mj-lt"/>
              </a:rPr>
              <a:t>kim</a:t>
            </a:r>
            <a:r>
              <a:rPr lang="en-US" sz="1800" dirty="0">
                <a:solidFill>
                  <a:schemeClr val="tx1"/>
                </a:solidFill>
                <a:latin typeface="+mj-lt"/>
              </a:rPr>
              <a:t> </a:t>
            </a:r>
            <a:r>
              <a:rPr lang="en-US" sz="1800" dirty="0" err="1">
                <a:solidFill>
                  <a:schemeClr val="tx1"/>
                </a:solidFill>
                <a:latin typeface="+mj-lt"/>
              </a:rPr>
              <a:t>loại</a:t>
            </a:r>
            <a:r>
              <a:rPr lang="en-US" sz="1800" dirty="0">
                <a:solidFill>
                  <a:schemeClr val="tx1"/>
                </a:solidFill>
                <a:latin typeface="+mj-lt"/>
              </a:rPr>
              <a:t> </a:t>
            </a:r>
            <a:r>
              <a:rPr lang="en-US" sz="1800" dirty="0" err="1">
                <a:solidFill>
                  <a:schemeClr val="tx1"/>
                </a:solidFill>
                <a:latin typeface="+mj-lt"/>
              </a:rPr>
              <a:t>mỏng</a:t>
            </a:r>
            <a:r>
              <a:rPr lang="en-US" sz="1800" dirty="0">
                <a:solidFill>
                  <a:schemeClr val="tx1"/>
                </a:solidFill>
                <a:latin typeface="+mj-lt"/>
              </a:rPr>
              <a:t> </a:t>
            </a:r>
            <a:r>
              <a:rPr lang="en-US" sz="1800" dirty="0" err="1">
                <a:solidFill>
                  <a:schemeClr val="tx1"/>
                </a:solidFill>
                <a:latin typeface="+mj-lt"/>
              </a:rPr>
              <a:t>thằng</a:t>
            </a:r>
            <a:r>
              <a:rPr lang="en-US" sz="1800" dirty="0">
                <a:solidFill>
                  <a:schemeClr val="tx1"/>
                </a:solidFill>
                <a:latin typeface="+mj-lt"/>
              </a:rPr>
              <a:t> </a:t>
            </a:r>
            <a:r>
              <a:rPr lang="en-US" sz="1800" dirty="0" err="1">
                <a:solidFill>
                  <a:schemeClr val="tx1"/>
                </a:solidFill>
                <a:latin typeface="+mj-lt"/>
              </a:rPr>
              <a:t>hoặc</a:t>
            </a:r>
            <a:r>
              <a:rPr lang="en-US" sz="1800" dirty="0">
                <a:solidFill>
                  <a:schemeClr val="tx1"/>
                </a:solidFill>
                <a:latin typeface="+mj-lt"/>
              </a:rPr>
              <a:t> </a:t>
            </a:r>
            <a:r>
              <a:rPr lang="en-US" sz="1800" dirty="0" err="1">
                <a:solidFill>
                  <a:schemeClr val="tx1"/>
                </a:solidFill>
                <a:latin typeface="+mj-lt"/>
              </a:rPr>
              <a:t>xoắn</a:t>
            </a:r>
            <a:r>
              <a:rPr lang="en-US" sz="1800" dirty="0">
                <a:solidFill>
                  <a:schemeClr val="tx1"/>
                </a:solidFill>
                <a:latin typeface="+mj-lt"/>
              </a:rPr>
              <a:t> </a:t>
            </a:r>
            <a:r>
              <a:rPr lang="en-US" sz="1800" dirty="0" err="1">
                <a:solidFill>
                  <a:schemeClr val="tx1"/>
                </a:solidFill>
                <a:latin typeface="+mj-lt"/>
              </a:rPr>
              <a:t>ốc</a:t>
            </a:r>
            <a:r>
              <a:rPr lang="en-US" sz="1800" dirty="0">
                <a:solidFill>
                  <a:schemeClr val="tx1"/>
                </a:solidFill>
                <a:latin typeface="+mj-lt"/>
              </a:rPr>
              <a:t> </a:t>
            </a:r>
            <a:r>
              <a:rPr lang="en-US" sz="1800" dirty="0" err="1">
                <a:solidFill>
                  <a:schemeClr val="tx1"/>
                </a:solidFill>
                <a:latin typeface="+mj-lt"/>
              </a:rPr>
              <a:t>được</a:t>
            </a:r>
            <a:r>
              <a:rPr lang="en-US" sz="1800" dirty="0">
                <a:solidFill>
                  <a:schemeClr val="tx1"/>
                </a:solidFill>
                <a:latin typeface="+mj-lt"/>
              </a:rPr>
              <a:t> </a:t>
            </a:r>
            <a:r>
              <a:rPr lang="en-US" sz="1800" dirty="0" err="1">
                <a:solidFill>
                  <a:schemeClr val="tx1"/>
                </a:solidFill>
                <a:latin typeface="+mj-lt"/>
              </a:rPr>
              <a:t>dùng</a:t>
            </a:r>
            <a:r>
              <a:rPr lang="en-US" sz="1800" dirty="0">
                <a:solidFill>
                  <a:schemeClr val="tx1"/>
                </a:solidFill>
                <a:latin typeface="+mj-lt"/>
              </a:rPr>
              <a:t> </a:t>
            </a:r>
            <a:r>
              <a:rPr lang="en-US" sz="1800" dirty="0" err="1">
                <a:solidFill>
                  <a:schemeClr val="tx1"/>
                </a:solidFill>
                <a:latin typeface="+mj-lt"/>
              </a:rPr>
              <a:t>trong</a:t>
            </a:r>
            <a:r>
              <a:rPr lang="en-US" sz="1800" dirty="0">
                <a:solidFill>
                  <a:schemeClr val="tx1"/>
                </a:solidFill>
                <a:latin typeface="+mj-lt"/>
              </a:rPr>
              <a:t> </a:t>
            </a:r>
            <a:r>
              <a:rPr lang="en-US" sz="1800" dirty="0" err="1">
                <a:solidFill>
                  <a:schemeClr val="tx1"/>
                </a:solidFill>
                <a:latin typeface="+mj-lt"/>
              </a:rPr>
              <a:t>việc</a:t>
            </a:r>
            <a:r>
              <a:rPr lang="en-US" sz="1800" dirty="0">
                <a:solidFill>
                  <a:schemeClr val="tx1"/>
                </a:solidFill>
                <a:latin typeface="+mj-lt"/>
              </a:rPr>
              <a:t> </a:t>
            </a:r>
            <a:r>
              <a:rPr lang="en-US" sz="1800" dirty="0" err="1">
                <a:solidFill>
                  <a:schemeClr val="tx1"/>
                </a:solidFill>
                <a:latin typeface="+mj-lt"/>
              </a:rPr>
              <a:t>chế</a:t>
            </a:r>
            <a:r>
              <a:rPr lang="en-US" sz="1800" dirty="0">
                <a:solidFill>
                  <a:schemeClr val="tx1"/>
                </a:solidFill>
                <a:latin typeface="+mj-lt"/>
              </a:rPr>
              <a:t> </a:t>
            </a:r>
            <a:r>
              <a:rPr lang="en-US" sz="1800" dirty="0" err="1">
                <a:solidFill>
                  <a:schemeClr val="tx1"/>
                </a:solidFill>
                <a:latin typeface="+mj-lt"/>
              </a:rPr>
              <a:t>tạo</a:t>
            </a:r>
            <a:r>
              <a:rPr lang="en-US" sz="1800" dirty="0">
                <a:solidFill>
                  <a:schemeClr val="tx1"/>
                </a:solidFill>
                <a:latin typeface="+mj-lt"/>
              </a:rPr>
              <a:t> </a:t>
            </a:r>
            <a:r>
              <a:rPr lang="en-US" sz="1800" dirty="0" err="1">
                <a:solidFill>
                  <a:schemeClr val="tx1"/>
                </a:solidFill>
                <a:latin typeface="+mj-lt"/>
              </a:rPr>
              <a:t>các</a:t>
            </a:r>
            <a:r>
              <a:rPr lang="en-US" sz="1800" dirty="0">
                <a:solidFill>
                  <a:schemeClr val="tx1"/>
                </a:solidFill>
                <a:latin typeface="+mj-lt"/>
              </a:rPr>
              <a:t> </a:t>
            </a:r>
            <a:r>
              <a:rPr lang="en-US" sz="1800" dirty="0" err="1">
                <a:solidFill>
                  <a:schemeClr val="tx1"/>
                </a:solidFill>
                <a:latin typeface="+mj-lt"/>
              </a:rPr>
              <a:t>loại</a:t>
            </a:r>
            <a:r>
              <a:rPr lang="en-US" sz="1800" dirty="0">
                <a:solidFill>
                  <a:schemeClr val="tx1"/>
                </a:solidFill>
                <a:latin typeface="+mj-lt"/>
              </a:rPr>
              <a:t> </a:t>
            </a:r>
            <a:r>
              <a:rPr lang="en-US" sz="1800" dirty="0" err="1">
                <a:solidFill>
                  <a:schemeClr val="tx1"/>
                </a:solidFill>
                <a:latin typeface="+mj-lt"/>
              </a:rPr>
              <a:t>nhiệt</a:t>
            </a:r>
            <a:r>
              <a:rPr lang="en-US" sz="1800" dirty="0">
                <a:solidFill>
                  <a:schemeClr val="tx1"/>
                </a:solidFill>
                <a:latin typeface="+mj-lt"/>
              </a:rPr>
              <a:t> </a:t>
            </a:r>
            <a:r>
              <a:rPr lang="en-US" sz="1800" dirty="0" err="1">
                <a:solidFill>
                  <a:schemeClr val="tx1"/>
                </a:solidFill>
                <a:latin typeface="+mj-lt"/>
              </a:rPr>
              <a:t>kế</a:t>
            </a:r>
            <a:r>
              <a:rPr lang="en-US" sz="1800" dirty="0">
                <a:solidFill>
                  <a:schemeClr val="tx1"/>
                </a:solidFill>
                <a:latin typeface="+mj-lt"/>
              </a:rPr>
              <a:t> </a:t>
            </a:r>
            <a:r>
              <a:rPr lang="en-US" sz="1800" dirty="0" err="1">
                <a:solidFill>
                  <a:schemeClr val="tx1"/>
                </a:solidFill>
                <a:latin typeface="+mj-lt"/>
              </a:rPr>
              <a:t>kim</a:t>
            </a:r>
            <a:r>
              <a:rPr lang="en-US" sz="1800" dirty="0">
                <a:solidFill>
                  <a:schemeClr val="tx1"/>
                </a:solidFill>
                <a:latin typeface="+mj-lt"/>
              </a:rPr>
              <a:t> </a:t>
            </a:r>
            <a:r>
              <a:rPr lang="en-US" sz="1800" dirty="0" err="1">
                <a:solidFill>
                  <a:schemeClr val="tx1"/>
                </a:solidFill>
                <a:latin typeface="+mj-lt"/>
              </a:rPr>
              <a:t>loại</a:t>
            </a:r>
            <a:r>
              <a:rPr lang="en-US" sz="1800" dirty="0">
                <a:solidFill>
                  <a:schemeClr val="tx1"/>
                </a:solidFill>
                <a:latin typeface="+mj-lt"/>
              </a:rPr>
              <a:t>.</a:t>
            </a:r>
          </a:p>
        </p:txBody>
      </p:sp>
      <p:sp>
        <p:nvSpPr>
          <p:cNvPr id="8" name="TextBox 7" descr="n26 fb Tran Phu">
            <a:extLst>
              <a:ext uri="{FF2B5EF4-FFF2-40B4-BE49-F238E27FC236}">
                <a16:creationId xmlns:a16="http://schemas.microsoft.com/office/drawing/2014/main" id="{42C72254-615B-88C9-B3E6-5EABDFA6D812}"/>
              </a:ext>
            </a:extLst>
          </p:cNvPr>
          <p:cNvSpPr txBox="1"/>
          <p:nvPr/>
        </p:nvSpPr>
        <p:spPr>
          <a:xfrm>
            <a:off x="2772318" y="1595536"/>
            <a:ext cx="3248200" cy="1754326"/>
          </a:xfrm>
          <a:prstGeom prst="rect">
            <a:avLst/>
          </a:prstGeom>
          <a:noFill/>
        </p:spPr>
        <p:txBody>
          <a:bodyPr wrap="square" rtlCol="0">
            <a:spAutoFit/>
          </a:bodyPr>
          <a:lstStyle/>
          <a:p>
            <a:pPr lvl="0" algn="just">
              <a:defRPr/>
            </a:pPr>
            <a:r>
              <a:rPr lang="en-US" sz="1800" dirty="0" err="1">
                <a:solidFill>
                  <a:schemeClr val="tx1"/>
                </a:solidFill>
                <a:latin typeface="+mj-lt"/>
              </a:rPr>
              <a:t>Các</a:t>
            </a:r>
            <a:r>
              <a:rPr lang="en-US" sz="1800" dirty="0">
                <a:solidFill>
                  <a:schemeClr val="tx1"/>
                </a:solidFill>
                <a:latin typeface="+mj-lt"/>
              </a:rPr>
              <a:t> </a:t>
            </a:r>
            <a:r>
              <a:rPr lang="en-US" sz="1800" dirty="0" err="1">
                <a:solidFill>
                  <a:schemeClr val="tx1"/>
                </a:solidFill>
                <a:latin typeface="+mj-lt"/>
              </a:rPr>
              <a:t>nhiệt</a:t>
            </a:r>
            <a:r>
              <a:rPr lang="en-US" sz="1800" dirty="0">
                <a:solidFill>
                  <a:schemeClr val="tx1"/>
                </a:solidFill>
                <a:latin typeface="+mj-lt"/>
              </a:rPr>
              <a:t> </a:t>
            </a:r>
            <a:r>
              <a:rPr lang="en-US" sz="1800" dirty="0" err="1">
                <a:solidFill>
                  <a:schemeClr val="tx1"/>
                </a:solidFill>
                <a:latin typeface="+mj-lt"/>
              </a:rPr>
              <a:t>kế</a:t>
            </a:r>
            <a:r>
              <a:rPr lang="en-US" sz="1800" dirty="0">
                <a:solidFill>
                  <a:schemeClr val="tx1"/>
                </a:solidFill>
                <a:latin typeface="+mj-lt"/>
              </a:rPr>
              <a:t> </a:t>
            </a:r>
            <a:r>
              <a:rPr lang="en-US" sz="1800" dirty="0" err="1">
                <a:solidFill>
                  <a:schemeClr val="tx1"/>
                </a:solidFill>
                <a:latin typeface="+mj-lt"/>
              </a:rPr>
              <a:t>thường</a:t>
            </a:r>
            <a:r>
              <a:rPr lang="en-US" sz="1800" dirty="0">
                <a:solidFill>
                  <a:schemeClr val="tx1"/>
                </a:solidFill>
                <a:latin typeface="+mj-lt"/>
              </a:rPr>
              <a:t> </a:t>
            </a:r>
            <a:r>
              <a:rPr lang="en-US" sz="1800" dirty="0" err="1">
                <a:solidFill>
                  <a:schemeClr val="tx1"/>
                </a:solidFill>
                <a:latin typeface="+mj-lt"/>
              </a:rPr>
              <a:t>dùng</a:t>
            </a:r>
            <a:r>
              <a:rPr lang="en-US" sz="1800" dirty="0">
                <a:solidFill>
                  <a:schemeClr val="tx1"/>
                </a:solidFill>
                <a:latin typeface="+mj-lt"/>
              </a:rPr>
              <a:t> </a:t>
            </a:r>
            <a:r>
              <a:rPr lang="en-US" sz="1800" dirty="0" err="1">
                <a:solidFill>
                  <a:schemeClr val="tx1"/>
                </a:solidFill>
                <a:latin typeface="+mj-lt"/>
              </a:rPr>
              <a:t>là</a:t>
            </a:r>
            <a:r>
              <a:rPr lang="en-US" sz="1800" dirty="0">
                <a:solidFill>
                  <a:schemeClr val="tx1"/>
                </a:solidFill>
                <a:latin typeface="+mj-lt"/>
              </a:rPr>
              <a:t>:</a:t>
            </a:r>
          </a:p>
          <a:p>
            <a:pPr lvl="0" algn="just">
              <a:defRPr/>
            </a:pPr>
            <a:r>
              <a:rPr lang="en-US" sz="1800" dirty="0" err="1">
                <a:solidFill>
                  <a:schemeClr val="tx1"/>
                </a:solidFill>
                <a:latin typeface="+mj-lt"/>
              </a:rPr>
              <a:t>Các</a:t>
            </a:r>
            <a:r>
              <a:rPr lang="en-US" sz="1800" dirty="0">
                <a:solidFill>
                  <a:schemeClr val="tx1"/>
                </a:solidFill>
                <a:latin typeface="+mj-lt"/>
              </a:rPr>
              <a:t> </a:t>
            </a:r>
            <a:r>
              <a:rPr lang="en-US" sz="1800" dirty="0" err="1">
                <a:solidFill>
                  <a:schemeClr val="tx1"/>
                </a:solidFill>
                <a:latin typeface="+mj-lt"/>
              </a:rPr>
              <a:t>nhiệt</a:t>
            </a:r>
            <a:r>
              <a:rPr lang="en-US" sz="1800" dirty="0">
                <a:solidFill>
                  <a:schemeClr val="tx1"/>
                </a:solidFill>
                <a:latin typeface="+mj-lt"/>
              </a:rPr>
              <a:t> </a:t>
            </a:r>
            <a:r>
              <a:rPr lang="en-US" sz="1800" dirty="0" err="1">
                <a:solidFill>
                  <a:schemeClr val="tx1"/>
                </a:solidFill>
                <a:latin typeface="+mj-lt"/>
              </a:rPr>
              <a:t>kế</a:t>
            </a:r>
            <a:r>
              <a:rPr lang="en-US" sz="1800" dirty="0">
                <a:solidFill>
                  <a:schemeClr val="tx1"/>
                </a:solidFill>
                <a:latin typeface="+mj-lt"/>
              </a:rPr>
              <a:t> </a:t>
            </a:r>
            <a:r>
              <a:rPr lang="en-US" sz="1800" dirty="0" err="1">
                <a:solidFill>
                  <a:schemeClr val="tx1"/>
                </a:solidFill>
                <a:latin typeface="+mj-lt"/>
              </a:rPr>
              <a:t>được</a:t>
            </a:r>
            <a:r>
              <a:rPr lang="en-US" sz="1800" dirty="0">
                <a:solidFill>
                  <a:schemeClr val="tx1"/>
                </a:solidFill>
                <a:latin typeface="+mj-lt"/>
              </a:rPr>
              <a:t> </a:t>
            </a:r>
            <a:r>
              <a:rPr lang="en-US" sz="1800" dirty="0" err="1">
                <a:solidFill>
                  <a:schemeClr val="tx1"/>
                </a:solidFill>
                <a:latin typeface="+mj-lt"/>
              </a:rPr>
              <a:t>chế</a:t>
            </a:r>
            <a:r>
              <a:rPr lang="en-US" sz="1800" dirty="0">
                <a:solidFill>
                  <a:schemeClr val="tx1"/>
                </a:solidFill>
                <a:latin typeface="+mj-lt"/>
              </a:rPr>
              <a:t> </a:t>
            </a:r>
            <a:r>
              <a:rPr lang="en-US" sz="1800" dirty="0" err="1">
                <a:solidFill>
                  <a:schemeClr val="tx1"/>
                </a:solidFill>
                <a:latin typeface="+mj-lt"/>
              </a:rPr>
              <a:t>tạo</a:t>
            </a:r>
            <a:r>
              <a:rPr lang="en-US" sz="1800" dirty="0">
                <a:solidFill>
                  <a:schemeClr val="tx1"/>
                </a:solidFill>
                <a:latin typeface="+mj-lt"/>
              </a:rPr>
              <a:t> </a:t>
            </a:r>
            <a:r>
              <a:rPr lang="en-US" sz="1800" dirty="0" err="1">
                <a:solidFill>
                  <a:schemeClr val="tx1"/>
                </a:solidFill>
                <a:latin typeface="+mj-lt"/>
              </a:rPr>
              <a:t>dựa</a:t>
            </a:r>
            <a:r>
              <a:rPr lang="en-US" sz="1800" dirty="0">
                <a:solidFill>
                  <a:schemeClr val="tx1"/>
                </a:solidFill>
                <a:latin typeface="+mj-lt"/>
              </a:rPr>
              <a:t> </a:t>
            </a:r>
            <a:r>
              <a:rPr lang="en-US" sz="1800" dirty="0" err="1">
                <a:solidFill>
                  <a:schemeClr val="tx1"/>
                </a:solidFill>
                <a:latin typeface="+mj-lt"/>
              </a:rPr>
              <a:t>trên</a:t>
            </a:r>
            <a:r>
              <a:rPr lang="en-US" sz="1800" dirty="0">
                <a:solidFill>
                  <a:schemeClr val="tx1"/>
                </a:solidFill>
                <a:latin typeface="+mj-lt"/>
              </a:rPr>
              <a:t> </a:t>
            </a:r>
            <a:r>
              <a:rPr lang="en-US" sz="1800" dirty="0" err="1">
                <a:solidFill>
                  <a:schemeClr val="tx1"/>
                </a:solidFill>
                <a:latin typeface="+mj-lt"/>
              </a:rPr>
              <a:t>sự</a:t>
            </a:r>
            <a:r>
              <a:rPr lang="en-US" sz="1800" dirty="0">
                <a:solidFill>
                  <a:schemeClr val="tx1"/>
                </a:solidFill>
                <a:latin typeface="+mj-lt"/>
              </a:rPr>
              <a:t> </a:t>
            </a:r>
            <a:r>
              <a:rPr lang="en-US" sz="1800" dirty="0" err="1">
                <a:solidFill>
                  <a:schemeClr val="tx1"/>
                </a:solidFill>
                <a:latin typeface="+mj-lt"/>
              </a:rPr>
              <a:t>nở</a:t>
            </a:r>
            <a:r>
              <a:rPr lang="en-US" sz="1800" dirty="0">
                <a:solidFill>
                  <a:schemeClr val="tx1"/>
                </a:solidFill>
                <a:latin typeface="+mj-lt"/>
              </a:rPr>
              <a:t> </a:t>
            </a:r>
            <a:r>
              <a:rPr lang="en-US" sz="1800" dirty="0" err="1">
                <a:solidFill>
                  <a:schemeClr val="tx1"/>
                </a:solidFill>
                <a:latin typeface="+mj-lt"/>
              </a:rPr>
              <a:t>dài</a:t>
            </a:r>
            <a:r>
              <a:rPr lang="en-US" sz="1800" dirty="0">
                <a:solidFill>
                  <a:schemeClr val="tx1"/>
                </a:solidFill>
                <a:latin typeface="+mj-lt"/>
              </a:rPr>
              <a:t> </a:t>
            </a:r>
            <a:r>
              <a:rPr lang="en-US" sz="1800" dirty="0" err="1">
                <a:solidFill>
                  <a:schemeClr val="tx1"/>
                </a:solidFill>
                <a:latin typeface="+mj-lt"/>
              </a:rPr>
              <a:t>của</a:t>
            </a:r>
            <a:r>
              <a:rPr lang="en-US" sz="1800" dirty="0">
                <a:solidFill>
                  <a:schemeClr val="tx1"/>
                </a:solidFill>
                <a:latin typeface="+mj-lt"/>
              </a:rPr>
              <a:t> </a:t>
            </a:r>
            <a:r>
              <a:rPr lang="en-US" sz="1800" dirty="0" err="1">
                <a:solidFill>
                  <a:schemeClr val="tx1"/>
                </a:solidFill>
                <a:latin typeface="+mj-lt"/>
              </a:rPr>
              <a:t>cột</a:t>
            </a:r>
            <a:r>
              <a:rPr lang="en-US" sz="1800" dirty="0">
                <a:solidFill>
                  <a:schemeClr val="tx1"/>
                </a:solidFill>
                <a:latin typeface="+mj-lt"/>
              </a:rPr>
              <a:t> </a:t>
            </a:r>
            <a:r>
              <a:rPr lang="en-US" sz="1800" dirty="0" err="1">
                <a:solidFill>
                  <a:schemeClr val="tx1"/>
                </a:solidFill>
                <a:latin typeface="+mj-lt"/>
              </a:rPr>
              <a:t>chất</a:t>
            </a:r>
            <a:r>
              <a:rPr lang="en-US" sz="1800" dirty="0">
                <a:solidFill>
                  <a:schemeClr val="tx1"/>
                </a:solidFill>
                <a:latin typeface="+mj-lt"/>
              </a:rPr>
              <a:t> </a:t>
            </a:r>
            <a:r>
              <a:rPr lang="en-US" sz="1800" dirty="0" err="1">
                <a:solidFill>
                  <a:schemeClr val="tx1"/>
                </a:solidFill>
                <a:latin typeface="+mj-lt"/>
              </a:rPr>
              <a:t>lỏng</a:t>
            </a:r>
            <a:r>
              <a:rPr lang="en-US" sz="1800" dirty="0">
                <a:solidFill>
                  <a:schemeClr val="tx1"/>
                </a:solidFill>
                <a:latin typeface="+mj-lt"/>
              </a:rPr>
              <a:t> </a:t>
            </a:r>
            <a:r>
              <a:rPr lang="en-US" sz="1800" dirty="0" err="1">
                <a:solidFill>
                  <a:schemeClr val="tx1"/>
                </a:solidFill>
                <a:latin typeface="+mj-lt"/>
              </a:rPr>
              <a:t>trong</a:t>
            </a:r>
            <a:r>
              <a:rPr lang="en-US" sz="1800" dirty="0">
                <a:solidFill>
                  <a:schemeClr val="tx1"/>
                </a:solidFill>
                <a:latin typeface="+mj-lt"/>
              </a:rPr>
              <a:t> </a:t>
            </a:r>
            <a:r>
              <a:rPr lang="en-US" sz="1800" dirty="0" err="1">
                <a:solidFill>
                  <a:schemeClr val="tx1"/>
                </a:solidFill>
                <a:latin typeface="+mj-lt"/>
              </a:rPr>
              <a:t>ống</a:t>
            </a:r>
            <a:r>
              <a:rPr lang="en-US" sz="1800" dirty="0">
                <a:solidFill>
                  <a:schemeClr val="tx1"/>
                </a:solidFill>
                <a:latin typeface="+mj-lt"/>
              </a:rPr>
              <a:t> </a:t>
            </a:r>
            <a:r>
              <a:rPr lang="en-US" sz="1800" dirty="0" err="1">
                <a:solidFill>
                  <a:schemeClr val="tx1"/>
                </a:solidFill>
                <a:latin typeface="+mj-lt"/>
              </a:rPr>
              <a:t>thuỷ</a:t>
            </a:r>
            <a:r>
              <a:rPr lang="en-US" sz="1800" dirty="0">
                <a:solidFill>
                  <a:schemeClr val="tx1"/>
                </a:solidFill>
                <a:latin typeface="+mj-lt"/>
              </a:rPr>
              <a:t> </a:t>
            </a:r>
            <a:r>
              <a:rPr lang="en-US" sz="1800" dirty="0" err="1">
                <a:solidFill>
                  <a:schemeClr val="tx1"/>
                </a:solidFill>
                <a:latin typeface="+mj-lt"/>
              </a:rPr>
              <a:t>tinh</a:t>
            </a:r>
            <a:r>
              <a:rPr lang="en-US" sz="1800" dirty="0">
                <a:solidFill>
                  <a:schemeClr val="tx1"/>
                </a:solidFill>
                <a:latin typeface="+mj-lt"/>
              </a:rPr>
              <a:t> ( </a:t>
            </a:r>
            <a:r>
              <a:rPr lang="en-US" sz="1800" dirty="0" err="1">
                <a:solidFill>
                  <a:schemeClr val="tx1"/>
                </a:solidFill>
                <a:latin typeface="+mj-lt"/>
              </a:rPr>
              <a:t>nhiệt</a:t>
            </a:r>
            <a:r>
              <a:rPr lang="en-US" sz="1800" dirty="0">
                <a:solidFill>
                  <a:schemeClr val="tx1"/>
                </a:solidFill>
                <a:latin typeface="+mj-lt"/>
              </a:rPr>
              <a:t> </a:t>
            </a:r>
            <a:r>
              <a:rPr lang="en-US" sz="1800" dirty="0" err="1">
                <a:solidFill>
                  <a:schemeClr val="tx1"/>
                </a:solidFill>
                <a:latin typeface="+mj-lt"/>
              </a:rPr>
              <a:t>kế</a:t>
            </a:r>
            <a:r>
              <a:rPr lang="en-US" sz="1800" dirty="0">
                <a:solidFill>
                  <a:schemeClr val="tx1"/>
                </a:solidFill>
                <a:latin typeface="+mj-lt"/>
              </a:rPr>
              <a:t> </a:t>
            </a:r>
            <a:r>
              <a:rPr lang="en-US" sz="1800" dirty="0" err="1">
                <a:solidFill>
                  <a:schemeClr val="tx1"/>
                </a:solidFill>
                <a:latin typeface="+mj-lt"/>
              </a:rPr>
              <a:t>rượu</a:t>
            </a:r>
            <a:r>
              <a:rPr lang="en-US" sz="1800" dirty="0">
                <a:solidFill>
                  <a:schemeClr val="tx1"/>
                </a:solidFill>
                <a:latin typeface="+mj-lt"/>
              </a:rPr>
              <a:t>, </a:t>
            </a:r>
            <a:r>
              <a:rPr lang="en-US" sz="1800" dirty="0" err="1">
                <a:solidFill>
                  <a:schemeClr val="tx1"/>
                </a:solidFill>
                <a:latin typeface="+mj-lt"/>
              </a:rPr>
              <a:t>nhiệt</a:t>
            </a:r>
            <a:r>
              <a:rPr lang="en-US" sz="1800" dirty="0">
                <a:solidFill>
                  <a:schemeClr val="tx1"/>
                </a:solidFill>
                <a:latin typeface="+mj-lt"/>
              </a:rPr>
              <a:t> </a:t>
            </a:r>
            <a:r>
              <a:rPr lang="en-US" sz="1800" dirty="0" err="1">
                <a:solidFill>
                  <a:schemeClr val="tx1"/>
                </a:solidFill>
                <a:latin typeface="+mj-lt"/>
              </a:rPr>
              <a:t>kế</a:t>
            </a:r>
            <a:r>
              <a:rPr lang="en-US" sz="1800" dirty="0">
                <a:solidFill>
                  <a:schemeClr val="tx1"/>
                </a:solidFill>
                <a:latin typeface="+mj-lt"/>
              </a:rPr>
              <a:t> </a:t>
            </a:r>
            <a:r>
              <a:rPr lang="en-US" sz="1800" dirty="0" err="1">
                <a:solidFill>
                  <a:schemeClr val="tx1"/>
                </a:solidFill>
                <a:latin typeface="+mj-lt"/>
              </a:rPr>
              <a:t>thuỷ</a:t>
            </a:r>
            <a:r>
              <a:rPr lang="en-US" sz="1800" dirty="0">
                <a:solidFill>
                  <a:schemeClr val="tx1"/>
                </a:solidFill>
                <a:latin typeface="+mj-lt"/>
              </a:rPr>
              <a:t> </a:t>
            </a:r>
            <a:r>
              <a:rPr lang="en-US" sz="1800" dirty="0" err="1">
                <a:solidFill>
                  <a:schemeClr val="tx1"/>
                </a:solidFill>
                <a:latin typeface="+mj-lt"/>
              </a:rPr>
              <a:t>ngân</a:t>
            </a:r>
            <a:r>
              <a:rPr lang="en-US" sz="1800" dirty="0">
                <a:solidFill>
                  <a:schemeClr val="tx1"/>
                </a:solidFill>
                <a:latin typeface="+mj-lt"/>
              </a:rPr>
              <a:t>, </a:t>
            </a:r>
            <a:r>
              <a:rPr lang="en-US" sz="1800" dirty="0" err="1">
                <a:solidFill>
                  <a:schemeClr val="tx1"/>
                </a:solidFill>
                <a:latin typeface="+mj-lt"/>
              </a:rPr>
              <a:t>nhiệt</a:t>
            </a:r>
            <a:r>
              <a:rPr lang="en-US" sz="1800" dirty="0">
                <a:solidFill>
                  <a:schemeClr val="tx1"/>
                </a:solidFill>
                <a:latin typeface="+mj-lt"/>
              </a:rPr>
              <a:t> </a:t>
            </a:r>
            <a:r>
              <a:rPr lang="en-US" sz="1800" dirty="0" err="1">
                <a:solidFill>
                  <a:schemeClr val="tx1"/>
                </a:solidFill>
                <a:latin typeface="+mj-lt"/>
              </a:rPr>
              <a:t>kế</a:t>
            </a:r>
            <a:r>
              <a:rPr lang="en-US" sz="1800" dirty="0">
                <a:solidFill>
                  <a:schemeClr val="tx1"/>
                </a:solidFill>
                <a:latin typeface="+mj-lt"/>
              </a:rPr>
              <a:t> </a:t>
            </a:r>
            <a:r>
              <a:rPr lang="en-US" sz="1800" dirty="0" err="1">
                <a:solidFill>
                  <a:schemeClr val="tx1"/>
                </a:solidFill>
                <a:latin typeface="+mj-lt"/>
              </a:rPr>
              <a:t>dầu</a:t>
            </a:r>
            <a:r>
              <a:rPr lang="en-US" sz="1800" dirty="0">
                <a:solidFill>
                  <a:schemeClr val="tx1"/>
                </a:solidFill>
                <a:latin typeface="+mj-lt"/>
              </a:rPr>
              <a:t>). </a:t>
            </a:r>
          </a:p>
        </p:txBody>
      </p:sp>
      <p:pic>
        <p:nvPicPr>
          <p:cNvPr id="9" name="Picture 2" descr="n26 fb Tran Phu">
            <a:extLst>
              <a:ext uri="{FF2B5EF4-FFF2-40B4-BE49-F238E27FC236}">
                <a16:creationId xmlns:a16="http://schemas.microsoft.com/office/drawing/2014/main" id="{F740CC3D-E9B5-3E7E-428F-2AC67E32236E}"/>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sharpenSoften amount="50000"/>
                    </a14:imgEffect>
                  </a14:imgLayer>
                </a14:imgProps>
              </a:ext>
              <a:ext uri="{28A0092B-C50C-407E-A947-70E740481C1C}">
                <a14:useLocalDpi xmlns:a14="http://schemas.microsoft.com/office/drawing/2010/main" val="0"/>
              </a:ext>
            </a:extLst>
          </a:blip>
          <a:srcRect/>
          <a:stretch>
            <a:fillRect/>
          </a:stretch>
        </p:blipFill>
        <p:spPr bwMode="auto">
          <a:xfrm>
            <a:off x="3314586" y="3497375"/>
            <a:ext cx="1983191" cy="1493832"/>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6" descr="n26 fb Tran Phu">
            <a:extLst>
              <a:ext uri="{FF2B5EF4-FFF2-40B4-BE49-F238E27FC236}">
                <a16:creationId xmlns:a16="http://schemas.microsoft.com/office/drawing/2014/main" id="{311854D1-F558-4A98-FED6-79EE2C82456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50256" y="3474738"/>
            <a:ext cx="1647833" cy="16478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109492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nodePh="1">
                                  <p:stCondLst>
                                    <p:cond delay="0"/>
                                  </p:stCondLst>
                                  <p:endCondLst>
                                    <p:cond evt="begin" delay="0">
                                      <p:tn val="5"/>
                                    </p:cond>
                                  </p:end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wipe(down)">
                                      <p:cBhvr>
                                        <p:cTn id="14" dur="500"/>
                                        <p:tgtEl>
                                          <p:spTgt spid="8"/>
                                        </p:tgtEl>
                                      </p:cBhvr>
                                    </p:animEffect>
                                  </p:childTnLst>
                                </p:cTn>
                              </p:par>
                              <p:par>
                                <p:cTn id="15" presetID="22" presetClass="entr" presetSubtype="4" fill="hold" nodeType="with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wipe(down)">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wipe(down)">
                                      <p:cBhvr>
                                        <p:cTn id="22" dur="500"/>
                                        <p:tgtEl>
                                          <p:spTgt spid="7"/>
                                        </p:tgtEl>
                                      </p:cBhvr>
                                    </p:animEffect>
                                  </p:childTnLst>
                                </p:cTn>
                              </p:par>
                              <p:par>
                                <p:cTn id="23" presetID="22" presetClass="entr" presetSubtype="4" fill="hold" nodeType="withEffect">
                                  <p:stCondLst>
                                    <p:cond delay="0"/>
                                  </p:stCondLst>
                                  <p:childTnLst>
                                    <p:set>
                                      <p:cBhvr>
                                        <p:cTn id="24" dur="1" fill="hold">
                                          <p:stCondLst>
                                            <p:cond delay="0"/>
                                          </p:stCondLst>
                                        </p:cTn>
                                        <p:tgtEl>
                                          <p:spTgt spid="11"/>
                                        </p:tgtEl>
                                        <p:attrNameLst>
                                          <p:attrName>style.visibility</p:attrName>
                                        </p:attrNameLst>
                                      </p:cBhvr>
                                      <p:to>
                                        <p:strVal val="visible"/>
                                      </p:to>
                                    </p:set>
                                    <p:animEffect transition="in" filter="wipe(down)">
                                      <p:cBhvr>
                                        <p:cTn id="25"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7" grpId="0"/>
      <p:bldP spid="8"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687"/>
        <p:cNvGrpSpPr/>
        <p:nvPr/>
      </p:nvGrpSpPr>
      <p:grpSpPr>
        <a:xfrm>
          <a:off x="0" y="0"/>
          <a:ext cx="0" cy="0"/>
          <a:chOff x="0" y="0"/>
          <a:chExt cx="0" cy="0"/>
        </a:xfrm>
      </p:grpSpPr>
      <p:grpSp>
        <p:nvGrpSpPr>
          <p:cNvPr id="778" name="Google Shape;778;p30" descr="n26 fb Tran Phu"/>
          <p:cNvGrpSpPr/>
          <p:nvPr/>
        </p:nvGrpSpPr>
        <p:grpSpPr>
          <a:xfrm rot="10376918">
            <a:off x="861782" y="3867148"/>
            <a:ext cx="1938167" cy="1094824"/>
            <a:chOff x="5913720" y="338987"/>
            <a:chExt cx="2574977" cy="1454542"/>
          </a:xfrm>
        </p:grpSpPr>
        <p:sp>
          <p:nvSpPr>
            <p:cNvPr id="779" name="Google Shape;779;p30"/>
            <p:cNvSpPr/>
            <p:nvPr/>
          </p:nvSpPr>
          <p:spPr>
            <a:xfrm>
              <a:off x="6513338" y="338987"/>
              <a:ext cx="115824" cy="116115"/>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0" name="Google Shape;780;p30"/>
            <p:cNvGrpSpPr/>
            <p:nvPr/>
          </p:nvGrpSpPr>
          <p:grpSpPr>
            <a:xfrm>
              <a:off x="7139184" y="679702"/>
              <a:ext cx="115823" cy="111412"/>
              <a:chOff x="7483850" y="1849650"/>
              <a:chExt cx="144400" cy="138900"/>
            </a:xfrm>
          </p:grpSpPr>
          <p:sp>
            <p:nvSpPr>
              <p:cNvPr id="781" name="Google Shape;781;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2" name="Google Shape;782;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3" name="Google Shape;783;p30"/>
            <p:cNvSpPr/>
            <p:nvPr/>
          </p:nvSpPr>
          <p:spPr>
            <a:xfrm>
              <a:off x="7380591" y="1229942"/>
              <a:ext cx="161543" cy="1615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4" name="Google Shape;784;p30"/>
            <p:cNvSpPr/>
            <p:nvPr/>
          </p:nvSpPr>
          <p:spPr>
            <a:xfrm>
              <a:off x="6490529" y="911725"/>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5" name="Google Shape;785;p30"/>
            <p:cNvSpPr/>
            <p:nvPr/>
          </p:nvSpPr>
          <p:spPr>
            <a:xfrm>
              <a:off x="6950905" y="1169184"/>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86" name="Google Shape;786;p30"/>
            <p:cNvGrpSpPr/>
            <p:nvPr/>
          </p:nvGrpSpPr>
          <p:grpSpPr>
            <a:xfrm>
              <a:off x="5913720" y="815996"/>
              <a:ext cx="115823" cy="111412"/>
              <a:chOff x="7483850" y="1849650"/>
              <a:chExt cx="144400" cy="138900"/>
            </a:xfrm>
          </p:grpSpPr>
          <p:sp>
            <p:nvSpPr>
              <p:cNvPr id="787" name="Google Shape;787;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88" name="Google Shape;788;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89" name="Google Shape;789;p30"/>
            <p:cNvSpPr/>
            <p:nvPr/>
          </p:nvSpPr>
          <p:spPr>
            <a:xfrm>
              <a:off x="7472651" y="1632347"/>
              <a:ext cx="161423" cy="161182"/>
            </a:xfrm>
            <a:custGeom>
              <a:avLst/>
              <a:gdLst/>
              <a:ahLst/>
              <a:cxnLst/>
              <a:rect l="l" t="t" r="r" b="b"/>
              <a:pathLst>
                <a:path w="8050" h="8038" extrusionOk="0">
                  <a:moveTo>
                    <a:pt x="4025" y="1"/>
                  </a:moveTo>
                  <a:lnTo>
                    <a:pt x="1" y="4013"/>
                  </a:lnTo>
                  <a:lnTo>
                    <a:pt x="4025" y="8038"/>
                  </a:lnTo>
                  <a:lnTo>
                    <a:pt x="8049" y="4013"/>
                  </a:lnTo>
                  <a:lnTo>
                    <a:pt x="4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0" name="Google Shape;790;p30"/>
            <p:cNvSpPr/>
            <p:nvPr/>
          </p:nvSpPr>
          <p:spPr>
            <a:xfrm rot="10800000" flipH="1">
              <a:off x="7975336" y="1047146"/>
              <a:ext cx="89847" cy="90043"/>
            </a:xfrm>
            <a:custGeom>
              <a:avLst/>
              <a:gdLst/>
              <a:ahLst/>
              <a:cxnLst/>
              <a:rect l="l" t="t" r="r" b="b"/>
              <a:pathLst>
                <a:path w="11916" h="11946" extrusionOk="0">
                  <a:moveTo>
                    <a:pt x="5958" y="0"/>
                  </a:moveTo>
                  <a:cubicBezTo>
                    <a:pt x="2675" y="0"/>
                    <a:pt x="1" y="2675"/>
                    <a:pt x="1" y="5958"/>
                  </a:cubicBezTo>
                  <a:cubicBezTo>
                    <a:pt x="1" y="9271"/>
                    <a:pt x="2675" y="11946"/>
                    <a:pt x="5958" y="11946"/>
                  </a:cubicBezTo>
                  <a:cubicBezTo>
                    <a:pt x="9241" y="11946"/>
                    <a:pt x="11916" y="9271"/>
                    <a:pt x="11916" y="5958"/>
                  </a:cubicBezTo>
                  <a:cubicBezTo>
                    <a:pt x="11916" y="2675"/>
                    <a:pt x="9241" y="0"/>
                    <a:pt x="5958" y="0"/>
                  </a:cubicBezTo>
                  <a:close/>
                </a:path>
              </a:pathLst>
            </a:custGeom>
            <a:solidFill>
              <a:srgbClr val="CEF0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1" name="Google Shape;791;p30"/>
            <p:cNvGrpSpPr/>
            <p:nvPr/>
          </p:nvGrpSpPr>
          <p:grpSpPr>
            <a:xfrm rot="10800000" flipH="1">
              <a:off x="8372874" y="1255009"/>
              <a:ext cx="115823" cy="111412"/>
              <a:chOff x="7483850" y="1849650"/>
              <a:chExt cx="144400" cy="138900"/>
            </a:xfrm>
          </p:grpSpPr>
          <p:sp>
            <p:nvSpPr>
              <p:cNvPr id="792" name="Google Shape;792;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3" name="Google Shape;793;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sp>
          <p:nvSpPr>
            <p:cNvPr id="794" name="Google Shape;794;p30"/>
            <p:cNvSpPr/>
            <p:nvPr/>
          </p:nvSpPr>
          <p:spPr>
            <a:xfrm rot="10800000" flipH="1">
              <a:off x="7542141" y="941562"/>
              <a:ext cx="101143" cy="101143"/>
            </a:xfrm>
            <a:custGeom>
              <a:avLst/>
              <a:gdLst/>
              <a:ahLst/>
              <a:cxnLst/>
              <a:rect l="l" t="t" r="r" b="b"/>
              <a:pathLst>
                <a:path w="8056" h="8056" extrusionOk="0">
                  <a:moveTo>
                    <a:pt x="4013" y="0"/>
                  </a:moveTo>
                  <a:cubicBezTo>
                    <a:pt x="1794" y="0"/>
                    <a:pt x="1" y="1824"/>
                    <a:pt x="1" y="4043"/>
                  </a:cubicBezTo>
                  <a:cubicBezTo>
                    <a:pt x="1" y="6262"/>
                    <a:pt x="1794" y="8055"/>
                    <a:pt x="4013" y="8055"/>
                  </a:cubicBezTo>
                  <a:cubicBezTo>
                    <a:pt x="6232" y="8055"/>
                    <a:pt x="8056" y="6262"/>
                    <a:pt x="8056" y="4043"/>
                  </a:cubicBezTo>
                  <a:cubicBezTo>
                    <a:pt x="8056" y="1824"/>
                    <a:pt x="6232" y="0"/>
                    <a:pt x="40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nvGrpSpPr>
            <p:cNvPr id="795" name="Google Shape;795;p30"/>
            <p:cNvGrpSpPr/>
            <p:nvPr/>
          </p:nvGrpSpPr>
          <p:grpSpPr>
            <a:xfrm rot="10800000" flipH="1">
              <a:off x="8074625" y="1520906"/>
              <a:ext cx="115823" cy="111412"/>
              <a:chOff x="7483850" y="1849650"/>
              <a:chExt cx="144400" cy="138900"/>
            </a:xfrm>
          </p:grpSpPr>
          <p:sp>
            <p:nvSpPr>
              <p:cNvPr id="796" name="Google Shape;796;p30"/>
              <p:cNvSpPr/>
              <p:nvPr/>
            </p:nvSpPr>
            <p:spPr>
              <a:xfrm>
                <a:off x="7483850" y="1850225"/>
                <a:ext cx="143650" cy="138325"/>
              </a:xfrm>
              <a:custGeom>
                <a:avLst/>
                <a:gdLst/>
                <a:ahLst/>
                <a:cxnLst/>
                <a:rect l="l" t="t" r="r" b="b"/>
                <a:pathLst>
                  <a:path w="5746" h="5533" extrusionOk="0">
                    <a:moveTo>
                      <a:pt x="1190" y="0"/>
                    </a:moveTo>
                    <a:cubicBezTo>
                      <a:pt x="905" y="0"/>
                      <a:pt x="624" y="107"/>
                      <a:pt x="426" y="319"/>
                    </a:cubicBezTo>
                    <a:cubicBezTo>
                      <a:pt x="1" y="715"/>
                      <a:pt x="1" y="1444"/>
                      <a:pt x="426" y="1870"/>
                    </a:cubicBezTo>
                    <a:lnTo>
                      <a:pt x="3770" y="5213"/>
                    </a:lnTo>
                    <a:cubicBezTo>
                      <a:pt x="3967" y="5426"/>
                      <a:pt x="4248" y="5532"/>
                      <a:pt x="4533" y="5532"/>
                    </a:cubicBezTo>
                    <a:cubicBezTo>
                      <a:pt x="4818" y="5532"/>
                      <a:pt x="5107" y="5426"/>
                      <a:pt x="5320" y="5213"/>
                    </a:cubicBezTo>
                    <a:cubicBezTo>
                      <a:pt x="5745" y="4788"/>
                      <a:pt x="5745" y="4058"/>
                      <a:pt x="5320" y="3663"/>
                    </a:cubicBezTo>
                    <a:lnTo>
                      <a:pt x="1976" y="319"/>
                    </a:lnTo>
                    <a:cubicBezTo>
                      <a:pt x="1763" y="107"/>
                      <a:pt x="1475" y="0"/>
                      <a:pt x="1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sp>
            <p:nvSpPr>
              <p:cNvPr id="797" name="Google Shape;797;p30"/>
              <p:cNvSpPr/>
              <p:nvPr/>
            </p:nvSpPr>
            <p:spPr>
              <a:xfrm>
                <a:off x="7484600" y="1849650"/>
                <a:ext cx="143650" cy="138900"/>
              </a:xfrm>
              <a:custGeom>
                <a:avLst/>
                <a:gdLst/>
                <a:ahLst/>
                <a:cxnLst/>
                <a:rect l="l" t="t" r="r" b="b"/>
                <a:pathLst>
                  <a:path w="5746" h="5556" extrusionOk="0">
                    <a:moveTo>
                      <a:pt x="4534" y="1"/>
                    </a:moveTo>
                    <a:cubicBezTo>
                      <a:pt x="4256" y="1"/>
                      <a:pt x="3983" y="114"/>
                      <a:pt x="3770" y="342"/>
                    </a:cubicBezTo>
                    <a:lnTo>
                      <a:pt x="426" y="3686"/>
                    </a:lnTo>
                    <a:cubicBezTo>
                      <a:pt x="1" y="4081"/>
                      <a:pt x="1" y="4811"/>
                      <a:pt x="426" y="5236"/>
                    </a:cubicBezTo>
                    <a:cubicBezTo>
                      <a:pt x="639" y="5449"/>
                      <a:pt x="920" y="5555"/>
                      <a:pt x="1202" y="5555"/>
                    </a:cubicBezTo>
                    <a:cubicBezTo>
                      <a:pt x="1483" y="5555"/>
                      <a:pt x="1764" y="5449"/>
                      <a:pt x="1977" y="5236"/>
                    </a:cubicBezTo>
                    <a:lnTo>
                      <a:pt x="5320" y="1893"/>
                    </a:lnTo>
                    <a:cubicBezTo>
                      <a:pt x="5746" y="1467"/>
                      <a:pt x="5746" y="738"/>
                      <a:pt x="5320" y="342"/>
                    </a:cubicBezTo>
                    <a:cubicBezTo>
                      <a:pt x="5092" y="114"/>
                      <a:pt x="4811" y="1"/>
                      <a:pt x="4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9Slide03 BoosterNextFYBlack" panose="02000A03000000020004" pitchFamily="2" charset="0"/>
                  <a:cs typeface="Calibri" panose="020F0502020204030204" pitchFamily="34" charset="0"/>
                </a:endParaRPr>
              </a:p>
            </p:txBody>
          </p:sp>
        </p:grpSp>
      </p:grpSp>
      <p:grpSp>
        <p:nvGrpSpPr>
          <p:cNvPr id="2" name="Group 1">
            <a:extLst>
              <a:ext uri="{FF2B5EF4-FFF2-40B4-BE49-F238E27FC236}">
                <a16:creationId xmlns:a16="http://schemas.microsoft.com/office/drawing/2014/main" id="{8590C3D1-86F7-6083-5EBA-8ED4DC23A545}"/>
              </a:ext>
            </a:extLst>
          </p:cNvPr>
          <p:cNvGrpSpPr/>
          <p:nvPr/>
        </p:nvGrpSpPr>
        <p:grpSpPr>
          <a:xfrm>
            <a:off x="2407872" y="11875"/>
            <a:ext cx="6809014" cy="485466"/>
            <a:chOff x="2407872" y="11875"/>
            <a:chExt cx="6809014" cy="485466"/>
          </a:xfrm>
        </p:grpSpPr>
        <p:sp>
          <p:nvSpPr>
            <p:cNvPr id="4" name="Rectangle: Rounded Corners 3">
              <a:extLst>
                <a:ext uri="{FF2B5EF4-FFF2-40B4-BE49-F238E27FC236}">
                  <a16:creationId xmlns:a16="http://schemas.microsoft.com/office/drawing/2014/main" id="{F1D06312-451C-BB00-60D1-54360C492506}"/>
                </a:ext>
              </a:extLst>
            </p:cNvPr>
            <p:cNvSpPr/>
            <p:nvPr/>
          </p:nvSpPr>
          <p:spPr>
            <a:xfrm>
              <a:off x="2407872" y="11875"/>
              <a:ext cx="6809014" cy="485466"/>
            </a:xfrm>
            <a:prstGeom prst="roundRect">
              <a:avLst>
                <a:gd name="adj"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44090FD0-23A4-DBCC-5D49-7D2E949A3DA7}"/>
                </a:ext>
              </a:extLst>
            </p:cNvPr>
            <p:cNvSpPr txBox="1"/>
            <p:nvPr/>
          </p:nvSpPr>
          <p:spPr>
            <a:xfrm>
              <a:off x="2742608" y="97149"/>
              <a:ext cx="6474278" cy="400110"/>
            </a:xfrm>
            <a:prstGeom prst="rect">
              <a:avLst/>
            </a:prstGeom>
            <a:noFill/>
          </p:spPr>
          <p:txBody>
            <a:bodyPr wrap="square" rtlCol="0">
              <a:spAutoFit/>
            </a:bodyPr>
            <a:lstStyle/>
            <a:p>
              <a:r>
                <a:rPr lang="en-US" sz="2000" dirty="0">
                  <a:ln w="0"/>
                  <a:solidFill>
                    <a:schemeClr val="tx1"/>
                  </a:solidFill>
                  <a:effectLst>
                    <a:outerShdw blurRad="38100" dist="19050" dir="2700000" algn="tl" rotWithShape="0">
                      <a:schemeClr val="dk1">
                        <a:alpha val="40000"/>
                      </a:schemeClr>
                    </a:outerShdw>
                  </a:effectLst>
                </a:rPr>
                <a:t>BÀI 3: NHIỆT ĐỘ THANG ĐO NHIỆT ĐỘ - NHIỆT KẾ</a:t>
              </a:r>
            </a:p>
          </p:txBody>
        </p:sp>
      </p:grpSp>
      <p:sp>
        <p:nvSpPr>
          <p:cNvPr id="6" name="Text Box 76">
            <a:extLst>
              <a:ext uri="{FF2B5EF4-FFF2-40B4-BE49-F238E27FC236}">
                <a16:creationId xmlns:a16="http://schemas.microsoft.com/office/drawing/2014/main" id="{7785EB8B-001C-A6DE-A72A-949C0F6C3059}"/>
              </a:ext>
            </a:extLst>
          </p:cNvPr>
          <p:cNvSpPr txBox="1">
            <a:spLocks noChangeArrowheads="1"/>
          </p:cNvSpPr>
          <p:nvPr/>
        </p:nvSpPr>
        <p:spPr bwMode="auto">
          <a:xfrm>
            <a:off x="6471" y="-66357"/>
            <a:ext cx="2712457" cy="2853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000">
                <a:solidFill>
                  <a:schemeClr val="tx1"/>
                </a:solidFill>
                <a:latin typeface="Arial" charset="0"/>
              </a:defRPr>
            </a:lvl1pPr>
            <a:lvl2pPr marL="742950" indent="-285750" eaLnBrk="0" hangingPunct="0">
              <a:defRPr sz="20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sz="2000">
                <a:solidFill>
                  <a:schemeClr val="tx1"/>
                </a:solidFill>
                <a:latin typeface="Arial" charset="0"/>
              </a:defRPr>
            </a:lvl4pPr>
            <a:lvl5pPr marL="2057400" indent="-228600" eaLnBrk="0" hangingPunct="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fontAlgn="auto">
              <a:lnSpc>
                <a:spcPct val="150000"/>
              </a:lnSpc>
              <a:spcBef>
                <a:spcPts val="0"/>
              </a:spcBef>
              <a:spcAft>
                <a:spcPts val="0"/>
              </a:spcAft>
              <a:defRPr/>
            </a:pPr>
            <a:r>
              <a:rPr lang="en-US" sz="2200" b="1" dirty="0">
                <a:solidFill>
                  <a:srgbClr val="FF0000"/>
                </a:solidFill>
                <a:latin typeface="Times New Roman" pitchFamily="18" charset="0"/>
                <a:cs typeface="Times New Roman" pitchFamily="18" charset="0"/>
              </a:rPr>
              <a:t>NỘI DUNG</a:t>
            </a: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I. </a:t>
            </a:r>
            <a:r>
              <a:rPr lang="en-US" dirty="0" err="1">
                <a:solidFill>
                  <a:schemeClr val="accent2">
                    <a:lumMod val="60000"/>
                    <a:lumOff val="40000"/>
                  </a:schemeClr>
                </a:solidFill>
                <a:latin typeface="Times New Roman" pitchFamily="18" charset="0"/>
                <a:cs typeface="Times New Roman" pitchFamily="18" charset="0"/>
              </a:rPr>
              <a:t>Khái</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niệm</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II. Thang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độ</a:t>
            </a:r>
            <a:r>
              <a:rPr lang="en-US" dirty="0">
                <a:solidFill>
                  <a:schemeClr val="accent2">
                    <a:lumMod val="60000"/>
                    <a:lumOff val="40000"/>
                  </a:schemeClr>
                </a:solidFill>
                <a:latin typeface="Times New Roman" pitchFamily="18" charset="0"/>
                <a:cs typeface="Times New Roman" pitchFamily="18" charset="0"/>
              </a:rPr>
              <a:t> -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b="1" dirty="0">
                <a:solidFill>
                  <a:schemeClr val="accent2">
                    <a:lumMod val="60000"/>
                    <a:lumOff val="40000"/>
                  </a:schemeClr>
                </a:solidFill>
                <a:latin typeface="Times New Roman" pitchFamily="18" charset="0"/>
                <a:cs typeface="Times New Roman" pitchFamily="18" charset="0"/>
              </a:rPr>
              <a:t>  1. </a:t>
            </a:r>
            <a:r>
              <a:rPr lang="en-US" b="1" dirty="0" err="1">
                <a:solidFill>
                  <a:schemeClr val="accent2">
                    <a:lumMod val="60000"/>
                    <a:lumOff val="40000"/>
                  </a:schemeClr>
                </a:solidFill>
                <a:latin typeface="Times New Roman" pitchFamily="18" charset="0"/>
                <a:cs typeface="Times New Roman" pitchFamily="18" charset="0"/>
              </a:rPr>
              <a:t>Các</a:t>
            </a:r>
            <a:r>
              <a:rPr lang="en-US" b="1" dirty="0">
                <a:solidFill>
                  <a:schemeClr val="accent2">
                    <a:lumMod val="60000"/>
                    <a:lumOff val="40000"/>
                  </a:schemeClr>
                </a:solidFill>
                <a:latin typeface="Times New Roman" pitchFamily="18" charset="0"/>
                <a:cs typeface="Times New Roman" pitchFamily="18" charset="0"/>
              </a:rPr>
              <a:t> thang </a:t>
            </a:r>
            <a:r>
              <a:rPr lang="en-US" b="1" dirty="0" err="1">
                <a:solidFill>
                  <a:schemeClr val="accent2">
                    <a:lumMod val="60000"/>
                    <a:lumOff val="40000"/>
                  </a:schemeClr>
                </a:solidFill>
                <a:latin typeface="Times New Roman" pitchFamily="18" charset="0"/>
                <a:cs typeface="Times New Roman" pitchFamily="18" charset="0"/>
              </a:rPr>
              <a:t>nhiệt</a:t>
            </a:r>
            <a:r>
              <a:rPr lang="en-US" b="1" dirty="0">
                <a:solidFill>
                  <a:schemeClr val="accent2">
                    <a:lumMod val="60000"/>
                    <a:lumOff val="40000"/>
                  </a:schemeClr>
                </a:solidFill>
                <a:latin typeface="Times New Roman" pitchFamily="18" charset="0"/>
                <a:cs typeface="Times New Roman" pitchFamily="18" charset="0"/>
              </a:rPr>
              <a:t> </a:t>
            </a:r>
            <a:r>
              <a:rPr lang="en-US" b="1" dirty="0" err="1">
                <a:solidFill>
                  <a:schemeClr val="accent2">
                    <a:lumMod val="60000"/>
                    <a:lumOff val="40000"/>
                  </a:schemeClr>
                </a:solidFill>
                <a:latin typeface="Times New Roman" pitchFamily="18" charset="0"/>
                <a:cs typeface="Times New Roman" pitchFamily="18" charset="0"/>
              </a:rPr>
              <a:t>độ</a:t>
            </a:r>
            <a:endParaRPr lang="en-US" b="1" dirty="0">
              <a:solidFill>
                <a:schemeClr val="accent2">
                  <a:lumMod val="60000"/>
                  <a:lumOff val="40000"/>
                </a:schemeClr>
              </a:solidFill>
              <a:latin typeface="Times New Roman" pitchFamily="18" charset="0"/>
              <a:cs typeface="Times New Roman" pitchFamily="18" charset="0"/>
            </a:endParaRPr>
          </a:p>
          <a:p>
            <a:pPr fontAlgn="auto">
              <a:lnSpc>
                <a:spcPct val="150000"/>
              </a:lnSpc>
              <a:spcBef>
                <a:spcPts val="0"/>
              </a:spcBef>
              <a:spcAft>
                <a:spcPts val="0"/>
              </a:spcAft>
              <a:defRPr/>
            </a:pPr>
            <a:r>
              <a:rPr lang="en-US" dirty="0">
                <a:solidFill>
                  <a:schemeClr val="accent2">
                    <a:lumMod val="60000"/>
                    <a:lumOff val="40000"/>
                  </a:schemeClr>
                </a:solidFill>
                <a:latin typeface="Times New Roman" pitchFamily="18" charset="0"/>
                <a:cs typeface="Times New Roman" pitchFamily="18" charset="0"/>
              </a:rPr>
              <a:t>  2. </a:t>
            </a:r>
            <a:r>
              <a:rPr lang="en-US" dirty="0" err="1">
                <a:solidFill>
                  <a:schemeClr val="accent2">
                    <a:lumMod val="60000"/>
                    <a:lumOff val="40000"/>
                  </a:schemeClr>
                </a:solidFill>
                <a:latin typeface="Times New Roman" pitchFamily="18" charset="0"/>
                <a:cs typeface="Times New Roman" pitchFamily="18" charset="0"/>
              </a:rPr>
              <a:t>Nhiệt</a:t>
            </a:r>
            <a:r>
              <a:rPr lang="en-US" dirty="0">
                <a:solidFill>
                  <a:schemeClr val="accent2">
                    <a:lumMod val="60000"/>
                    <a:lumOff val="40000"/>
                  </a:schemeClr>
                </a:solidFill>
                <a:latin typeface="Times New Roman" pitchFamily="18" charset="0"/>
                <a:cs typeface="Times New Roman" pitchFamily="18" charset="0"/>
              </a:rPr>
              <a:t> </a:t>
            </a:r>
            <a:r>
              <a:rPr lang="en-US" dirty="0" err="1">
                <a:solidFill>
                  <a:schemeClr val="accent2">
                    <a:lumMod val="60000"/>
                    <a:lumOff val="40000"/>
                  </a:schemeClr>
                </a:solidFill>
                <a:latin typeface="Times New Roman" pitchFamily="18" charset="0"/>
                <a:cs typeface="Times New Roman" pitchFamily="18" charset="0"/>
              </a:rPr>
              <a:t>kế</a:t>
            </a:r>
            <a:endParaRPr lang="en-US" dirty="0">
              <a:solidFill>
                <a:schemeClr val="accent2">
                  <a:lumMod val="60000"/>
                  <a:lumOff val="40000"/>
                </a:schemeClr>
              </a:solidFill>
              <a:latin typeface="Times New Roman" pitchFamily="18" charset="0"/>
              <a:cs typeface="Times New Roman" pitchFamily="18" charset="0"/>
            </a:endParaRPr>
          </a:p>
        </p:txBody>
      </p:sp>
      <p:sp>
        <p:nvSpPr>
          <p:cNvPr id="10" name="Google Shape;553;p28" descr="n26 fb Tran Phu">
            <a:extLst>
              <a:ext uri="{FF2B5EF4-FFF2-40B4-BE49-F238E27FC236}">
                <a16:creationId xmlns:a16="http://schemas.microsoft.com/office/drawing/2014/main" id="{B5EB87B9-79FB-A896-B7CF-AC8CB3B8206F}"/>
              </a:ext>
            </a:extLst>
          </p:cNvPr>
          <p:cNvSpPr txBox="1">
            <a:spLocks/>
          </p:cNvSpPr>
          <p:nvPr/>
        </p:nvSpPr>
        <p:spPr>
          <a:xfrm>
            <a:off x="3172908" y="696362"/>
            <a:ext cx="840900" cy="355800"/>
          </a:xfrm>
          <a:prstGeom prst="rect">
            <a:avLst/>
          </a:prstGeom>
          <a:noFill/>
          <a:ln>
            <a:noFill/>
          </a:ln>
        </p:spPr>
        <p:txBody>
          <a:bodyPr spcFirstLastPara="1" wrap="square" lIns="0" tIns="0" rIns="0" bIns="0"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accent2"/>
              </a:buClr>
              <a:buSzPts val="2800"/>
              <a:buFont typeface="Nerko One"/>
              <a:buNone/>
              <a:defRPr sz="4300" b="0" i="0" u="none" strike="noStrike" cap="none">
                <a:solidFill>
                  <a:schemeClr val="accent2"/>
                </a:solidFill>
                <a:latin typeface="Nerko One"/>
                <a:ea typeface="Nerko One"/>
                <a:cs typeface="Nerko One"/>
                <a:sym typeface="Nerko One"/>
              </a:defRPr>
            </a:lvl1pPr>
            <a:lvl2pPr marR="0" lvl="1"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2pPr>
            <a:lvl3pPr marR="0" lvl="2"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3pPr>
            <a:lvl4pPr marR="0" lvl="3"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4pPr>
            <a:lvl5pPr marR="0" lvl="4"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5pPr>
            <a:lvl6pPr marR="0" lvl="5"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6pPr>
            <a:lvl7pPr marR="0" lvl="6"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7pPr>
            <a:lvl8pPr marR="0" lvl="7"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8pPr>
            <a:lvl9pPr marR="0" lvl="8" algn="l" rtl="0">
              <a:lnSpc>
                <a:spcPct val="100000"/>
              </a:lnSpc>
              <a:spcBef>
                <a:spcPts val="0"/>
              </a:spcBef>
              <a:spcAft>
                <a:spcPts val="0"/>
              </a:spcAft>
              <a:buClr>
                <a:schemeClr val="lt1"/>
              </a:buClr>
              <a:buSzPts val="2800"/>
              <a:buFont typeface="Nerko One"/>
              <a:buNone/>
              <a:defRPr sz="2800" b="0" i="0" u="none" strike="noStrike" cap="none">
                <a:solidFill>
                  <a:schemeClr val="lt1"/>
                </a:solidFill>
                <a:latin typeface="Nerko One"/>
                <a:ea typeface="Nerko One"/>
                <a:cs typeface="Nerko One"/>
                <a:sym typeface="Nerko One"/>
              </a:defRPr>
            </a:lvl9pPr>
          </a:lstStyle>
          <a:p>
            <a:pPr algn="ctr"/>
            <a:endParaRPr lang="en" sz="2000" b="1" dirty="0">
              <a:latin typeface="+mj-lt"/>
              <a:cs typeface="Calibri" panose="020F0502020204030204" pitchFamily="34" charset="0"/>
            </a:endParaRPr>
          </a:p>
        </p:txBody>
      </p:sp>
      <p:sp>
        <p:nvSpPr>
          <p:cNvPr id="3" name="Google Shape;2248;p44" descr="n26 fb Tran Phu">
            <a:extLst>
              <a:ext uri="{FF2B5EF4-FFF2-40B4-BE49-F238E27FC236}">
                <a16:creationId xmlns:a16="http://schemas.microsoft.com/office/drawing/2014/main" id="{82CF849A-ADEB-F6F3-FECF-A501C34420AF}"/>
              </a:ext>
            </a:extLst>
          </p:cNvPr>
          <p:cNvSpPr/>
          <p:nvPr/>
        </p:nvSpPr>
        <p:spPr>
          <a:xfrm>
            <a:off x="2208462" y="2394163"/>
            <a:ext cx="1529872" cy="2203392"/>
          </a:xfrm>
          <a:custGeom>
            <a:avLst/>
            <a:gdLst/>
            <a:ahLst/>
            <a:cxnLst/>
            <a:rect l="l" t="t" r="r" b="b"/>
            <a:pathLst>
              <a:path w="68179" h="91674" extrusionOk="0">
                <a:moveTo>
                  <a:pt x="4712" y="1"/>
                </a:moveTo>
                <a:cubicBezTo>
                  <a:pt x="2128" y="1"/>
                  <a:pt x="1" y="2098"/>
                  <a:pt x="1" y="4712"/>
                </a:cubicBezTo>
                <a:lnTo>
                  <a:pt x="1" y="86963"/>
                </a:lnTo>
                <a:cubicBezTo>
                  <a:pt x="1" y="89546"/>
                  <a:pt x="2098" y="91674"/>
                  <a:pt x="4712" y="91674"/>
                </a:cubicBezTo>
                <a:lnTo>
                  <a:pt x="63436" y="91674"/>
                </a:lnTo>
                <a:cubicBezTo>
                  <a:pt x="66050" y="91674"/>
                  <a:pt x="68178" y="89577"/>
                  <a:pt x="68117" y="86963"/>
                </a:cubicBezTo>
                <a:lnTo>
                  <a:pt x="68117" y="4712"/>
                </a:lnTo>
                <a:cubicBezTo>
                  <a:pt x="68117" y="2129"/>
                  <a:pt x="66050" y="1"/>
                  <a:pt x="634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latin typeface="Times New Roman" panose="02020603050405020304" pitchFamily="18" charset="0"/>
              <a:cs typeface="Times New Roman" panose="02020603050405020304" pitchFamily="18" charset="0"/>
            </a:endParaRPr>
          </a:p>
        </p:txBody>
      </p:sp>
      <p:sp>
        <p:nvSpPr>
          <p:cNvPr id="7" name="TextBox 6" descr="n26 fb Tran Phu">
            <a:extLst>
              <a:ext uri="{FF2B5EF4-FFF2-40B4-BE49-F238E27FC236}">
                <a16:creationId xmlns:a16="http://schemas.microsoft.com/office/drawing/2014/main" id="{07BF9D3C-C7CB-747E-BC2A-09C7A2ED9A05}"/>
              </a:ext>
            </a:extLst>
          </p:cNvPr>
          <p:cNvSpPr txBox="1"/>
          <p:nvPr/>
        </p:nvSpPr>
        <p:spPr>
          <a:xfrm>
            <a:off x="2092064" y="2585139"/>
            <a:ext cx="1529873" cy="1446550"/>
          </a:xfrm>
          <a:prstGeom prst="rect">
            <a:avLst/>
          </a:prstGeom>
          <a:noFill/>
        </p:spPr>
        <p:txBody>
          <a:bodyPr wrap="square" rtlCol="0">
            <a:spAutoFit/>
          </a:bodyPr>
          <a:lstStyle/>
          <a:p>
            <a:pPr algn="ctr"/>
            <a:r>
              <a:rPr lang="en-US" sz="4400" b="1" dirty="0">
                <a:solidFill>
                  <a:srgbClr val="1A3A5C"/>
                </a:solidFill>
                <a:latin typeface="Calibri" panose="020F0502020204030204" pitchFamily="34" charset="0"/>
                <a:cs typeface="Calibri" panose="020F0502020204030204" pitchFamily="34" charset="0"/>
              </a:rPr>
              <a:t>DẶN </a:t>
            </a:r>
          </a:p>
          <a:p>
            <a:pPr algn="ctr"/>
            <a:r>
              <a:rPr lang="en-US" sz="4400" b="1" dirty="0">
                <a:solidFill>
                  <a:srgbClr val="1A3A5C"/>
                </a:solidFill>
                <a:latin typeface="Calibri" panose="020F0502020204030204" pitchFamily="34" charset="0"/>
                <a:cs typeface="Calibri" panose="020F0502020204030204" pitchFamily="34" charset="0"/>
              </a:rPr>
              <a:t>DÒ</a:t>
            </a:r>
            <a:endParaRPr lang="vi-VN" sz="4400" b="1" dirty="0">
              <a:solidFill>
                <a:srgbClr val="1A3A5C"/>
              </a:solidFill>
              <a:latin typeface="Calibri" panose="020F0502020204030204" pitchFamily="34" charset="0"/>
              <a:cs typeface="Calibri" panose="020F0502020204030204" pitchFamily="34" charset="0"/>
            </a:endParaRPr>
          </a:p>
        </p:txBody>
      </p:sp>
      <p:sp>
        <p:nvSpPr>
          <p:cNvPr id="8" name="TextBox 7" descr="n26 fb Tran Phu">
            <a:extLst>
              <a:ext uri="{FF2B5EF4-FFF2-40B4-BE49-F238E27FC236}">
                <a16:creationId xmlns:a16="http://schemas.microsoft.com/office/drawing/2014/main" id="{C7698E5D-3EF7-FE75-5670-583BA1014346}"/>
              </a:ext>
            </a:extLst>
          </p:cNvPr>
          <p:cNvSpPr txBox="1"/>
          <p:nvPr/>
        </p:nvSpPr>
        <p:spPr>
          <a:xfrm>
            <a:off x="4000137" y="884707"/>
            <a:ext cx="4783066" cy="4020268"/>
          </a:xfrm>
          <a:prstGeom prst="rect">
            <a:avLst/>
          </a:prstGeom>
          <a:noFill/>
          <a:ln w="28575">
            <a:solidFill>
              <a:srgbClr val="1A3A5C"/>
            </a:solidFill>
            <a:prstDash val="sysDash"/>
          </a:ln>
        </p:spPr>
        <p:txBody>
          <a:bodyPr wrap="square">
            <a:spAutoFit/>
          </a:bodyPr>
          <a:lstStyle/>
          <a:p>
            <a:pPr marL="290513" lvl="0" indent="-290513" algn="just">
              <a:lnSpc>
                <a:spcPct val="107000"/>
              </a:lnSpc>
            </a:pPr>
            <a:r>
              <a:rPr lang="en-US" sz="2000" kern="100" dirty="0">
                <a:solidFill>
                  <a:srgbClr val="1A3A5C"/>
                </a:solidFill>
                <a:latin typeface="+mj-lt"/>
                <a:ea typeface="Calibri" panose="020F0502020204030204" pitchFamily="34" charset="0"/>
                <a:cs typeface="Calibri" panose="020F0502020204030204" pitchFamily="34" charset="0"/>
              </a:rPr>
              <a:t>-</a:t>
            </a:r>
            <a:r>
              <a:rPr lang="en-US" sz="2000" b="1" kern="100" dirty="0">
                <a:solidFill>
                  <a:srgbClr val="1A3A5C"/>
                </a:solidFill>
                <a:latin typeface="+mj-lt"/>
                <a:ea typeface="Calibri" panose="020F0502020204030204" pitchFamily="34" charset="0"/>
                <a:cs typeface="Calibri" panose="020F0502020204030204" pitchFamily="34" charset="0"/>
              </a:rPr>
              <a:t>      </a:t>
            </a:r>
            <a:r>
              <a:rPr lang="en-US" sz="2000" b="1" kern="100" dirty="0" err="1">
                <a:solidFill>
                  <a:srgbClr val="1A3A5C"/>
                </a:solidFill>
                <a:latin typeface="+mj-lt"/>
                <a:ea typeface="Calibri" panose="020F0502020204030204" pitchFamily="34" charset="0"/>
                <a:cs typeface="Calibri" panose="020F0502020204030204" pitchFamily="34" charset="0"/>
              </a:rPr>
              <a:t>Làm</a:t>
            </a:r>
            <a:r>
              <a:rPr lang="en-US" sz="2000" b="1" kern="100" dirty="0">
                <a:solidFill>
                  <a:srgbClr val="1A3A5C"/>
                </a:solidFill>
                <a:latin typeface="+mj-lt"/>
                <a:ea typeface="Calibri" panose="020F0502020204030204" pitchFamily="34" charset="0"/>
                <a:cs typeface="Calibri" panose="020F0502020204030204" pitchFamily="34" charset="0"/>
              </a:rPr>
              <a:t> </a:t>
            </a:r>
            <a:r>
              <a:rPr lang="en-US" sz="2000" b="1" kern="100" dirty="0" err="1">
                <a:solidFill>
                  <a:srgbClr val="1A3A5C"/>
                </a:solidFill>
                <a:latin typeface="+mj-lt"/>
                <a:ea typeface="Calibri" panose="020F0502020204030204" pitchFamily="34" charset="0"/>
                <a:cs typeface="Calibri" panose="020F0502020204030204" pitchFamily="34" charset="0"/>
              </a:rPr>
              <a:t>bài</a:t>
            </a:r>
            <a:r>
              <a:rPr lang="en-US" sz="2000" b="1" kern="100" dirty="0">
                <a:solidFill>
                  <a:srgbClr val="1A3A5C"/>
                </a:solidFill>
                <a:latin typeface="+mj-lt"/>
                <a:ea typeface="Calibri" panose="020F0502020204030204" pitchFamily="34" charset="0"/>
                <a:cs typeface="Calibri" panose="020F0502020204030204" pitchFamily="34" charset="0"/>
              </a:rPr>
              <a:t> </a:t>
            </a:r>
            <a:r>
              <a:rPr lang="en-US" sz="2000" b="1" kern="100" dirty="0" err="1">
                <a:solidFill>
                  <a:srgbClr val="1A3A5C"/>
                </a:solidFill>
                <a:latin typeface="+mj-lt"/>
                <a:ea typeface="Calibri" panose="020F0502020204030204" pitchFamily="34" charset="0"/>
                <a:cs typeface="Calibri" panose="020F0502020204030204" pitchFamily="34" charset="0"/>
              </a:rPr>
              <a:t>tập</a:t>
            </a:r>
            <a:r>
              <a:rPr lang="en-US" sz="2000" b="1" kern="100" dirty="0">
                <a:solidFill>
                  <a:srgbClr val="1A3A5C"/>
                </a:solidFill>
                <a:latin typeface="+mj-lt"/>
                <a:ea typeface="Calibri" panose="020F0502020204030204" pitchFamily="34" charset="0"/>
                <a:cs typeface="Calibri" panose="020F0502020204030204" pitchFamily="34" charset="0"/>
              </a:rPr>
              <a:t> </a:t>
            </a:r>
            <a:r>
              <a:rPr lang="en-US" sz="2000" b="1" kern="100" dirty="0" err="1">
                <a:solidFill>
                  <a:srgbClr val="1A3A5C"/>
                </a:solidFill>
                <a:latin typeface="+mj-lt"/>
                <a:ea typeface="Calibri" panose="020F0502020204030204" pitchFamily="34" charset="0"/>
                <a:cs typeface="Calibri" panose="020F0502020204030204" pitchFamily="34" charset="0"/>
              </a:rPr>
              <a:t>trong</a:t>
            </a:r>
            <a:r>
              <a:rPr lang="en-US" sz="2000" b="1" kern="100" dirty="0">
                <a:solidFill>
                  <a:srgbClr val="1A3A5C"/>
                </a:solidFill>
                <a:latin typeface="+mj-lt"/>
                <a:ea typeface="Calibri" panose="020F0502020204030204" pitchFamily="34" charset="0"/>
                <a:cs typeface="Calibri" panose="020F0502020204030204" pitchFamily="34" charset="0"/>
              </a:rPr>
              <a:t> SGK. </a:t>
            </a:r>
          </a:p>
          <a:p>
            <a:pPr marL="457200" lvl="0" indent="-457200" algn="just">
              <a:lnSpc>
                <a:spcPct val="107000"/>
              </a:lnSpc>
              <a:buFontTx/>
              <a:buChar char="-"/>
            </a:pPr>
            <a:r>
              <a:rPr lang="en-US" sz="2000" b="1" kern="100" dirty="0">
                <a:solidFill>
                  <a:srgbClr val="1A3A5C"/>
                </a:solidFill>
                <a:latin typeface="+mj-lt"/>
                <a:ea typeface="Calibri" panose="020F0502020204030204" pitchFamily="34" charset="0"/>
                <a:cs typeface="Calibri" panose="020F0502020204030204" pitchFamily="34" charset="0"/>
              </a:rPr>
              <a:t>HS </a:t>
            </a:r>
            <a:r>
              <a:rPr lang="en-US" sz="2000" b="1" kern="100" dirty="0" err="1">
                <a:solidFill>
                  <a:srgbClr val="1A3A5C"/>
                </a:solidFill>
                <a:latin typeface="+mj-lt"/>
                <a:ea typeface="Calibri" panose="020F0502020204030204" pitchFamily="34" charset="0"/>
                <a:cs typeface="Calibri" panose="020F0502020204030204" pitchFamily="34" charset="0"/>
              </a:rPr>
              <a:t>tìm</a:t>
            </a:r>
            <a:r>
              <a:rPr lang="en-US" sz="2000" b="1" kern="100" dirty="0">
                <a:solidFill>
                  <a:srgbClr val="1A3A5C"/>
                </a:solidFill>
                <a:latin typeface="+mj-lt"/>
                <a:ea typeface="Calibri" panose="020F0502020204030204" pitchFamily="34" charset="0"/>
                <a:cs typeface="Calibri" panose="020F0502020204030204" pitchFamily="34" charset="0"/>
              </a:rPr>
              <a:t> </a:t>
            </a:r>
            <a:r>
              <a:rPr lang="en-US" sz="2000" b="1" kern="100" dirty="0" err="1">
                <a:solidFill>
                  <a:srgbClr val="1A3A5C"/>
                </a:solidFill>
                <a:latin typeface="+mj-lt"/>
                <a:ea typeface="Calibri" panose="020F0502020204030204" pitchFamily="34" charset="0"/>
                <a:cs typeface="Calibri" panose="020F0502020204030204" pitchFamily="34" charset="0"/>
              </a:rPr>
              <a:t>hiểu</a:t>
            </a:r>
            <a:r>
              <a:rPr lang="en-US" sz="2000" b="1" kern="100" dirty="0">
                <a:solidFill>
                  <a:srgbClr val="1A3A5C"/>
                </a:solidFill>
                <a:latin typeface="+mj-lt"/>
                <a:ea typeface="Calibri" panose="020F0502020204030204" pitchFamily="34" charset="0"/>
                <a:cs typeface="Calibri" panose="020F0502020204030204" pitchFamily="34" charset="0"/>
              </a:rPr>
              <a:t> </a:t>
            </a:r>
            <a:r>
              <a:rPr lang="en-US" sz="2000" b="1" kern="100" dirty="0" err="1">
                <a:solidFill>
                  <a:srgbClr val="1A3A5C"/>
                </a:solidFill>
                <a:latin typeface="+mj-lt"/>
                <a:ea typeface="Calibri" panose="020F0502020204030204" pitchFamily="34" charset="0"/>
                <a:cs typeface="Calibri" panose="020F0502020204030204" pitchFamily="34" charset="0"/>
              </a:rPr>
              <a:t>sự</a:t>
            </a:r>
            <a:r>
              <a:rPr lang="en-US" sz="2000" b="1" kern="100" dirty="0">
                <a:solidFill>
                  <a:srgbClr val="1A3A5C"/>
                </a:solidFill>
                <a:latin typeface="+mj-lt"/>
                <a:ea typeface="Calibri" panose="020F0502020204030204" pitchFamily="34" charset="0"/>
                <a:cs typeface="Calibri" panose="020F0502020204030204" pitchFamily="34" charset="0"/>
              </a:rPr>
              <a:t> </a:t>
            </a:r>
            <a:r>
              <a:rPr lang="en-US" sz="2000" b="1" kern="100" dirty="0" err="1">
                <a:solidFill>
                  <a:srgbClr val="1A3A5C"/>
                </a:solidFill>
                <a:latin typeface="+mj-lt"/>
                <a:ea typeface="Calibri" panose="020F0502020204030204" pitchFamily="34" charset="0"/>
                <a:cs typeface="Calibri" panose="020F0502020204030204" pitchFamily="34" charset="0"/>
              </a:rPr>
              <a:t>thay</a:t>
            </a:r>
            <a:r>
              <a:rPr lang="en-US" sz="2000" b="1" kern="100" dirty="0">
                <a:solidFill>
                  <a:srgbClr val="1A3A5C"/>
                </a:solidFill>
                <a:latin typeface="+mj-lt"/>
                <a:ea typeface="Calibri" panose="020F0502020204030204" pitchFamily="34" charset="0"/>
                <a:cs typeface="Calibri" panose="020F0502020204030204" pitchFamily="34" charset="0"/>
              </a:rPr>
              <a:t> </a:t>
            </a:r>
            <a:r>
              <a:rPr lang="en-US" sz="2000" b="1" kern="100" dirty="0" err="1">
                <a:solidFill>
                  <a:srgbClr val="1A3A5C"/>
                </a:solidFill>
                <a:latin typeface="+mj-lt"/>
                <a:ea typeface="Calibri" panose="020F0502020204030204" pitchFamily="34" charset="0"/>
                <a:cs typeface="Calibri" panose="020F0502020204030204" pitchFamily="34" charset="0"/>
              </a:rPr>
              <a:t>đổi</a:t>
            </a:r>
            <a:r>
              <a:rPr lang="en-US" sz="2000" b="1" kern="100" dirty="0">
                <a:solidFill>
                  <a:srgbClr val="1A3A5C"/>
                </a:solidFill>
                <a:latin typeface="+mj-lt"/>
                <a:ea typeface="Calibri" panose="020F0502020204030204" pitchFamily="34" charset="0"/>
                <a:cs typeface="Calibri" panose="020F0502020204030204" pitchFamily="34" charset="0"/>
              </a:rPr>
              <a:t> </a:t>
            </a:r>
            <a:r>
              <a:rPr lang="en-US" sz="2000" b="1" kern="100" dirty="0" err="1">
                <a:solidFill>
                  <a:srgbClr val="1A3A5C"/>
                </a:solidFill>
                <a:latin typeface="+mj-lt"/>
                <a:ea typeface="Calibri" panose="020F0502020204030204" pitchFamily="34" charset="0"/>
                <a:cs typeface="Calibri" panose="020F0502020204030204" pitchFamily="34" charset="0"/>
              </a:rPr>
              <a:t>nhiệt</a:t>
            </a:r>
            <a:r>
              <a:rPr lang="en-US" sz="2000" b="1" kern="100" dirty="0">
                <a:solidFill>
                  <a:srgbClr val="1A3A5C"/>
                </a:solidFill>
                <a:latin typeface="+mj-lt"/>
                <a:ea typeface="Calibri" panose="020F0502020204030204" pitchFamily="34" charset="0"/>
                <a:cs typeface="Calibri" panose="020F0502020204030204" pitchFamily="34" charset="0"/>
              </a:rPr>
              <a:t> </a:t>
            </a:r>
            <a:r>
              <a:rPr lang="en-US" sz="2000" b="1" kern="100" dirty="0" err="1">
                <a:solidFill>
                  <a:srgbClr val="1A3A5C"/>
                </a:solidFill>
                <a:latin typeface="+mj-lt"/>
                <a:ea typeface="Calibri" panose="020F0502020204030204" pitchFamily="34" charset="0"/>
                <a:cs typeface="Calibri" panose="020F0502020204030204" pitchFamily="34" charset="0"/>
              </a:rPr>
              <a:t>độ</a:t>
            </a:r>
            <a:r>
              <a:rPr lang="en-US" sz="2000" b="1" kern="100" dirty="0">
                <a:solidFill>
                  <a:srgbClr val="1A3A5C"/>
                </a:solidFill>
                <a:latin typeface="+mj-lt"/>
                <a:ea typeface="Calibri" panose="020F0502020204030204" pitchFamily="34" charset="0"/>
                <a:cs typeface="Calibri" panose="020F0502020204030204" pitchFamily="34" charset="0"/>
              </a:rPr>
              <a:t> </a:t>
            </a:r>
            <a:r>
              <a:rPr lang="en-US" sz="2000" b="1" kern="100" dirty="0" err="1">
                <a:solidFill>
                  <a:srgbClr val="1A3A5C"/>
                </a:solidFill>
                <a:latin typeface="+mj-lt"/>
                <a:ea typeface="Calibri" panose="020F0502020204030204" pitchFamily="34" charset="0"/>
                <a:cs typeface="Calibri" panose="020F0502020204030204" pitchFamily="34" charset="0"/>
              </a:rPr>
              <a:t>trong</a:t>
            </a:r>
            <a:r>
              <a:rPr lang="en-US" sz="2000" b="1" kern="100" dirty="0">
                <a:solidFill>
                  <a:srgbClr val="1A3A5C"/>
                </a:solidFill>
                <a:latin typeface="+mj-lt"/>
                <a:ea typeface="Calibri" panose="020F0502020204030204" pitchFamily="34" charset="0"/>
                <a:cs typeface="Calibri" panose="020F0502020204030204" pitchFamily="34" charset="0"/>
              </a:rPr>
              <a:t> </a:t>
            </a:r>
            <a:r>
              <a:rPr lang="en-US" sz="2000" b="1" kern="100" dirty="0" err="1">
                <a:solidFill>
                  <a:srgbClr val="1A3A5C"/>
                </a:solidFill>
                <a:latin typeface="+mj-lt"/>
                <a:ea typeface="Calibri" panose="020F0502020204030204" pitchFamily="34" charset="0"/>
                <a:cs typeface="Calibri" panose="020F0502020204030204" pitchFamily="34" charset="0"/>
              </a:rPr>
              <a:t>một</a:t>
            </a:r>
            <a:r>
              <a:rPr lang="en-US" sz="2000" b="1" kern="100" dirty="0">
                <a:solidFill>
                  <a:srgbClr val="1A3A5C"/>
                </a:solidFill>
                <a:latin typeface="+mj-lt"/>
                <a:ea typeface="Calibri" panose="020F0502020204030204" pitchFamily="34" charset="0"/>
                <a:cs typeface="Calibri" panose="020F0502020204030204" pitchFamily="34" charset="0"/>
              </a:rPr>
              <a:t> </a:t>
            </a:r>
            <a:r>
              <a:rPr lang="en-US" sz="2000" b="1" kern="100" dirty="0" err="1">
                <a:solidFill>
                  <a:srgbClr val="1A3A5C"/>
                </a:solidFill>
                <a:latin typeface="+mj-lt"/>
                <a:ea typeface="Calibri" panose="020F0502020204030204" pitchFamily="34" charset="0"/>
                <a:cs typeface="Calibri" panose="020F0502020204030204" pitchFamily="34" charset="0"/>
              </a:rPr>
              <a:t>năm</a:t>
            </a:r>
            <a:r>
              <a:rPr lang="en-US" sz="2000" b="1" kern="100" dirty="0">
                <a:solidFill>
                  <a:srgbClr val="1A3A5C"/>
                </a:solidFill>
                <a:latin typeface="+mj-lt"/>
                <a:ea typeface="Calibri" panose="020F0502020204030204" pitchFamily="34" charset="0"/>
                <a:cs typeface="Calibri" panose="020F0502020204030204" pitchFamily="34" charset="0"/>
              </a:rPr>
              <a:t> </a:t>
            </a:r>
            <a:r>
              <a:rPr lang="en-US" sz="2000" b="1" kern="100" dirty="0" err="1">
                <a:solidFill>
                  <a:srgbClr val="1A3A5C"/>
                </a:solidFill>
                <a:latin typeface="+mj-lt"/>
                <a:ea typeface="Calibri" panose="020F0502020204030204" pitchFamily="34" charset="0"/>
                <a:cs typeface="Calibri" panose="020F0502020204030204" pitchFamily="34" charset="0"/>
              </a:rPr>
              <a:t>của</a:t>
            </a:r>
            <a:r>
              <a:rPr lang="en-US" sz="2000" b="1" kern="100" dirty="0">
                <a:solidFill>
                  <a:srgbClr val="1A3A5C"/>
                </a:solidFill>
                <a:latin typeface="+mj-lt"/>
                <a:ea typeface="Calibri" panose="020F0502020204030204" pitchFamily="34" charset="0"/>
                <a:cs typeface="Calibri" panose="020F0502020204030204" pitchFamily="34" charset="0"/>
              </a:rPr>
              <a:t> </a:t>
            </a:r>
            <a:r>
              <a:rPr lang="en-US" sz="2000" b="1" kern="100" dirty="0" err="1">
                <a:solidFill>
                  <a:srgbClr val="1A3A5C"/>
                </a:solidFill>
                <a:latin typeface="+mj-lt"/>
                <a:ea typeface="Calibri" panose="020F0502020204030204" pitchFamily="34" charset="0"/>
                <a:cs typeface="Calibri" panose="020F0502020204030204" pitchFamily="34" charset="0"/>
              </a:rPr>
              <a:t>Thành</a:t>
            </a:r>
            <a:r>
              <a:rPr lang="en-US" sz="2000" b="1" kern="100" dirty="0">
                <a:solidFill>
                  <a:srgbClr val="1A3A5C"/>
                </a:solidFill>
                <a:latin typeface="+mj-lt"/>
                <a:ea typeface="Calibri" panose="020F0502020204030204" pitchFamily="34" charset="0"/>
                <a:cs typeface="Calibri" panose="020F0502020204030204" pitchFamily="34" charset="0"/>
              </a:rPr>
              <a:t> </a:t>
            </a:r>
            <a:r>
              <a:rPr lang="en-US" sz="2000" b="1" kern="100" dirty="0" err="1">
                <a:solidFill>
                  <a:srgbClr val="1A3A5C"/>
                </a:solidFill>
                <a:latin typeface="+mj-lt"/>
                <a:ea typeface="Calibri" panose="020F0502020204030204" pitchFamily="34" charset="0"/>
                <a:cs typeface="Calibri" panose="020F0502020204030204" pitchFamily="34" charset="0"/>
              </a:rPr>
              <a:t>phố</a:t>
            </a:r>
            <a:r>
              <a:rPr lang="en-US" sz="2000" b="1" kern="100" dirty="0">
                <a:solidFill>
                  <a:srgbClr val="1A3A5C"/>
                </a:solidFill>
                <a:latin typeface="+mj-lt"/>
                <a:ea typeface="Calibri" panose="020F0502020204030204" pitchFamily="34" charset="0"/>
                <a:cs typeface="Calibri" panose="020F0502020204030204" pitchFamily="34" charset="0"/>
              </a:rPr>
              <a:t> Phan </a:t>
            </a:r>
            <a:r>
              <a:rPr lang="en-US" sz="2000" b="1" kern="100" dirty="0" err="1">
                <a:solidFill>
                  <a:srgbClr val="1A3A5C"/>
                </a:solidFill>
                <a:latin typeface="+mj-lt"/>
                <a:ea typeface="Calibri" panose="020F0502020204030204" pitchFamily="34" charset="0"/>
                <a:cs typeface="Calibri" panose="020F0502020204030204" pitchFamily="34" charset="0"/>
              </a:rPr>
              <a:t>Thiết</a:t>
            </a:r>
            <a:r>
              <a:rPr lang="en-US" sz="2000" b="1" kern="100" dirty="0">
                <a:solidFill>
                  <a:srgbClr val="1A3A5C"/>
                </a:solidFill>
                <a:latin typeface="+mj-lt"/>
                <a:ea typeface="Calibri" panose="020F0502020204030204" pitchFamily="34" charset="0"/>
                <a:cs typeface="Calibri" panose="020F0502020204030204" pitchFamily="34" charset="0"/>
              </a:rPr>
              <a:t>.</a:t>
            </a:r>
          </a:p>
          <a:p>
            <a:pPr marL="457200" lvl="0" indent="-457200" algn="just">
              <a:lnSpc>
                <a:spcPct val="107000"/>
              </a:lnSpc>
              <a:buFontTx/>
              <a:buChar char="-"/>
            </a:pPr>
            <a:r>
              <a:rPr lang="vi-VN" sz="2000" b="1" kern="100" dirty="0">
                <a:solidFill>
                  <a:srgbClr val="1A3A5C"/>
                </a:solidFill>
                <a:latin typeface="+mj-lt"/>
                <a:ea typeface="Calibri" panose="020F0502020204030204" pitchFamily="34" charset="0"/>
                <a:cs typeface="Calibri" panose="020F0502020204030204" pitchFamily="34" charset="0"/>
              </a:rPr>
              <a:t>HS tìm hiểu, sự tăng nhiệt độ trên Trái đất đã ảnh hưởng nhưng thế nào đối với đời sống của động vật và thực vật. </a:t>
            </a:r>
          </a:p>
          <a:p>
            <a:pPr marL="457200" lvl="0" indent="-457200" algn="just">
              <a:lnSpc>
                <a:spcPct val="107000"/>
              </a:lnSpc>
              <a:buFontTx/>
              <a:buChar char="-"/>
            </a:pPr>
            <a:r>
              <a:rPr lang="vi-VN" sz="2000" b="1" kern="100" dirty="0">
                <a:solidFill>
                  <a:srgbClr val="1A3A5C"/>
                </a:solidFill>
                <a:latin typeface="+mj-lt"/>
                <a:ea typeface="Calibri" panose="020F0502020204030204" pitchFamily="34" charset="0"/>
                <a:cs typeface="Calibri" panose="020F0502020204030204" pitchFamily="34" charset="0"/>
              </a:rPr>
              <a:t>HS đọc Em có biết trang 18 SGK</a:t>
            </a:r>
          </a:p>
          <a:p>
            <a:pPr marL="457200" lvl="0" indent="-457200" algn="just">
              <a:lnSpc>
                <a:spcPct val="107000"/>
              </a:lnSpc>
              <a:buFontTx/>
              <a:buChar char="-"/>
            </a:pPr>
            <a:r>
              <a:rPr lang="en-US" sz="2000" b="1" kern="100" dirty="0" err="1">
                <a:solidFill>
                  <a:srgbClr val="1A3A5C"/>
                </a:solidFill>
                <a:latin typeface="+mj-lt"/>
                <a:ea typeface="Calibri" panose="020F0502020204030204" pitchFamily="34" charset="0"/>
                <a:cs typeface="Calibri" panose="020F0502020204030204" pitchFamily="34" charset="0"/>
              </a:rPr>
              <a:t>Ôn</a:t>
            </a:r>
            <a:r>
              <a:rPr lang="en-US" sz="2000" b="1" kern="100" dirty="0">
                <a:solidFill>
                  <a:srgbClr val="1A3A5C"/>
                </a:solidFill>
                <a:latin typeface="+mj-lt"/>
                <a:ea typeface="Calibri" panose="020F0502020204030204" pitchFamily="34" charset="0"/>
                <a:cs typeface="Calibri" panose="020F0502020204030204" pitchFamily="34" charset="0"/>
              </a:rPr>
              <a:t> </a:t>
            </a:r>
            <a:r>
              <a:rPr lang="en-US" sz="2000" b="1" kern="100" dirty="0" err="1">
                <a:solidFill>
                  <a:srgbClr val="1A3A5C"/>
                </a:solidFill>
                <a:latin typeface="+mj-lt"/>
                <a:ea typeface="Calibri" panose="020F0502020204030204" pitchFamily="34" charset="0"/>
                <a:cs typeface="Calibri" panose="020F0502020204030204" pitchFamily="34" charset="0"/>
              </a:rPr>
              <a:t>lại</a:t>
            </a:r>
            <a:r>
              <a:rPr lang="en-US" sz="2000" b="1" kern="100" dirty="0">
                <a:solidFill>
                  <a:srgbClr val="1A3A5C"/>
                </a:solidFill>
                <a:latin typeface="+mj-lt"/>
                <a:ea typeface="Calibri" panose="020F0502020204030204" pitchFamily="34" charset="0"/>
                <a:cs typeface="Calibri" panose="020F0502020204030204" pitchFamily="34" charset="0"/>
              </a:rPr>
              <a:t> </a:t>
            </a:r>
            <a:r>
              <a:rPr lang="en-US" sz="2000" b="1" kern="100" dirty="0" err="1">
                <a:solidFill>
                  <a:srgbClr val="1A3A5C"/>
                </a:solidFill>
                <a:latin typeface="+mj-lt"/>
                <a:ea typeface="Calibri" panose="020F0502020204030204" pitchFamily="34" charset="0"/>
                <a:cs typeface="Calibri" panose="020F0502020204030204" pitchFamily="34" charset="0"/>
              </a:rPr>
              <a:t>kiến</a:t>
            </a:r>
            <a:r>
              <a:rPr lang="en-US" sz="2000" b="1" kern="100" dirty="0">
                <a:solidFill>
                  <a:srgbClr val="1A3A5C"/>
                </a:solidFill>
                <a:latin typeface="+mj-lt"/>
                <a:ea typeface="Calibri" panose="020F0502020204030204" pitchFamily="34" charset="0"/>
                <a:cs typeface="Calibri" panose="020F0502020204030204" pitchFamily="34" charset="0"/>
              </a:rPr>
              <a:t> </a:t>
            </a:r>
            <a:r>
              <a:rPr lang="en-US" sz="2000" b="1" kern="100" dirty="0" err="1">
                <a:solidFill>
                  <a:srgbClr val="1A3A5C"/>
                </a:solidFill>
                <a:latin typeface="+mj-lt"/>
                <a:ea typeface="Calibri" panose="020F0502020204030204" pitchFamily="34" charset="0"/>
                <a:cs typeface="Calibri" panose="020F0502020204030204" pitchFamily="34" charset="0"/>
              </a:rPr>
              <a:t>thức</a:t>
            </a:r>
            <a:r>
              <a:rPr lang="en-US" sz="2000" b="1" kern="100" dirty="0">
                <a:solidFill>
                  <a:srgbClr val="1A3A5C"/>
                </a:solidFill>
                <a:latin typeface="+mj-lt"/>
                <a:ea typeface="Calibri" panose="020F0502020204030204" pitchFamily="34" charset="0"/>
                <a:cs typeface="Calibri" panose="020F0502020204030204" pitchFamily="34" charset="0"/>
              </a:rPr>
              <a:t> </a:t>
            </a:r>
            <a:r>
              <a:rPr lang="en-US" sz="2000" b="1" kern="100" dirty="0" err="1">
                <a:solidFill>
                  <a:srgbClr val="1A3A5C"/>
                </a:solidFill>
                <a:latin typeface="+mj-lt"/>
                <a:ea typeface="Calibri" panose="020F0502020204030204" pitchFamily="34" charset="0"/>
                <a:cs typeface="Calibri" panose="020F0502020204030204" pitchFamily="34" charset="0"/>
              </a:rPr>
              <a:t>về</a:t>
            </a:r>
            <a:r>
              <a:rPr lang="en-US" sz="2000" b="1" kern="100" dirty="0">
                <a:solidFill>
                  <a:srgbClr val="1A3A5C"/>
                </a:solidFill>
                <a:latin typeface="+mj-lt"/>
                <a:ea typeface="Calibri" panose="020F0502020204030204" pitchFamily="34" charset="0"/>
                <a:cs typeface="Calibri" panose="020F0502020204030204" pitchFamily="34" charset="0"/>
              </a:rPr>
              <a:t> </a:t>
            </a:r>
            <a:r>
              <a:rPr lang="en-US" sz="2000" b="1" kern="100" dirty="0" err="1">
                <a:solidFill>
                  <a:srgbClr val="1A3A5C"/>
                </a:solidFill>
                <a:latin typeface="+mj-lt"/>
                <a:ea typeface="Calibri" panose="020F0502020204030204" pitchFamily="34" charset="0"/>
                <a:cs typeface="Calibri" panose="020F0502020204030204" pitchFamily="34" charset="0"/>
              </a:rPr>
              <a:t>nhiệt</a:t>
            </a:r>
            <a:r>
              <a:rPr lang="en-US" sz="2000" b="1" kern="100" dirty="0">
                <a:solidFill>
                  <a:srgbClr val="1A3A5C"/>
                </a:solidFill>
                <a:latin typeface="+mj-lt"/>
                <a:ea typeface="Calibri" panose="020F0502020204030204" pitchFamily="34" charset="0"/>
                <a:cs typeface="Calibri" panose="020F0502020204030204" pitchFamily="34" charset="0"/>
              </a:rPr>
              <a:t> dung </a:t>
            </a:r>
            <a:r>
              <a:rPr lang="en-US" sz="2000" b="1" kern="100" dirty="0" err="1">
                <a:solidFill>
                  <a:srgbClr val="1A3A5C"/>
                </a:solidFill>
                <a:latin typeface="+mj-lt"/>
                <a:ea typeface="Calibri" panose="020F0502020204030204" pitchFamily="34" charset="0"/>
                <a:cs typeface="Calibri" panose="020F0502020204030204" pitchFamily="34" charset="0"/>
              </a:rPr>
              <a:t>riêng</a:t>
            </a:r>
            <a:r>
              <a:rPr lang="en-US" sz="2000" b="1" kern="100" dirty="0">
                <a:solidFill>
                  <a:srgbClr val="1A3A5C"/>
                </a:solidFill>
                <a:latin typeface="+mj-lt"/>
                <a:ea typeface="Calibri" panose="020F0502020204030204" pitchFamily="34" charset="0"/>
                <a:cs typeface="Calibri" panose="020F0502020204030204" pitchFamily="34" charset="0"/>
              </a:rPr>
              <a:t> </a:t>
            </a:r>
            <a:r>
              <a:rPr lang="en-US" sz="2000" b="1" kern="100" dirty="0" err="1">
                <a:solidFill>
                  <a:srgbClr val="1A3A5C"/>
                </a:solidFill>
                <a:latin typeface="+mj-lt"/>
                <a:ea typeface="Calibri" panose="020F0502020204030204" pitchFamily="34" charset="0"/>
                <a:cs typeface="Calibri" panose="020F0502020204030204" pitchFamily="34" charset="0"/>
              </a:rPr>
              <a:t>của</a:t>
            </a:r>
            <a:r>
              <a:rPr lang="en-US" sz="2000" b="1" kern="100" dirty="0">
                <a:solidFill>
                  <a:srgbClr val="1A3A5C"/>
                </a:solidFill>
                <a:latin typeface="+mj-lt"/>
                <a:ea typeface="Calibri" panose="020F0502020204030204" pitchFamily="34" charset="0"/>
                <a:cs typeface="Calibri" panose="020F0502020204030204" pitchFamily="34" charset="0"/>
              </a:rPr>
              <a:t> </a:t>
            </a:r>
            <a:r>
              <a:rPr lang="en-US" sz="2000" b="1" kern="100" dirty="0" err="1">
                <a:solidFill>
                  <a:srgbClr val="1A3A5C"/>
                </a:solidFill>
                <a:latin typeface="+mj-lt"/>
                <a:ea typeface="Calibri" panose="020F0502020204030204" pitchFamily="34" charset="0"/>
                <a:cs typeface="Calibri" panose="020F0502020204030204" pitchFamily="34" charset="0"/>
              </a:rPr>
              <a:t>vật</a:t>
            </a:r>
            <a:r>
              <a:rPr lang="en-US" sz="2000" b="1" kern="100" dirty="0">
                <a:solidFill>
                  <a:srgbClr val="1A3A5C"/>
                </a:solidFill>
                <a:latin typeface="+mj-lt"/>
                <a:ea typeface="Calibri" panose="020F0502020204030204" pitchFamily="34" charset="0"/>
                <a:cs typeface="Calibri" panose="020F0502020204030204" pitchFamily="34" charset="0"/>
              </a:rPr>
              <a:t> </a:t>
            </a:r>
            <a:r>
              <a:rPr lang="en-US" sz="2000" b="1" kern="100" dirty="0" err="1">
                <a:solidFill>
                  <a:srgbClr val="1A3A5C"/>
                </a:solidFill>
                <a:latin typeface="+mj-lt"/>
                <a:ea typeface="Calibri" panose="020F0502020204030204" pitchFamily="34" charset="0"/>
                <a:cs typeface="Calibri" panose="020F0502020204030204" pitchFamily="34" charset="0"/>
              </a:rPr>
              <a:t>chuẩn</a:t>
            </a:r>
            <a:r>
              <a:rPr lang="en-US" sz="2000" b="1" kern="100" dirty="0">
                <a:solidFill>
                  <a:srgbClr val="1A3A5C"/>
                </a:solidFill>
                <a:latin typeface="+mj-lt"/>
                <a:ea typeface="Calibri" panose="020F0502020204030204" pitchFamily="34" charset="0"/>
                <a:cs typeface="Calibri" panose="020F0502020204030204" pitchFamily="34" charset="0"/>
              </a:rPr>
              <a:t> </a:t>
            </a:r>
            <a:r>
              <a:rPr lang="en-US" sz="2000" b="1" kern="100" dirty="0" err="1">
                <a:solidFill>
                  <a:srgbClr val="1A3A5C"/>
                </a:solidFill>
                <a:latin typeface="+mj-lt"/>
                <a:ea typeface="Calibri" panose="020F0502020204030204" pitchFamily="34" charset="0"/>
                <a:cs typeface="Calibri" panose="020F0502020204030204" pitchFamily="34" charset="0"/>
              </a:rPr>
              <a:t>bị</a:t>
            </a:r>
            <a:r>
              <a:rPr lang="en-US" sz="2000" b="1" kern="100" dirty="0">
                <a:solidFill>
                  <a:srgbClr val="1A3A5C"/>
                </a:solidFill>
                <a:latin typeface="+mj-lt"/>
                <a:ea typeface="Calibri" panose="020F0502020204030204" pitchFamily="34" charset="0"/>
                <a:cs typeface="Calibri" panose="020F0502020204030204" pitchFamily="34" charset="0"/>
              </a:rPr>
              <a:t> </a:t>
            </a:r>
            <a:r>
              <a:rPr lang="en-US" sz="2000" b="1" kern="100" dirty="0" err="1">
                <a:solidFill>
                  <a:srgbClr val="1A3A5C"/>
                </a:solidFill>
                <a:latin typeface="+mj-lt"/>
                <a:ea typeface="Calibri" panose="020F0502020204030204" pitchFamily="34" charset="0"/>
                <a:cs typeface="Calibri" panose="020F0502020204030204" pitchFamily="34" charset="0"/>
              </a:rPr>
              <a:t>cho</a:t>
            </a:r>
            <a:r>
              <a:rPr lang="en-US" sz="2000" b="1" kern="100" dirty="0">
                <a:solidFill>
                  <a:srgbClr val="1A3A5C"/>
                </a:solidFill>
                <a:latin typeface="+mj-lt"/>
                <a:ea typeface="Calibri" panose="020F0502020204030204" pitchFamily="34" charset="0"/>
                <a:cs typeface="Calibri" panose="020F0502020204030204" pitchFamily="34" charset="0"/>
              </a:rPr>
              <a:t> </a:t>
            </a:r>
            <a:r>
              <a:rPr lang="en-US" sz="2000" b="1" kern="100" dirty="0" err="1">
                <a:solidFill>
                  <a:srgbClr val="1A3A5C"/>
                </a:solidFill>
                <a:latin typeface="+mj-lt"/>
                <a:ea typeface="Calibri" panose="020F0502020204030204" pitchFamily="34" charset="0"/>
                <a:cs typeface="Calibri" panose="020F0502020204030204" pitchFamily="34" charset="0"/>
              </a:rPr>
              <a:t>tiết</a:t>
            </a:r>
            <a:r>
              <a:rPr lang="en-US" sz="2000" b="1" kern="100" dirty="0">
                <a:solidFill>
                  <a:srgbClr val="1A3A5C"/>
                </a:solidFill>
                <a:latin typeface="+mj-lt"/>
                <a:ea typeface="Calibri" panose="020F0502020204030204" pitchFamily="34" charset="0"/>
                <a:cs typeface="Calibri" panose="020F0502020204030204" pitchFamily="34" charset="0"/>
              </a:rPr>
              <a:t> </a:t>
            </a:r>
            <a:r>
              <a:rPr lang="en-US" sz="2000" b="1" kern="100" dirty="0" err="1">
                <a:solidFill>
                  <a:srgbClr val="1A3A5C"/>
                </a:solidFill>
                <a:latin typeface="+mj-lt"/>
                <a:ea typeface="Calibri" panose="020F0502020204030204" pitchFamily="34" charset="0"/>
                <a:cs typeface="Calibri" panose="020F0502020204030204" pitchFamily="34" charset="0"/>
              </a:rPr>
              <a:t>tiếp</a:t>
            </a:r>
            <a:r>
              <a:rPr lang="en-US" sz="2000" b="1" kern="100" dirty="0">
                <a:solidFill>
                  <a:srgbClr val="1A3A5C"/>
                </a:solidFill>
                <a:latin typeface="+mj-lt"/>
                <a:ea typeface="Calibri" panose="020F0502020204030204" pitchFamily="34" charset="0"/>
                <a:cs typeface="Calibri" panose="020F0502020204030204" pitchFamily="34" charset="0"/>
              </a:rPr>
              <a:t> </a:t>
            </a:r>
            <a:r>
              <a:rPr lang="en-US" sz="2000" b="1" kern="100" dirty="0" err="1">
                <a:solidFill>
                  <a:srgbClr val="1A3A5C"/>
                </a:solidFill>
                <a:latin typeface="+mj-lt"/>
                <a:ea typeface="Calibri" panose="020F0502020204030204" pitchFamily="34" charset="0"/>
                <a:cs typeface="Calibri" panose="020F0502020204030204" pitchFamily="34" charset="0"/>
              </a:rPr>
              <a:t>theo</a:t>
            </a:r>
            <a:endParaRPr lang="en-US" sz="2000" b="1" kern="100" dirty="0">
              <a:solidFill>
                <a:srgbClr val="1A3A5C"/>
              </a:solidFill>
              <a:latin typeface="+mj-lt"/>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75352469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nodePh="1">
                                  <p:stCondLst>
                                    <p:cond delay="0"/>
                                  </p:stCondLst>
                                  <p:endCondLst>
                                    <p:cond evt="begin" delay="0">
                                      <p:tn val="5"/>
                                    </p:cond>
                                  </p:end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2245"/>
        <p:cNvGrpSpPr/>
        <p:nvPr/>
      </p:nvGrpSpPr>
      <p:grpSpPr>
        <a:xfrm>
          <a:off x="0" y="0"/>
          <a:ext cx="0" cy="0"/>
          <a:chOff x="0" y="0"/>
          <a:chExt cx="0" cy="0"/>
        </a:xfrm>
      </p:grpSpPr>
      <p:sp>
        <p:nvSpPr>
          <p:cNvPr id="2248" name="Google Shape;2248;p44" descr="n26 fb Tran Phu"/>
          <p:cNvSpPr/>
          <p:nvPr/>
        </p:nvSpPr>
        <p:spPr>
          <a:xfrm>
            <a:off x="1163200" y="1034124"/>
            <a:ext cx="6110971" cy="2417902"/>
          </a:xfrm>
          <a:custGeom>
            <a:avLst/>
            <a:gdLst/>
            <a:ahLst/>
            <a:cxnLst/>
            <a:rect l="l" t="t" r="r" b="b"/>
            <a:pathLst>
              <a:path w="68179" h="91674" extrusionOk="0">
                <a:moveTo>
                  <a:pt x="4712" y="1"/>
                </a:moveTo>
                <a:cubicBezTo>
                  <a:pt x="2128" y="1"/>
                  <a:pt x="1" y="2098"/>
                  <a:pt x="1" y="4712"/>
                </a:cubicBezTo>
                <a:lnTo>
                  <a:pt x="1" y="86963"/>
                </a:lnTo>
                <a:cubicBezTo>
                  <a:pt x="1" y="89546"/>
                  <a:pt x="2098" y="91674"/>
                  <a:pt x="4712" y="91674"/>
                </a:cubicBezTo>
                <a:lnTo>
                  <a:pt x="63436" y="91674"/>
                </a:lnTo>
                <a:cubicBezTo>
                  <a:pt x="66050" y="91674"/>
                  <a:pt x="68178" y="89577"/>
                  <a:pt x="68117" y="86963"/>
                </a:cubicBezTo>
                <a:lnTo>
                  <a:pt x="68117" y="4712"/>
                </a:lnTo>
                <a:cubicBezTo>
                  <a:pt x="68117" y="2129"/>
                  <a:pt x="66050" y="1"/>
                  <a:pt x="634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latin typeface="Times New Roman" panose="02020603050405020304" pitchFamily="18" charset="0"/>
              <a:cs typeface="Times New Roman" panose="02020603050405020304" pitchFamily="18" charset="0"/>
            </a:endParaRPr>
          </a:p>
        </p:txBody>
      </p:sp>
      <p:grpSp>
        <p:nvGrpSpPr>
          <p:cNvPr id="2254" name="Google Shape;2254;p44" descr="n26 fb Tran Phu"/>
          <p:cNvGrpSpPr/>
          <p:nvPr/>
        </p:nvGrpSpPr>
        <p:grpSpPr>
          <a:xfrm>
            <a:off x="581038" y="398187"/>
            <a:ext cx="785762" cy="596538"/>
            <a:chOff x="581038" y="398187"/>
            <a:chExt cx="785762" cy="596538"/>
          </a:xfrm>
        </p:grpSpPr>
        <p:sp>
          <p:nvSpPr>
            <p:cNvPr id="2255" name="Google Shape;2255;p44"/>
            <p:cNvSpPr/>
            <p:nvPr/>
          </p:nvSpPr>
          <p:spPr>
            <a:xfrm rot="-10679036">
              <a:off x="588509" y="406698"/>
              <a:ext cx="491520" cy="433385"/>
            </a:xfrm>
            <a:custGeom>
              <a:avLst/>
              <a:gdLst/>
              <a:ahLst/>
              <a:cxnLst/>
              <a:rect l="l" t="t" r="r" b="b"/>
              <a:pathLst>
                <a:path w="15168" h="13374" extrusionOk="0">
                  <a:moveTo>
                    <a:pt x="7584" y="0"/>
                  </a:moveTo>
                  <a:cubicBezTo>
                    <a:pt x="6729" y="0"/>
                    <a:pt x="5859" y="166"/>
                    <a:pt x="5015" y="517"/>
                  </a:cubicBezTo>
                  <a:cubicBezTo>
                    <a:pt x="1611" y="1915"/>
                    <a:pt x="0" y="5836"/>
                    <a:pt x="1398" y="9240"/>
                  </a:cubicBezTo>
                  <a:cubicBezTo>
                    <a:pt x="2476" y="11809"/>
                    <a:pt x="4956" y="13374"/>
                    <a:pt x="7583" y="13374"/>
                  </a:cubicBezTo>
                  <a:cubicBezTo>
                    <a:pt x="8438" y="13374"/>
                    <a:pt x="9309" y="13208"/>
                    <a:pt x="10152" y="12857"/>
                  </a:cubicBezTo>
                  <a:cubicBezTo>
                    <a:pt x="13557" y="11459"/>
                    <a:pt x="15168" y="7538"/>
                    <a:pt x="13769" y="4134"/>
                  </a:cubicBezTo>
                  <a:cubicBezTo>
                    <a:pt x="12691" y="1565"/>
                    <a:pt x="10212" y="0"/>
                    <a:pt x="758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grpSp>
          <p:nvGrpSpPr>
            <p:cNvPr id="2256" name="Google Shape;2256;p44"/>
            <p:cNvGrpSpPr/>
            <p:nvPr/>
          </p:nvGrpSpPr>
          <p:grpSpPr>
            <a:xfrm>
              <a:off x="788725" y="600300"/>
              <a:ext cx="578075" cy="394425"/>
              <a:chOff x="4752400" y="1152025"/>
              <a:chExt cx="578075" cy="394425"/>
            </a:xfrm>
          </p:grpSpPr>
          <p:sp>
            <p:nvSpPr>
              <p:cNvPr id="2257" name="Google Shape;2257;p44"/>
              <p:cNvSpPr/>
              <p:nvPr/>
            </p:nvSpPr>
            <p:spPr>
              <a:xfrm>
                <a:off x="4752400" y="1152025"/>
                <a:ext cx="64925" cy="64925"/>
              </a:xfrm>
              <a:custGeom>
                <a:avLst/>
                <a:gdLst/>
                <a:ahLst/>
                <a:cxnLst/>
                <a:rect l="l" t="t" r="r" b="b"/>
                <a:pathLst>
                  <a:path w="2597" h="2597" extrusionOk="0">
                    <a:moveTo>
                      <a:pt x="1120" y="1"/>
                    </a:moveTo>
                    <a:lnTo>
                      <a:pt x="1120" y="1120"/>
                    </a:lnTo>
                    <a:lnTo>
                      <a:pt x="1" y="1120"/>
                    </a:lnTo>
                    <a:lnTo>
                      <a:pt x="1" y="1477"/>
                    </a:lnTo>
                    <a:lnTo>
                      <a:pt x="1120" y="1477"/>
                    </a:lnTo>
                    <a:lnTo>
                      <a:pt x="1120" y="2596"/>
                    </a:lnTo>
                    <a:lnTo>
                      <a:pt x="1477" y="2596"/>
                    </a:lnTo>
                    <a:lnTo>
                      <a:pt x="1477" y="1477"/>
                    </a:lnTo>
                    <a:lnTo>
                      <a:pt x="2597" y="1477"/>
                    </a:lnTo>
                    <a:lnTo>
                      <a:pt x="2597" y="1120"/>
                    </a:lnTo>
                    <a:lnTo>
                      <a:pt x="1477" y="1120"/>
                    </a:lnTo>
                    <a:lnTo>
                      <a:pt x="1477" y="1"/>
                    </a:ln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2258" name="Google Shape;2258;p44"/>
              <p:cNvSpPr/>
              <p:nvPr/>
            </p:nvSpPr>
            <p:spPr>
              <a:xfrm>
                <a:off x="4923575" y="1152025"/>
                <a:ext cx="64600" cy="64925"/>
              </a:xfrm>
              <a:custGeom>
                <a:avLst/>
                <a:gdLst/>
                <a:ahLst/>
                <a:cxnLst/>
                <a:rect l="l" t="t" r="r" b="b"/>
                <a:pathLst>
                  <a:path w="2584" h="2597" extrusionOk="0">
                    <a:moveTo>
                      <a:pt x="1119" y="1"/>
                    </a:moveTo>
                    <a:lnTo>
                      <a:pt x="1119" y="1120"/>
                    </a:lnTo>
                    <a:lnTo>
                      <a:pt x="0" y="1120"/>
                    </a:lnTo>
                    <a:lnTo>
                      <a:pt x="0" y="1477"/>
                    </a:lnTo>
                    <a:lnTo>
                      <a:pt x="1119" y="1477"/>
                    </a:lnTo>
                    <a:lnTo>
                      <a:pt x="1119" y="2596"/>
                    </a:lnTo>
                    <a:lnTo>
                      <a:pt x="1465" y="2596"/>
                    </a:lnTo>
                    <a:lnTo>
                      <a:pt x="1465" y="1477"/>
                    </a:lnTo>
                    <a:lnTo>
                      <a:pt x="2584" y="1477"/>
                    </a:lnTo>
                    <a:lnTo>
                      <a:pt x="2584" y="1120"/>
                    </a:lnTo>
                    <a:lnTo>
                      <a:pt x="1465" y="1120"/>
                    </a:lnTo>
                    <a:lnTo>
                      <a:pt x="1465" y="1"/>
                    </a:ln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2259" name="Google Shape;2259;p44"/>
              <p:cNvSpPr/>
              <p:nvPr/>
            </p:nvSpPr>
            <p:spPr>
              <a:xfrm>
                <a:off x="5094425" y="1152025"/>
                <a:ext cx="64900" cy="64925"/>
              </a:xfrm>
              <a:custGeom>
                <a:avLst/>
                <a:gdLst/>
                <a:ahLst/>
                <a:cxnLst/>
                <a:rect l="l" t="t" r="r" b="b"/>
                <a:pathLst>
                  <a:path w="2596" h="2597" extrusionOk="0">
                    <a:moveTo>
                      <a:pt x="1119" y="1"/>
                    </a:moveTo>
                    <a:lnTo>
                      <a:pt x="1119" y="1120"/>
                    </a:lnTo>
                    <a:lnTo>
                      <a:pt x="0" y="1120"/>
                    </a:lnTo>
                    <a:lnTo>
                      <a:pt x="0" y="1477"/>
                    </a:lnTo>
                    <a:lnTo>
                      <a:pt x="1119" y="1477"/>
                    </a:lnTo>
                    <a:lnTo>
                      <a:pt x="1119" y="2596"/>
                    </a:lnTo>
                    <a:lnTo>
                      <a:pt x="1477" y="2596"/>
                    </a:lnTo>
                    <a:lnTo>
                      <a:pt x="1477" y="1477"/>
                    </a:lnTo>
                    <a:lnTo>
                      <a:pt x="2596" y="1477"/>
                    </a:lnTo>
                    <a:lnTo>
                      <a:pt x="2596" y="1120"/>
                    </a:lnTo>
                    <a:lnTo>
                      <a:pt x="1477" y="1120"/>
                    </a:lnTo>
                    <a:lnTo>
                      <a:pt x="1477" y="1"/>
                    </a:ln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2260" name="Google Shape;2260;p44"/>
              <p:cNvSpPr/>
              <p:nvPr/>
            </p:nvSpPr>
            <p:spPr>
              <a:xfrm>
                <a:off x="5265575" y="1152025"/>
                <a:ext cx="64900" cy="64925"/>
              </a:xfrm>
              <a:custGeom>
                <a:avLst/>
                <a:gdLst/>
                <a:ahLst/>
                <a:cxnLst/>
                <a:rect l="l" t="t" r="r" b="b"/>
                <a:pathLst>
                  <a:path w="2596" h="2597" extrusionOk="0">
                    <a:moveTo>
                      <a:pt x="1120" y="1"/>
                    </a:moveTo>
                    <a:lnTo>
                      <a:pt x="1120" y="1120"/>
                    </a:lnTo>
                    <a:lnTo>
                      <a:pt x="0" y="1120"/>
                    </a:lnTo>
                    <a:lnTo>
                      <a:pt x="0" y="1477"/>
                    </a:lnTo>
                    <a:lnTo>
                      <a:pt x="1120" y="1477"/>
                    </a:lnTo>
                    <a:lnTo>
                      <a:pt x="1120" y="2596"/>
                    </a:lnTo>
                    <a:lnTo>
                      <a:pt x="1477" y="2596"/>
                    </a:lnTo>
                    <a:lnTo>
                      <a:pt x="1477" y="1477"/>
                    </a:lnTo>
                    <a:lnTo>
                      <a:pt x="2596" y="1477"/>
                    </a:lnTo>
                    <a:lnTo>
                      <a:pt x="2596" y="1120"/>
                    </a:lnTo>
                    <a:lnTo>
                      <a:pt x="1477" y="1120"/>
                    </a:lnTo>
                    <a:lnTo>
                      <a:pt x="1477" y="1"/>
                    </a:ln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2261" name="Google Shape;2261;p44"/>
              <p:cNvSpPr/>
              <p:nvPr/>
            </p:nvSpPr>
            <p:spPr>
              <a:xfrm>
                <a:off x="4752400" y="1316925"/>
                <a:ext cx="64925" cy="64625"/>
              </a:xfrm>
              <a:custGeom>
                <a:avLst/>
                <a:gdLst/>
                <a:ahLst/>
                <a:cxnLst/>
                <a:rect l="l" t="t" r="r" b="b"/>
                <a:pathLst>
                  <a:path w="2597" h="2585" extrusionOk="0">
                    <a:moveTo>
                      <a:pt x="1120" y="1"/>
                    </a:moveTo>
                    <a:lnTo>
                      <a:pt x="1120" y="1120"/>
                    </a:lnTo>
                    <a:lnTo>
                      <a:pt x="1" y="1120"/>
                    </a:lnTo>
                    <a:lnTo>
                      <a:pt x="1" y="1477"/>
                    </a:lnTo>
                    <a:lnTo>
                      <a:pt x="1120" y="1477"/>
                    </a:lnTo>
                    <a:lnTo>
                      <a:pt x="1120" y="2584"/>
                    </a:lnTo>
                    <a:lnTo>
                      <a:pt x="1477" y="2584"/>
                    </a:lnTo>
                    <a:lnTo>
                      <a:pt x="1477" y="1477"/>
                    </a:lnTo>
                    <a:lnTo>
                      <a:pt x="2597" y="1477"/>
                    </a:lnTo>
                    <a:lnTo>
                      <a:pt x="2597" y="1120"/>
                    </a:lnTo>
                    <a:lnTo>
                      <a:pt x="1477" y="1120"/>
                    </a:lnTo>
                    <a:lnTo>
                      <a:pt x="1477" y="1"/>
                    </a:ln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2262" name="Google Shape;2262;p44"/>
              <p:cNvSpPr/>
              <p:nvPr/>
            </p:nvSpPr>
            <p:spPr>
              <a:xfrm>
                <a:off x="4923575" y="1316925"/>
                <a:ext cx="64600" cy="64625"/>
              </a:xfrm>
              <a:custGeom>
                <a:avLst/>
                <a:gdLst/>
                <a:ahLst/>
                <a:cxnLst/>
                <a:rect l="l" t="t" r="r" b="b"/>
                <a:pathLst>
                  <a:path w="2584" h="2585" extrusionOk="0">
                    <a:moveTo>
                      <a:pt x="1119" y="1"/>
                    </a:moveTo>
                    <a:lnTo>
                      <a:pt x="1119" y="1120"/>
                    </a:lnTo>
                    <a:lnTo>
                      <a:pt x="0" y="1120"/>
                    </a:lnTo>
                    <a:lnTo>
                      <a:pt x="0" y="1477"/>
                    </a:lnTo>
                    <a:lnTo>
                      <a:pt x="1119" y="1477"/>
                    </a:lnTo>
                    <a:lnTo>
                      <a:pt x="1119" y="2584"/>
                    </a:lnTo>
                    <a:lnTo>
                      <a:pt x="1465" y="2584"/>
                    </a:lnTo>
                    <a:lnTo>
                      <a:pt x="1465" y="1477"/>
                    </a:lnTo>
                    <a:lnTo>
                      <a:pt x="2584" y="1477"/>
                    </a:lnTo>
                    <a:lnTo>
                      <a:pt x="2584" y="1120"/>
                    </a:lnTo>
                    <a:lnTo>
                      <a:pt x="1465" y="1120"/>
                    </a:lnTo>
                    <a:lnTo>
                      <a:pt x="1465" y="1"/>
                    </a:ln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2263" name="Google Shape;2263;p44"/>
              <p:cNvSpPr/>
              <p:nvPr/>
            </p:nvSpPr>
            <p:spPr>
              <a:xfrm>
                <a:off x="5094425" y="1316925"/>
                <a:ext cx="64900" cy="64625"/>
              </a:xfrm>
              <a:custGeom>
                <a:avLst/>
                <a:gdLst/>
                <a:ahLst/>
                <a:cxnLst/>
                <a:rect l="l" t="t" r="r" b="b"/>
                <a:pathLst>
                  <a:path w="2596" h="2585" extrusionOk="0">
                    <a:moveTo>
                      <a:pt x="1119" y="1"/>
                    </a:moveTo>
                    <a:lnTo>
                      <a:pt x="1119" y="1120"/>
                    </a:lnTo>
                    <a:lnTo>
                      <a:pt x="0" y="1120"/>
                    </a:lnTo>
                    <a:lnTo>
                      <a:pt x="0" y="1477"/>
                    </a:lnTo>
                    <a:lnTo>
                      <a:pt x="1119" y="1477"/>
                    </a:lnTo>
                    <a:lnTo>
                      <a:pt x="1119" y="2584"/>
                    </a:lnTo>
                    <a:lnTo>
                      <a:pt x="1477" y="2584"/>
                    </a:lnTo>
                    <a:lnTo>
                      <a:pt x="1477" y="1477"/>
                    </a:lnTo>
                    <a:lnTo>
                      <a:pt x="2596" y="1477"/>
                    </a:lnTo>
                    <a:lnTo>
                      <a:pt x="2596" y="1120"/>
                    </a:lnTo>
                    <a:lnTo>
                      <a:pt x="1477" y="1120"/>
                    </a:lnTo>
                    <a:lnTo>
                      <a:pt x="1477" y="1"/>
                    </a:ln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2264" name="Google Shape;2264;p44"/>
              <p:cNvSpPr/>
              <p:nvPr/>
            </p:nvSpPr>
            <p:spPr>
              <a:xfrm>
                <a:off x="5265575" y="1316925"/>
                <a:ext cx="64900" cy="64625"/>
              </a:xfrm>
              <a:custGeom>
                <a:avLst/>
                <a:gdLst/>
                <a:ahLst/>
                <a:cxnLst/>
                <a:rect l="l" t="t" r="r" b="b"/>
                <a:pathLst>
                  <a:path w="2596" h="2585" extrusionOk="0">
                    <a:moveTo>
                      <a:pt x="1120" y="1"/>
                    </a:moveTo>
                    <a:lnTo>
                      <a:pt x="1120" y="1120"/>
                    </a:lnTo>
                    <a:lnTo>
                      <a:pt x="0" y="1120"/>
                    </a:lnTo>
                    <a:lnTo>
                      <a:pt x="0" y="1477"/>
                    </a:lnTo>
                    <a:lnTo>
                      <a:pt x="1120" y="1477"/>
                    </a:lnTo>
                    <a:lnTo>
                      <a:pt x="1120" y="2584"/>
                    </a:lnTo>
                    <a:lnTo>
                      <a:pt x="1477" y="2584"/>
                    </a:lnTo>
                    <a:lnTo>
                      <a:pt x="1477" y="1477"/>
                    </a:lnTo>
                    <a:lnTo>
                      <a:pt x="2596" y="1477"/>
                    </a:lnTo>
                    <a:lnTo>
                      <a:pt x="2596" y="1120"/>
                    </a:lnTo>
                    <a:lnTo>
                      <a:pt x="1477" y="1120"/>
                    </a:lnTo>
                    <a:lnTo>
                      <a:pt x="1477" y="1"/>
                    </a:ln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2265" name="Google Shape;2265;p44"/>
              <p:cNvSpPr/>
              <p:nvPr/>
            </p:nvSpPr>
            <p:spPr>
              <a:xfrm>
                <a:off x="4752400" y="1481825"/>
                <a:ext cx="64925" cy="64625"/>
              </a:xfrm>
              <a:custGeom>
                <a:avLst/>
                <a:gdLst/>
                <a:ahLst/>
                <a:cxnLst/>
                <a:rect l="l" t="t" r="r" b="b"/>
                <a:pathLst>
                  <a:path w="2597" h="2585" extrusionOk="0">
                    <a:moveTo>
                      <a:pt x="1120" y="1"/>
                    </a:moveTo>
                    <a:lnTo>
                      <a:pt x="1120" y="1108"/>
                    </a:lnTo>
                    <a:lnTo>
                      <a:pt x="1" y="1108"/>
                    </a:lnTo>
                    <a:lnTo>
                      <a:pt x="1" y="1453"/>
                    </a:lnTo>
                    <a:lnTo>
                      <a:pt x="1120" y="1453"/>
                    </a:lnTo>
                    <a:lnTo>
                      <a:pt x="1120" y="2584"/>
                    </a:lnTo>
                    <a:lnTo>
                      <a:pt x="1477" y="2584"/>
                    </a:lnTo>
                    <a:lnTo>
                      <a:pt x="1477" y="1453"/>
                    </a:lnTo>
                    <a:lnTo>
                      <a:pt x="2597" y="1453"/>
                    </a:lnTo>
                    <a:lnTo>
                      <a:pt x="2597" y="1108"/>
                    </a:lnTo>
                    <a:lnTo>
                      <a:pt x="1477" y="1108"/>
                    </a:lnTo>
                    <a:lnTo>
                      <a:pt x="1477" y="1"/>
                    </a:ln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2266" name="Google Shape;2266;p44"/>
              <p:cNvSpPr/>
              <p:nvPr/>
            </p:nvSpPr>
            <p:spPr>
              <a:xfrm>
                <a:off x="4923575" y="1481825"/>
                <a:ext cx="64600" cy="64625"/>
              </a:xfrm>
              <a:custGeom>
                <a:avLst/>
                <a:gdLst/>
                <a:ahLst/>
                <a:cxnLst/>
                <a:rect l="l" t="t" r="r" b="b"/>
                <a:pathLst>
                  <a:path w="2584" h="2585" extrusionOk="0">
                    <a:moveTo>
                      <a:pt x="1119" y="1"/>
                    </a:moveTo>
                    <a:lnTo>
                      <a:pt x="1119" y="1108"/>
                    </a:lnTo>
                    <a:lnTo>
                      <a:pt x="0" y="1108"/>
                    </a:lnTo>
                    <a:lnTo>
                      <a:pt x="0" y="1453"/>
                    </a:lnTo>
                    <a:lnTo>
                      <a:pt x="1119" y="1453"/>
                    </a:lnTo>
                    <a:lnTo>
                      <a:pt x="1119" y="2584"/>
                    </a:lnTo>
                    <a:lnTo>
                      <a:pt x="1465" y="2584"/>
                    </a:lnTo>
                    <a:lnTo>
                      <a:pt x="1465" y="1453"/>
                    </a:lnTo>
                    <a:lnTo>
                      <a:pt x="2584" y="1453"/>
                    </a:lnTo>
                    <a:lnTo>
                      <a:pt x="2584" y="1108"/>
                    </a:lnTo>
                    <a:lnTo>
                      <a:pt x="1465" y="1108"/>
                    </a:lnTo>
                    <a:lnTo>
                      <a:pt x="1465" y="1"/>
                    </a:ln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2267" name="Google Shape;2267;p44"/>
              <p:cNvSpPr/>
              <p:nvPr/>
            </p:nvSpPr>
            <p:spPr>
              <a:xfrm>
                <a:off x="5094425" y="1481825"/>
                <a:ext cx="64900" cy="64625"/>
              </a:xfrm>
              <a:custGeom>
                <a:avLst/>
                <a:gdLst/>
                <a:ahLst/>
                <a:cxnLst/>
                <a:rect l="l" t="t" r="r" b="b"/>
                <a:pathLst>
                  <a:path w="2596" h="2585" extrusionOk="0">
                    <a:moveTo>
                      <a:pt x="1119" y="1"/>
                    </a:moveTo>
                    <a:lnTo>
                      <a:pt x="1119" y="1108"/>
                    </a:lnTo>
                    <a:lnTo>
                      <a:pt x="0" y="1108"/>
                    </a:lnTo>
                    <a:lnTo>
                      <a:pt x="0" y="1453"/>
                    </a:lnTo>
                    <a:lnTo>
                      <a:pt x="1119" y="1453"/>
                    </a:lnTo>
                    <a:lnTo>
                      <a:pt x="1119" y="2584"/>
                    </a:lnTo>
                    <a:lnTo>
                      <a:pt x="1477" y="2584"/>
                    </a:lnTo>
                    <a:lnTo>
                      <a:pt x="1477" y="1453"/>
                    </a:lnTo>
                    <a:lnTo>
                      <a:pt x="2596" y="1453"/>
                    </a:lnTo>
                    <a:lnTo>
                      <a:pt x="2596" y="1108"/>
                    </a:lnTo>
                    <a:lnTo>
                      <a:pt x="1477" y="1108"/>
                    </a:lnTo>
                    <a:lnTo>
                      <a:pt x="1477" y="1"/>
                    </a:ln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2268" name="Google Shape;2268;p44"/>
              <p:cNvSpPr/>
              <p:nvPr/>
            </p:nvSpPr>
            <p:spPr>
              <a:xfrm>
                <a:off x="5265575" y="1481825"/>
                <a:ext cx="64900" cy="64625"/>
              </a:xfrm>
              <a:custGeom>
                <a:avLst/>
                <a:gdLst/>
                <a:ahLst/>
                <a:cxnLst/>
                <a:rect l="l" t="t" r="r" b="b"/>
                <a:pathLst>
                  <a:path w="2596" h="2585" extrusionOk="0">
                    <a:moveTo>
                      <a:pt x="1120" y="1"/>
                    </a:moveTo>
                    <a:lnTo>
                      <a:pt x="1120" y="1108"/>
                    </a:lnTo>
                    <a:lnTo>
                      <a:pt x="0" y="1108"/>
                    </a:lnTo>
                    <a:lnTo>
                      <a:pt x="0" y="1453"/>
                    </a:lnTo>
                    <a:lnTo>
                      <a:pt x="1120" y="1453"/>
                    </a:lnTo>
                    <a:lnTo>
                      <a:pt x="1120" y="2584"/>
                    </a:lnTo>
                    <a:lnTo>
                      <a:pt x="1477" y="2584"/>
                    </a:lnTo>
                    <a:lnTo>
                      <a:pt x="1477" y="1453"/>
                    </a:lnTo>
                    <a:lnTo>
                      <a:pt x="2596" y="1453"/>
                    </a:lnTo>
                    <a:lnTo>
                      <a:pt x="2596" y="1108"/>
                    </a:lnTo>
                    <a:lnTo>
                      <a:pt x="1477" y="1108"/>
                    </a:lnTo>
                    <a:lnTo>
                      <a:pt x="1477" y="1"/>
                    </a:ln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grpSp>
      </p:grpSp>
      <p:sp>
        <p:nvSpPr>
          <p:cNvPr id="2" name="TextBox 1" descr="n26 fb Tran Phu">
            <a:extLst>
              <a:ext uri="{FF2B5EF4-FFF2-40B4-BE49-F238E27FC236}">
                <a16:creationId xmlns:a16="http://schemas.microsoft.com/office/drawing/2014/main" id="{E314DEB1-5448-752F-B59B-4A89BCA0BA14}"/>
              </a:ext>
            </a:extLst>
          </p:cNvPr>
          <p:cNvSpPr txBox="1"/>
          <p:nvPr/>
        </p:nvSpPr>
        <p:spPr>
          <a:xfrm>
            <a:off x="1163200" y="1858354"/>
            <a:ext cx="5833386" cy="1015663"/>
          </a:xfrm>
          <a:prstGeom prst="rect">
            <a:avLst/>
          </a:prstGeom>
          <a:noFill/>
        </p:spPr>
        <p:txBody>
          <a:bodyPr wrap="square" rtlCol="0">
            <a:spAutoFit/>
          </a:bodyPr>
          <a:lstStyle/>
          <a:p>
            <a:pPr algn="ctr"/>
            <a:r>
              <a:rPr lang="en-US" sz="6000" b="1" dirty="0">
                <a:solidFill>
                  <a:srgbClr val="1A3A5C"/>
                </a:solidFill>
                <a:latin typeface="Calibri" panose="020F0502020204030204" pitchFamily="34" charset="0"/>
                <a:cs typeface="Calibri" panose="020F0502020204030204" pitchFamily="34" charset="0"/>
              </a:rPr>
              <a:t>Thank you</a:t>
            </a:r>
            <a:endParaRPr lang="vi-VN" sz="6000" b="1" dirty="0">
              <a:solidFill>
                <a:srgbClr val="1A3A5C"/>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47601737"/>
      </p:ext>
    </p:extLst>
  </p:cSld>
  <p:clrMapOvr>
    <a:masterClrMapping/>
  </p:clrMapOvr>
  <p:transition spd="slow">
    <p:push dir="u"/>
  </p:transition>
</p:sld>
</file>

<file path=ppt/theme/theme1.xml><?xml version="1.0" encoding="utf-8"?>
<a:theme xmlns:a="http://schemas.openxmlformats.org/drawingml/2006/main" name=" Time to Vaccinate! by Slidesgo ">
  <a:themeElements>
    <a:clrScheme name="Simple Light">
      <a:dk1>
        <a:srgbClr val="32292F"/>
      </a:dk1>
      <a:lt1>
        <a:srgbClr val="FFFFFF"/>
      </a:lt1>
      <a:dk2>
        <a:srgbClr val="28587B"/>
      </a:dk2>
      <a:lt2>
        <a:srgbClr val="6B9AC4"/>
      </a:lt2>
      <a:accent1>
        <a:srgbClr val="97D8C4"/>
      </a:accent1>
      <a:accent2>
        <a:srgbClr val="1A3A5C"/>
      </a:accent2>
      <a:accent3>
        <a:srgbClr val="78909C"/>
      </a:accent3>
      <a:accent4>
        <a:srgbClr val="FFAB40"/>
      </a:accent4>
      <a:accent5>
        <a:srgbClr val="E0F7F0"/>
      </a:accent5>
      <a:accent6>
        <a:srgbClr val="CEF0E6"/>
      </a:accent6>
      <a:hlink>
        <a:srgbClr val="32292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2107</TotalTime>
  <Words>3240</Words>
  <Application>Microsoft Office PowerPoint</Application>
  <PresentationFormat>On-screen Show (16:9)</PresentationFormat>
  <Paragraphs>344</Paragraphs>
  <Slides>37</Slides>
  <Notes>37</Notes>
  <HiddenSlides>0</HiddenSlides>
  <MMClips>4</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37</vt:i4>
      </vt:variant>
    </vt:vector>
  </HeadingPairs>
  <TitlesOfParts>
    <vt:vector size="48" baseType="lpstr">
      <vt:lpstr>Arimo</vt:lpstr>
      <vt:lpstr>Calibri</vt:lpstr>
      <vt:lpstr>Roboto</vt:lpstr>
      <vt:lpstr>Cambria Math</vt:lpstr>
      <vt:lpstr>Times New Roman</vt:lpstr>
      <vt:lpstr>Nerko One</vt:lpstr>
      <vt:lpstr>Henny Penny</vt:lpstr>
      <vt:lpstr>Arimo Bold</vt:lpstr>
      <vt:lpstr>#9Slide03 BoosterNextFYBlack</vt:lpstr>
      <vt:lpstr>Arial</vt:lpstr>
      <vt:lpstr> Time to Vaccinate! by Slidesgo </vt:lpstr>
      <vt:lpstr>PowerPoint Presentation</vt:lpstr>
      <vt:lpstr>PowerPoint Presentation</vt:lpstr>
      <vt:lpstr>NHIỆT ĐỘ THANG NHIỆT ĐỘ - NHIỆT KẾ</vt:lpstr>
      <vt:lpstr>NỘI DUNG CHÍNH</vt:lpstr>
      <vt:lpstr>PowerPoint Presentation</vt:lpstr>
      <vt:lpstr>PowerPoint Presentation</vt:lpstr>
      <vt:lpstr>Đáp án</vt:lpstr>
      <vt:lpstr>Đáp án</vt:lpstr>
      <vt:lpstr>Đáp án</vt:lpstr>
      <vt:lpstr>Đáp án</vt:lpstr>
      <vt:lpstr>Đáp án</vt:lpstr>
      <vt:lpstr>Đáp án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dc:title>
  <dc:creator>PC</dc:creator>
  <cp:lastModifiedBy>Võ Thị Quý Hoài</cp:lastModifiedBy>
  <cp:revision>181</cp:revision>
  <cp:lastPrinted>2024-05-09T04:08:34Z</cp:lastPrinted>
  <dcterms:modified xsi:type="dcterms:W3CDTF">2026-03-22T06:36:33Z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2024-06-01T11:51:34Z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5921db0d-cb74-4eba-8426-e8ab089e7823</vt:lpwstr>
  </property>
  <property fmtid="{D5CDD505-2E9C-101B-9397-08002B2CF9AE}" pid="7" name="MSIP_Label_defa4170-0d19-0005-0004-bc88714345d2_ActionId">
    <vt:lpwstr>a9fa33f2-83f3-42eb-a2f0-71955b27efa3</vt:lpwstr>
  </property>
  <property fmtid="{D5CDD505-2E9C-101B-9397-08002B2CF9AE}" pid="8" name="MSIP_Label_defa4170-0d19-0005-0004-bc88714345d2_ContentBits">
    <vt:lpwstr>0</vt:lpwstr>
  </property>
</Properties>
</file>