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381" r:id="rId3"/>
    <p:sldId id="268" r:id="rId4"/>
    <p:sldId id="321" r:id="rId5"/>
    <p:sldId id="283" r:id="rId6"/>
    <p:sldId id="322" r:id="rId7"/>
    <p:sldId id="392" r:id="rId8"/>
    <p:sldId id="324" r:id="rId9"/>
    <p:sldId id="326" r:id="rId10"/>
    <p:sldId id="393" r:id="rId11"/>
    <p:sldId id="289" r:id="rId12"/>
    <p:sldId id="291" r:id="rId13"/>
    <p:sldId id="395" r:id="rId14"/>
    <p:sldId id="323" r:id="rId15"/>
    <p:sldId id="383" r:id="rId16"/>
    <p:sldId id="396" r:id="rId17"/>
    <p:sldId id="384" r:id="rId18"/>
    <p:sldId id="352"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1" r:id="rId34"/>
    <p:sldId id="412" r:id="rId35"/>
    <p:sldId id="414" r:id="rId36"/>
    <p:sldId id="362" r:id="rId37"/>
    <p:sldId id="339" r:id="rId38"/>
    <p:sldId id="363" r:id="rId39"/>
    <p:sldId id="390" r:id="rId40"/>
    <p:sldId id="364" r:id="rId41"/>
    <p:sldId id="365" r:id="rId42"/>
    <p:sldId id="391" r:id="rId43"/>
    <p:sldId id="367" r:id="rId44"/>
    <p:sldId id="368" r:id="rId45"/>
    <p:sldId id="382" r:id="rId46"/>
    <p:sldId id="371" r:id="rId47"/>
  </p:sldIdLst>
  <p:sldSz cx="12192000" cy="6858000"/>
  <p:notesSz cx="9144000" cy="6858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BB0"/>
    <a:srgbClr val="D7A3E6"/>
    <a:srgbClr val="FF79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4" autoAdjust="0"/>
    <p:restoredTop sz="94660"/>
  </p:normalViewPr>
  <p:slideViewPr>
    <p:cSldViewPr>
      <p:cViewPr>
        <p:scale>
          <a:sx n="50" d="100"/>
          <a:sy n="50" d="100"/>
        </p:scale>
        <p:origin x="1256" y="6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BAC5AD-F86E-4A0F-B608-197580096FE8}"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AEBBA-BD7B-43B3-B8B0-41A804A51452}" type="slidenum">
              <a:rPr lang="en-US" smtClean="0"/>
              <a:t>‹#›</a:t>
            </a:fld>
            <a:endParaRPr lang="en-US"/>
          </a:p>
        </p:txBody>
      </p:sp>
    </p:spTree>
    <p:extLst>
      <p:ext uri="{BB962C8B-B14F-4D97-AF65-F5344CB8AC3E}">
        <p14:creationId xmlns:p14="http://schemas.microsoft.com/office/powerpoint/2010/main" val="425208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AC5AD-F86E-4A0F-B608-197580096FE8}"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AEBBA-BD7B-43B3-B8B0-41A804A51452}" type="slidenum">
              <a:rPr lang="en-US" smtClean="0"/>
              <a:t>‹#›</a:t>
            </a:fld>
            <a:endParaRPr lang="en-US"/>
          </a:p>
        </p:txBody>
      </p:sp>
    </p:spTree>
    <p:extLst>
      <p:ext uri="{BB962C8B-B14F-4D97-AF65-F5344CB8AC3E}">
        <p14:creationId xmlns:p14="http://schemas.microsoft.com/office/powerpoint/2010/main" val="196944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AC5AD-F86E-4A0F-B608-197580096FE8}"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AEBBA-BD7B-43B3-B8B0-41A804A51452}" type="slidenum">
              <a:rPr lang="en-US" smtClean="0"/>
              <a:t>‹#›</a:t>
            </a:fld>
            <a:endParaRPr lang="en-US"/>
          </a:p>
        </p:txBody>
      </p:sp>
    </p:spTree>
    <p:extLst>
      <p:ext uri="{BB962C8B-B14F-4D97-AF65-F5344CB8AC3E}">
        <p14:creationId xmlns:p14="http://schemas.microsoft.com/office/powerpoint/2010/main" val="3190977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095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977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4317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203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8891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6844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347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311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AC5AD-F86E-4A0F-B608-197580096FE8}"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AEBBA-BD7B-43B3-B8B0-41A804A51452}" type="slidenum">
              <a:rPr lang="en-US" smtClean="0"/>
              <a:t>‹#›</a:t>
            </a:fld>
            <a:endParaRPr lang="en-US"/>
          </a:p>
        </p:txBody>
      </p:sp>
    </p:spTree>
    <p:extLst>
      <p:ext uri="{BB962C8B-B14F-4D97-AF65-F5344CB8AC3E}">
        <p14:creationId xmlns:p14="http://schemas.microsoft.com/office/powerpoint/2010/main" val="2070237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1418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1586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729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BAC5AD-F86E-4A0F-B608-197580096FE8}" type="datetimeFigureOut">
              <a:rPr lang="en-US" smtClean="0"/>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AEBBA-BD7B-43B3-B8B0-41A804A51452}" type="slidenum">
              <a:rPr lang="en-US" smtClean="0"/>
              <a:t>‹#›</a:t>
            </a:fld>
            <a:endParaRPr lang="en-US"/>
          </a:p>
        </p:txBody>
      </p:sp>
    </p:spTree>
    <p:extLst>
      <p:ext uri="{BB962C8B-B14F-4D97-AF65-F5344CB8AC3E}">
        <p14:creationId xmlns:p14="http://schemas.microsoft.com/office/powerpoint/2010/main" val="250986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BAC5AD-F86E-4A0F-B608-197580096FE8}" type="datetimeFigureOut">
              <a:rPr lang="en-US" smtClean="0"/>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AEBBA-BD7B-43B3-B8B0-41A804A51452}" type="slidenum">
              <a:rPr lang="en-US" smtClean="0"/>
              <a:t>‹#›</a:t>
            </a:fld>
            <a:endParaRPr lang="en-US"/>
          </a:p>
        </p:txBody>
      </p:sp>
    </p:spTree>
    <p:extLst>
      <p:ext uri="{BB962C8B-B14F-4D97-AF65-F5344CB8AC3E}">
        <p14:creationId xmlns:p14="http://schemas.microsoft.com/office/powerpoint/2010/main" val="413914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BAC5AD-F86E-4A0F-B608-197580096FE8}" type="datetimeFigureOut">
              <a:rPr lang="en-US" smtClean="0"/>
              <a:t>3/22/2026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BAEBBA-BD7B-43B3-B8B0-41A804A51452}" type="slidenum">
              <a:rPr lang="en-US" smtClean="0"/>
              <a:t>‹#›</a:t>
            </a:fld>
            <a:endParaRPr lang="en-US"/>
          </a:p>
        </p:txBody>
      </p:sp>
    </p:spTree>
    <p:extLst>
      <p:ext uri="{BB962C8B-B14F-4D97-AF65-F5344CB8AC3E}">
        <p14:creationId xmlns:p14="http://schemas.microsoft.com/office/powerpoint/2010/main" val="340753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BAC5AD-F86E-4A0F-B608-197580096FE8}" type="datetimeFigureOut">
              <a:rPr lang="en-US" smtClean="0"/>
              <a:t>3/22/2026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BAEBBA-BD7B-43B3-B8B0-41A804A51452}" type="slidenum">
              <a:rPr lang="en-US" smtClean="0"/>
              <a:t>‹#›</a:t>
            </a:fld>
            <a:endParaRPr lang="en-US"/>
          </a:p>
        </p:txBody>
      </p:sp>
    </p:spTree>
    <p:extLst>
      <p:ext uri="{BB962C8B-B14F-4D97-AF65-F5344CB8AC3E}">
        <p14:creationId xmlns:p14="http://schemas.microsoft.com/office/powerpoint/2010/main" val="71740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AC5AD-F86E-4A0F-B608-197580096FE8}" type="datetimeFigureOut">
              <a:rPr lang="en-US" smtClean="0"/>
              <a:t>3/22/2026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BAEBBA-BD7B-43B3-B8B0-41A804A51452}" type="slidenum">
              <a:rPr lang="en-US" smtClean="0"/>
              <a:t>‹#›</a:t>
            </a:fld>
            <a:endParaRPr lang="en-US"/>
          </a:p>
        </p:txBody>
      </p:sp>
    </p:spTree>
    <p:extLst>
      <p:ext uri="{BB962C8B-B14F-4D97-AF65-F5344CB8AC3E}">
        <p14:creationId xmlns:p14="http://schemas.microsoft.com/office/powerpoint/2010/main" val="135791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BAC5AD-F86E-4A0F-B608-197580096FE8}" type="datetimeFigureOut">
              <a:rPr lang="en-US" smtClean="0"/>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AEBBA-BD7B-43B3-B8B0-41A804A51452}" type="slidenum">
              <a:rPr lang="en-US" smtClean="0"/>
              <a:t>‹#›</a:t>
            </a:fld>
            <a:endParaRPr lang="en-US"/>
          </a:p>
        </p:txBody>
      </p:sp>
    </p:spTree>
    <p:extLst>
      <p:ext uri="{BB962C8B-B14F-4D97-AF65-F5344CB8AC3E}">
        <p14:creationId xmlns:p14="http://schemas.microsoft.com/office/powerpoint/2010/main" val="379451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BAC5AD-F86E-4A0F-B608-197580096FE8}" type="datetimeFigureOut">
              <a:rPr lang="en-US" smtClean="0"/>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AEBBA-BD7B-43B3-B8B0-41A804A51452}" type="slidenum">
              <a:rPr lang="en-US" smtClean="0"/>
              <a:t>‹#›</a:t>
            </a:fld>
            <a:endParaRPr lang="en-US"/>
          </a:p>
        </p:txBody>
      </p:sp>
    </p:spTree>
    <p:extLst>
      <p:ext uri="{BB962C8B-B14F-4D97-AF65-F5344CB8AC3E}">
        <p14:creationId xmlns:p14="http://schemas.microsoft.com/office/powerpoint/2010/main" val="187187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AC5AD-F86E-4A0F-B608-197580096FE8}" type="datetimeFigureOut">
              <a:rPr lang="en-US" smtClean="0"/>
              <a:t>3/22/2026</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AEBBA-BD7B-43B3-B8B0-41A804A51452}" type="slidenum">
              <a:rPr lang="en-US" smtClean="0"/>
              <a:t>‹#›</a:t>
            </a:fld>
            <a:endParaRPr lang="en-US"/>
          </a:p>
        </p:txBody>
      </p:sp>
    </p:spTree>
    <p:extLst>
      <p:ext uri="{BB962C8B-B14F-4D97-AF65-F5344CB8AC3E}">
        <p14:creationId xmlns:p14="http://schemas.microsoft.com/office/powerpoint/2010/main" val="387785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3/22/2026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384794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1.png"/><Relationship Id="rId3" Type="http://schemas.openxmlformats.org/officeDocument/2006/relationships/image" Target="../media/image24.svg"/><Relationship Id="rId7" Type="http://schemas.openxmlformats.org/officeDocument/2006/relationships/image" Target="../media/image3.svg"/><Relationship Id="rId12"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9.svg"/><Relationship Id="rId5" Type="http://schemas.openxmlformats.org/officeDocument/2006/relationships/image" Target="../media/image20.sv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7.svg"/><Relationship Id="rId14"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5.svg"/><Relationship Id="rId7" Type="http://schemas.openxmlformats.org/officeDocument/2006/relationships/image" Target="../media/image3.sv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2.png"/><Relationship Id="rId11" Type="http://schemas.microsoft.com/office/2007/relationships/hdphoto" Target="../media/hdphoto2.wdp"/><Relationship Id="rId5" Type="http://schemas.openxmlformats.org/officeDocument/2006/relationships/image" Target="../media/image7.svg"/><Relationship Id="rId10"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5.svg"/><Relationship Id="rId7" Type="http://schemas.openxmlformats.org/officeDocument/2006/relationships/image" Target="../media/image7.sv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32.png"/><Relationship Id="rId5" Type="http://schemas.openxmlformats.org/officeDocument/2006/relationships/image" Target="../media/image3.svg"/><Relationship Id="rId10" Type="http://schemas.openxmlformats.org/officeDocument/2006/relationships/image" Target="../media/image31.jpeg"/><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svg"/><Relationship Id="rId3" Type="http://schemas.openxmlformats.org/officeDocument/2006/relationships/image" Target="../media/image3.svg"/><Relationship Id="rId7" Type="http://schemas.openxmlformats.org/officeDocument/2006/relationships/image" Target="../media/image9.svg"/><Relationship Id="rId12"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32.png"/><Relationship Id="rId5" Type="http://schemas.openxmlformats.org/officeDocument/2006/relationships/image" Target="../media/image7.sv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20.svg"/></Relationships>
</file>

<file path=ppt/slides/_rels/slide17.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8.png"/><Relationship Id="rId3" Type="http://schemas.openxmlformats.org/officeDocument/2006/relationships/image" Target="../media/image34.svg"/><Relationship Id="rId7" Type="http://schemas.openxmlformats.org/officeDocument/2006/relationships/image" Target="../media/image2.png"/><Relationship Id="rId12" Type="http://schemas.openxmlformats.org/officeDocument/2006/relationships/image" Target="../media/image7.sv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7.jpeg"/><Relationship Id="rId11" Type="http://schemas.openxmlformats.org/officeDocument/2006/relationships/image" Target="../media/image6.png"/><Relationship Id="rId5" Type="http://schemas.openxmlformats.org/officeDocument/2006/relationships/image" Target="../media/image36.svg"/><Relationship Id="rId15" Type="http://schemas.openxmlformats.org/officeDocument/2006/relationships/image" Target="../media/image16.png"/><Relationship Id="rId10" Type="http://schemas.openxmlformats.org/officeDocument/2006/relationships/image" Target="../media/image20.svg"/><Relationship Id="rId4" Type="http://schemas.openxmlformats.org/officeDocument/2006/relationships/image" Target="../media/image35.png"/><Relationship Id="rId9" Type="http://schemas.openxmlformats.org/officeDocument/2006/relationships/image" Target="../media/image19.png"/><Relationship Id="rId14"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18" Type="http://schemas.microsoft.com/office/2007/relationships/hdphoto" Target="../media/hdphoto3.wdp"/><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17" Type="http://schemas.openxmlformats.org/officeDocument/2006/relationships/image" Target="../media/image40.png"/><Relationship Id="rId2" Type="http://schemas.openxmlformats.org/officeDocument/2006/relationships/image" Target="../media/image33.png"/><Relationship Id="rId16" Type="http://schemas.openxmlformats.org/officeDocument/2006/relationships/image" Target="../media/image39.svg"/><Relationship Id="rId20" Type="http://schemas.microsoft.com/office/2007/relationships/hdphoto" Target="../media/hdphoto4.wdp"/><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38.png"/><Relationship Id="rId10" Type="http://schemas.openxmlformats.org/officeDocument/2006/relationships/image" Target="../media/image6.png"/><Relationship Id="rId19"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18" Type="http://schemas.microsoft.com/office/2007/relationships/hdphoto" Target="../media/hdphoto3.wdp"/><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17" Type="http://schemas.openxmlformats.org/officeDocument/2006/relationships/image" Target="../media/image40.png"/><Relationship Id="rId2" Type="http://schemas.openxmlformats.org/officeDocument/2006/relationships/image" Target="../media/image33.png"/><Relationship Id="rId16" Type="http://schemas.openxmlformats.org/officeDocument/2006/relationships/image" Target="../media/image39.svg"/><Relationship Id="rId20" Type="http://schemas.microsoft.com/office/2007/relationships/hdphoto" Target="../media/hdphoto4.wdp"/><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38.png"/><Relationship Id="rId10" Type="http://schemas.openxmlformats.org/officeDocument/2006/relationships/image" Target="../media/image6.png"/><Relationship Id="rId19"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18" Type="http://schemas.microsoft.com/office/2007/relationships/hdphoto" Target="../media/hdphoto3.wdp"/><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17" Type="http://schemas.openxmlformats.org/officeDocument/2006/relationships/image" Target="../media/image40.png"/><Relationship Id="rId2" Type="http://schemas.openxmlformats.org/officeDocument/2006/relationships/image" Target="../media/image33.png"/><Relationship Id="rId16" Type="http://schemas.openxmlformats.org/officeDocument/2006/relationships/image" Target="../media/image39.svg"/><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38.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18" Type="http://schemas.microsoft.com/office/2007/relationships/hdphoto" Target="../media/hdphoto4.wdp"/><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17" Type="http://schemas.openxmlformats.org/officeDocument/2006/relationships/image" Target="../media/image41.png"/><Relationship Id="rId2" Type="http://schemas.openxmlformats.org/officeDocument/2006/relationships/image" Target="../media/image33.png"/><Relationship Id="rId16" Type="http://schemas.openxmlformats.org/officeDocument/2006/relationships/image" Target="../media/image39.svg"/><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38.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17" Type="http://schemas.openxmlformats.org/officeDocument/2006/relationships/image" Target="../media/image42.png"/><Relationship Id="rId2" Type="http://schemas.openxmlformats.org/officeDocument/2006/relationships/image" Target="../media/image33.png"/><Relationship Id="rId16" Type="http://schemas.openxmlformats.org/officeDocument/2006/relationships/image" Target="../media/image39.svg"/><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38.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17" Type="http://schemas.openxmlformats.org/officeDocument/2006/relationships/image" Target="../media/image43.png"/><Relationship Id="rId2" Type="http://schemas.openxmlformats.org/officeDocument/2006/relationships/image" Target="../media/image33.png"/><Relationship Id="rId16" Type="http://schemas.openxmlformats.org/officeDocument/2006/relationships/image" Target="../media/image39.svg"/><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38.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18" Type="http://schemas.openxmlformats.org/officeDocument/2006/relationships/image" Target="../media/image29.gif"/><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17" Type="http://schemas.openxmlformats.org/officeDocument/2006/relationships/image" Target="../media/image27.png"/><Relationship Id="rId2" Type="http://schemas.openxmlformats.org/officeDocument/2006/relationships/image" Target="../media/image33.png"/><Relationship Id="rId16" Type="http://schemas.openxmlformats.org/officeDocument/2006/relationships/image" Target="../media/image39.svg"/><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38.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image" Target="../media/image33.png"/><Relationship Id="rId16" Type="http://schemas.openxmlformats.org/officeDocument/2006/relationships/image" Target="../media/image45.svg"/><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44.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17" Type="http://schemas.openxmlformats.org/officeDocument/2006/relationships/image" Target="../media/image48.png"/><Relationship Id="rId2" Type="http://schemas.openxmlformats.org/officeDocument/2006/relationships/image" Target="../media/image33.png"/><Relationship Id="rId16" Type="http://schemas.openxmlformats.org/officeDocument/2006/relationships/image" Target="../media/image47.png"/><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46.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49.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image" Target="../media/image33.png"/><Relationship Id="rId16" Type="http://schemas.microsoft.com/office/2007/relationships/hdphoto" Target="../media/hdphoto4.wdp"/><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41.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image" Target="../media/image33.png"/><Relationship Id="rId16" Type="http://schemas.microsoft.com/office/2007/relationships/hdphoto" Target="../media/hdphoto3.wdp"/><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40.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7.svg"/><Relationship Id="rId5" Type="http://schemas.openxmlformats.org/officeDocument/2006/relationships/image" Target="../media/image15.sv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3.sv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50.gif"/><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image" Target="../media/image33.png"/><Relationship Id="rId16" Type="http://schemas.microsoft.com/office/2007/relationships/hdphoto" Target="../media/hdphoto3.wdp"/><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40.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51.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image" Target="../media/image33.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52.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image" Target="../media/image34.svg"/><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image" Target="../media/image33.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36.svg"/><Relationship Id="rId15" Type="http://schemas.openxmlformats.org/officeDocument/2006/relationships/image" Target="../media/image52.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8.png"/><Relationship Id="rId18" Type="http://schemas.openxmlformats.org/officeDocument/2006/relationships/image" Target="../media/image60.png"/><Relationship Id="rId3" Type="http://schemas.openxmlformats.org/officeDocument/2006/relationships/image" Target="../media/image54.svg"/><Relationship Id="rId7" Type="http://schemas.openxmlformats.org/officeDocument/2006/relationships/image" Target="../media/image36.svg"/><Relationship Id="rId12" Type="http://schemas.openxmlformats.org/officeDocument/2006/relationships/image" Target="../media/image57.jpeg"/><Relationship Id="rId17" Type="http://schemas.openxmlformats.org/officeDocument/2006/relationships/image" Target="../media/image50.gif"/><Relationship Id="rId2" Type="http://schemas.openxmlformats.org/officeDocument/2006/relationships/image" Target="../media/image53.png"/><Relationship Id="rId16" Type="http://schemas.openxmlformats.org/officeDocument/2006/relationships/image" Target="../media/image34.svg"/><Relationship Id="rId1" Type="http://schemas.openxmlformats.org/officeDocument/2006/relationships/slideLayout" Target="../slideLayouts/slideLayout18.xml"/><Relationship Id="rId6" Type="http://schemas.openxmlformats.org/officeDocument/2006/relationships/image" Target="../media/image35.png"/><Relationship Id="rId11" Type="http://schemas.openxmlformats.org/officeDocument/2006/relationships/image" Target="../media/image56.gif"/><Relationship Id="rId5" Type="http://schemas.openxmlformats.org/officeDocument/2006/relationships/image" Target="../media/image39.svg"/><Relationship Id="rId15" Type="http://schemas.openxmlformats.org/officeDocument/2006/relationships/image" Target="../media/image33.png"/><Relationship Id="rId10" Type="http://schemas.openxmlformats.org/officeDocument/2006/relationships/image" Target="../media/image55.png"/><Relationship Id="rId19" Type="http://schemas.openxmlformats.org/officeDocument/2006/relationships/slide" Target="slide36.xml"/><Relationship Id="rId4" Type="http://schemas.openxmlformats.org/officeDocument/2006/relationships/image" Target="../media/image38.png"/><Relationship Id="rId9" Type="http://schemas.openxmlformats.org/officeDocument/2006/relationships/image" Target="../media/image45.svg"/><Relationship Id="rId14" Type="http://schemas.openxmlformats.org/officeDocument/2006/relationships/image" Target="../media/image59.svg"/></Relationships>
</file>

<file path=ppt/slides/_rels/slide36.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63.jpe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62.wmf"/><Relationship Id="rId2" Type="http://schemas.openxmlformats.org/officeDocument/2006/relationships/slideLayout" Target="../slideLayouts/slideLayout7.xml"/><Relationship Id="rId16" Type="http://schemas.openxmlformats.org/officeDocument/2006/relationships/image" Target="../media/image34.svg"/><Relationship Id="rId1" Type="http://schemas.openxmlformats.org/officeDocument/2006/relationships/vmlDrawing" Target="../drawings/vmlDrawing1.vml"/><Relationship Id="rId6" Type="http://schemas.openxmlformats.org/officeDocument/2006/relationships/image" Target="../media/image45.svg"/><Relationship Id="rId11" Type="http://schemas.openxmlformats.org/officeDocument/2006/relationships/oleObject" Target="../embeddings/oleObject2.bin"/><Relationship Id="rId5" Type="http://schemas.openxmlformats.org/officeDocument/2006/relationships/image" Target="../media/image44.png"/><Relationship Id="rId15" Type="http://schemas.openxmlformats.org/officeDocument/2006/relationships/image" Target="../media/image33.png"/><Relationship Id="rId10" Type="http://schemas.openxmlformats.org/officeDocument/2006/relationships/image" Target="../media/image61.wmf"/><Relationship Id="rId4" Type="http://schemas.openxmlformats.org/officeDocument/2006/relationships/image" Target="../media/image36.svg"/><Relationship Id="rId9" Type="http://schemas.openxmlformats.org/officeDocument/2006/relationships/oleObject" Target="../embeddings/oleObject1.bin"/><Relationship Id="rId14" Type="http://schemas.openxmlformats.org/officeDocument/2006/relationships/image" Target="../media/image64.png"/></Relationships>
</file>

<file path=ppt/slides/_rels/slide3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65.png"/><Relationship Id="rId7" Type="http://schemas.openxmlformats.org/officeDocument/2006/relationships/image" Target="../media/image2.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microsoft.com/office/2007/relationships/hdphoto" Target="../media/hdphoto5.wdp"/><Relationship Id="rId9"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65.png"/><Relationship Id="rId7" Type="http://schemas.openxmlformats.org/officeDocument/2006/relationships/image" Target="../media/image2.png"/><Relationship Id="rId12" Type="http://schemas.openxmlformats.org/officeDocument/2006/relationships/image" Target="../media/image9.sv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svg"/><Relationship Id="rId4" Type="http://schemas.microsoft.com/office/2007/relationships/hdphoto" Target="../media/hdphoto5.wdp"/><Relationship Id="rId9"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hdphoto" Target="../media/hdphoto6.wdp"/><Relationship Id="rId7" Type="http://schemas.openxmlformats.org/officeDocument/2006/relationships/image" Target="../media/image2.png"/><Relationship Id="rId12" Type="http://schemas.openxmlformats.org/officeDocument/2006/relationships/image" Target="../media/image9.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svg"/><Relationship Id="rId4" Type="http://schemas.openxmlformats.org/officeDocument/2006/relationships/image" Target="../media/image64.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audio" Target="../media/audio2.wav"/><Relationship Id="rId7" Type="http://schemas.openxmlformats.org/officeDocument/2006/relationships/image" Target="../media/image2.png"/><Relationship Id="rId12" Type="http://schemas.openxmlformats.org/officeDocument/2006/relationships/image" Target="../media/image22.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7.svg"/><Relationship Id="rId4" Type="http://schemas.openxmlformats.org/officeDocument/2006/relationships/image" Target="../media/image18.pn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hdphoto" Target="../media/hdphoto6.wdp"/><Relationship Id="rId7" Type="http://schemas.openxmlformats.org/officeDocument/2006/relationships/image" Target="../media/image2.png"/><Relationship Id="rId12" Type="http://schemas.openxmlformats.org/officeDocument/2006/relationships/image" Target="../media/image9.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svg"/><Relationship Id="rId4" Type="http://schemas.openxmlformats.org/officeDocument/2006/relationships/image" Target="../media/image64.png"/><Relationship Id="rId9"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8.png"/></Relationships>
</file>

<file path=ppt/slides/_rels/slide4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9.svg"/><Relationship Id="rId3" Type="http://schemas.openxmlformats.org/officeDocument/2006/relationships/image" Target="../media/image68.png"/><Relationship Id="rId7" Type="http://schemas.openxmlformats.org/officeDocument/2006/relationships/image" Target="../media/image5.svg"/><Relationship Id="rId12" Type="http://schemas.openxmlformats.org/officeDocument/2006/relationships/image" Target="../media/image8.png"/><Relationship Id="rId2" Type="http://schemas.openxmlformats.org/officeDocument/2006/relationships/image" Target="../media/image67.jp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svg"/><Relationship Id="rId5" Type="http://schemas.openxmlformats.org/officeDocument/2006/relationships/image" Target="../media/image64.png"/><Relationship Id="rId10" Type="http://schemas.openxmlformats.org/officeDocument/2006/relationships/image" Target="../media/image6.png"/><Relationship Id="rId4" Type="http://schemas.openxmlformats.org/officeDocument/2006/relationships/image" Target="../media/image69.png"/><Relationship Id="rId9" Type="http://schemas.openxmlformats.org/officeDocument/2006/relationships/image" Target="../media/image3.sv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png"/><Relationship Id="rId18" Type="http://schemas.openxmlformats.org/officeDocument/2006/relationships/image" Target="../media/image9.svg"/><Relationship Id="rId3" Type="http://schemas.openxmlformats.org/officeDocument/2006/relationships/image" Target="../media/image73.png"/><Relationship Id="rId7" Type="http://schemas.openxmlformats.org/officeDocument/2006/relationships/image" Target="../media/image71.wmf"/><Relationship Id="rId12" Type="http://schemas.openxmlformats.org/officeDocument/2006/relationships/image" Target="../media/image5.svg"/><Relationship Id="rId17" Type="http://schemas.openxmlformats.org/officeDocument/2006/relationships/image" Target="../media/image8.png"/><Relationship Id="rId2" Type="http://schemas.openxmlformats.org/officeDocument/2006/relationships/slideLayout" Target="../slideLayouts/slideLayout7.xml"/><Relationship Id="rId16" Type="http://schemas.openxmlformats.org/officeDocument/2006/relationships/image" Target="../media/image7.svg"/><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4.png"/><Relationship Id="rId5" Type="http://schemas.openxmlformats.org/officeDocument/2006/relationships/image" Target="../media/image70.wmf"/><Relationship Id="rId15" Type="http://schemas.openxmlformats.org/officeDocument/2006/relationships/image" Target="../media/image6.png"/><Relationship Id="rId10" Type="http://schemas.openxmlformats.org/officeDocument/2006/relationships/image" Target="../media/image64.png"/><Relationship Id="rId4" Type="http://schemas.openxmlformats.org/officeDocument/2006/relationships/oleObject" Target="../embeddings/oleObject3.bin"/><Relationship Id="rId9" Type="http://schemas.openxmlformats.org/officeDocument/2006/relationships/image" Target="../media/image72.wmf"/><Relationship Id="rId14" Type="http://schemas.openxmlformats.org/officeDocument/2006/relationships/image" Target="../media/image3.svg"/></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9.svg"/></Relationships>
</file>

<file path=ppt/slides/_rels/slide45.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2.png"/><Relationship Id="rId18" Type="http://schemas.openxmlformats.org/officeDocument/2006/relationships/image" Target="../media/image85.svg"/><Relationship Id="rId26" Type="http://schemas.openxmlformats.org/officeDocument/2006/relationships/image" Target="../media/image45.svg"/><Relationship Id="rId3" Type="http://schemas.openxmlformats.org/officeDocument/2006/relationships/image" Target="../media/image74.png"/><Relationship Id="rId21"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81.svg"/><Relationship Id="rId17" Type="http://schemas.openxmlformats.org/officeDocument/2006/relationships/image" Target="../media/image84.png"/><Relationship Id="rId25" Type="http://schemas.openxmlformats.org/officeDocument/2006/relationships/image" Target="../media/image44.png"/><Relationship Id="rId2" Type="http://schemas.openxmlformats.org/officeDocument/2006/relationships/audio" Target="../media/audio3.wav"/><Relationship Id="rId16" Type="http://schemas.openxmlformats.org/officeDocument/2006/relationships/image" Target="../media/image34.svg"/><Relationship Id="rId20" Type="http://schemas.openxmlformats.org/officeDocument/2006/relationships/image" Target="../media/image54.svg"/><Relationship Id="rId29"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77.svg"/><Relationship Id="rId11" Type="http://schemas.openxmlformats.org/officeDocument/2006/relationships/image" Target="../media/image25.png"/><Relationship Id="rId24" Type="http://schemas.openxmlformats.org/officeDocument/2006/relationships/image" Target="../media/image36.svg"/><Relationship Id="rId5" Type="http://schemas.openxmlformats.org/officeDocument/2006/relationships/image" Target="../media/image76.png"/><Relationship Id="rId15" Type="http://schemas.openxmlformats.org/officeDocument/2006/relationships/image" Target="../media/image33.png"/><Relationship Id="rId23" Type="http://schemas.openxmlformats.org/officeDocument/2006/relationships/image" Target="../media/image35.png"/><Relationship Id="rId28" Type="http://schemas.openxmlformats.org/officeDocument/2006/relationships/image" Target="../media/image39.svg"/><Relationship Id="rId10" Type="http://schemas.openxmlformats.org/officeDocument/2006/relationships/image" Target="../media/image80.svg"/><Relationship Id="rId19" Type="http://schemas.openxmlformats.org/officeDocument/2006/relationships/image" Target="../media/image53.png"/><Relationship Id="rId4" Type="http://schemas.openxmlformats.org/officeDocument/2006/relationships/image" Target="../media/image75.svg"/><Relationship Id="rId9" Type="http://schemas.openxmlformats.org/officeDocument/2006/relationships/image" Target="../media/image79.png"/><Relationship Id="rId14" Type="http://schemas.openxmlformats.org/officeDocument/2006/relationships/image" Target="../media/image83.svg"/><Relationship Id="rId22" Type="http://schemas.openxmlformats.org/officeDocument/2006/relationships/image" Target="../media/image17.png"/><Relationship Id="rId27"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svg"/><Relationship Id="rId7" Type="http://schemas.openxmlformats.org/officeDocument/2006/relationships/image" Target="../media/image22.sv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7.svg"/><Relationship Id="rId5" Type="http://schemas.openxmlformats.org/officeDocument/2006/relationships/image" Target="../media/image26.svg"/><Relationship Id="rId10" Type="http://schemas.openxmlformats.org/officeDocument/2006/relationships/image" Target="../media/image6.png"/><Relationship Id="rId4" Type="http://schemas.openxmlformats.org/officeDocument/2006/relationships/image" Target="../media/image25.png"/><Relationship Id="rId9"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6.png"/><Relationship Id="rId5" Type="http://schemas.openxmlformats.org/officeDocument/2006/relationships/image" Target="../media/image3.svg"/><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29.gif"/></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E4FCFF">
                <a:alpha val="100000"/>
              </a:srgbClr>
            </a:gs>
            <a:gs pos="100000">
              <a:srgbClr val="EED5EF">
                <a:alpha val="100000"/>
              </a:srgbClr>
            </a:gs>
          </a:gsLst>
          <a:lin ang="5400000"/>
        </a:gradFill>
        <a:effectLst/>
      </p:bgPr>
    </p:bg>
    <p:spTree>
      <p:nvGrpSpPr>
        <p:cNvPr id="1" name=""/>
        <p:cNvGrpSpPr/>
        <p:nvPr/>
      </p:nvGrpSpPr>
      <p:grpSpPr>
        <a:xfrm>
          <a:off x="0" y="0"/>
          <a:ext cx="0" cy="0"/>
          <a:chOff x="0" y="0"/>
          <a:chExt cx="0" cy="0"/>
        </a:xfrm>
      </p:grpSpPr>
      <p:sp>
        <p:nvSpPr>
          <p:cNvPr id="43" name="Freeform 4" descr="n26 fb Tran Phu">
            <a:extLst>
              <a:ext uri="{FF2B5EF4-FFF2-40B4-BE49-F238E27FC236}">
                <a16:creationId xmlns:a16="http://schemas.microsoft.com/office/drawing/2014/main" id="{80C2AE52-95AB-BF6E-3DEE-890338AA737F}"/>
              </a:ext>
            </a:extLst>
          </p:cNvPr>
          <p:cNvSpPr/>
          <p:nvPr/>
        </p:nvSpPr>
        <p:spPr>
          <a:xfrm>
            <a:off x="8464913" y="2209800"/>
            <a:ext cx="3159485" cy="3672983"/>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endParaRPr lang="en-US"/>
          </a:p>
        </p:txBody>
      </p:sp>
      <p:sp>
        <p:nvSpPr>
          <p:cNvPr id="42" name="Freeform 4" descr="n26 fb Tran Phu">
            <a:extLst>
              <a:ext uri="{FF2B5EF4-FFF2-40B4-BE49-F238E27FC236}">
                <a16:creationId xmlns:a16="http://schemas.microsoft.com/office/drawing/2014/main" id="{DE770DA6-5501-9CFD-6AE2-02DC27CDF6A4}"/>
              </a:ext>
            </a:extLst>
          </p:cNvPr>
          <p:cNvSpPr/>
          <p:nvPr/>
        </p:nvSpPr>
        <p:spPr>
          <a:xfrm>
            <a:off x="936175" y="914400"/>
            <a:ext cx="6477000" cy="3672983"/>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endParaRPr lang="en-US"/>
          </a:p>
        </p:txBody>
      </p:sp>
      <p:pic>
        <p:nvPicPr>
          <p:cNvPr id="37" name="Picture 36" descr="n26 fb Tran Phu">
            <a:extLst>
              <a:ext uri="{FF2B5EF4-FFF2-40B4-BE49-F238E27FC236}">
                <a16:creationId xmlns:a16="http://schemas.microsoft.com/office/drawing/2014/main" id="{B6E04CC3-1CBC-F86F-05EB-3D058FC7C6C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7551" t="-4" r="15534" b="5694"/>
          <a:stretch/>
        </p:blipFill>
        <p:spPr bwMode="auto">
          <a:xfrm>
            <a:off x="8627041" y="2585768"/>
            <a:ext cx="2835227" cy="2921045"/>
          </a:xfrm>
          <a:prstGeom prst="rect">
            <a:avLst/>
          </a:prstGeom>
          <a:noFill/>
          <a:ln>
            <a:noFill/>
          </a:ln>
          <a:extLst>
            <a:ext uri="{53640926-AAD7-44D8-BBD7-CCE9431645EC}">
              <a14:shadowObscured xmlns:a14="http://schemas.microsoft.com/office/drawing/2010/main"/>
            </a:ext>
          </a:extLst>
        </p:spPr>
      </p:pic>
      <p:sp>
        <p:nvSpPr>
          <p:cNvPr id="40" name="TextBox 39" descr="n26 fb Tran Phu">
            <a:extLst>
              <a:ext uri="{FF2B5EF4-FFF2-40B4-BE49-F238E27FC236}">
                <a16:creationId xmlns:a16="http://schemas.microsoft.com/office/drawing/2014/main" id="{923F04DC-9CEE-1444-3E7B-1C643AF389F8}"/>
              </a:ext>
            </a:extLst>
          </p:cNvPr>
          <p:cNvSpPr txBox="1"/>
          <p:nvPr/>
        </p:nvSpPr>
        <p:spPr>
          <a:xfrm>
            <a:off x="1280889" y="914401"/>
            <a:ext cx="5867400" cy="3539430"/>
          </a:xfrm>
          <a:prstGeom prst="rect">
            <a:avLst/>
          </a:prstGeom>
          <a:noFill/>
        </p:spPr>
        <p:txBody>
          <a:bodyPr wrap="square">
            <a:spAutoFit/>
          </a:bodyPr>
          <a:lstStyle/>
          <a:p>
            <a:pPr algn="just"/>
            <a:r>
              <a:rPr lang="en-US" sz="3200" i="1">
                <a:solidFill>
                  <a:srgbClr val="000000"/>
                </a:solidFill>
                <a:effectLst/>
                <a:latin typeface="Cambria" panose="02040503050406030204" pitchFamily="18" charset="0"/>
                <a:ea typeface="Cambria" panose="02040503050406030204" pitchFamily="18" charset="0"/>
              </a:rPr>
              <a:t>Nếu làm nóng hòn bi sắt đặt trên mặt sàn nẳm ngang thì tuy nhận được nhiệt năng nhưng cả thế năng và động năng của hòn bi đều không tăng. Như vậy, có phải định luật bảo toàn năng lượng bị vi phạm không?</a:t>
            </a:r>
            <a:endParaRPr lang="en-US" sz="3200">
              <a:latin typeface="Cambria" panose="02040503050406030204" pitchFamily="18" charset="0"/>
              <a:ea typeface="Cambria" panose="02040503050406030204" pitchFamily="18" charset="0"/>
            </a:endParaRPr>
          </a:p>
        </p:txBody>
      </p:sp>
      <p:sp>
        <p:nvSpPr>
          <p:cNvPr id="41" name="Freeform 35" descr="n26 fb Tran Phu">
            <a:extLst>
              <a:ext uri="{FF2B5EF4-FFF2-40B4-BE49-F238E27FC236}">
                <a16:creationId xmlns:a16="http://schemas.microsoft.com/office/drawing/2014/main" id="{EBF57B06-54AF-F28E-D0FC-6ECC18E97C35}"/>
              </a:ext>
            </a:extLst>
          </p:cNvPr>
          <p:cNvSpPr/>
          <p:nvPr/>
        </p:nvSpPr>
        <p:spPr>
          <a:xfrm flipH="1">
            <a:off x="553088" y="546776"/>
            <a:ext cx="720544" cy="735249"/>
          </a:xfrm>
          <a:custGeom>
            <a:avLst/>
            <a:gdLst/>
            <a:ahLst/>
            <a:cxnLst/>
            <a:rect l="l" t="t" r="r" b="b"/>
            <a:pathLst>
              <a:path w="1080816" h="1102874">
                <a:moveTo>
                  <a:pt x="1080816" y="0"/>
                </a:moveTo>
                <a:lnTo>
                  <a:pt x="0" y="0"/>
                </a:lnTo>
                <a:lnTo>
                  <a:pt x="0" y="1102874"/>
                </a:lnTo>
                <a:lnTo>
                  <a:pt x="1080816" y="1102874"/>
                </a:lnTo>
                <a:lnTo>
                  <a:pt x="108081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4" name="Freeform 11" descr="n26 fb Tran Phu">
            <a:extLst>
              <a:ext uri="{FF2B5EF4-FFF2-40B4-BE49-F238E27FC236}">
                <a16:creationId xmlns:a16="http://schemas.microsoft.com/office/drawing/2014/main" id="{20577883-CC5E-D494-FF44-CAA576D708E0}"/>
              </a:ext>
            </a:extLst>
          </p:cNvPr>
          <p:cNvSpPr/>
          <p:nvPr/>
        </p:nvSpPr>
        <p:spPr>
          <a:xfrm>
            <a:off x="10001737" y="5878199"/>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5" name="Freeform 12" descr="n26 fb Tran Phu">
            <a:extLst>
              <a:ext uri="{FF2B5EF4-FFF2-40B4-BE49-F238E27FC236}">
                <a16:creationId xmlns:a16="http://schemas.microsoft.com/office/drawing/2014/main" id="{2D3DEE94-601E-320D-F6AF-2448E8339326}"/>
              </a:ext>
            </a:extLst>
          </p:cNvPr>
          <p:cNvSpPr/>
          <p:nvPr/>
        </p:nvSpPr>
        <p:spPr>
          <a:xfrm>
            <a:off x="9358104" y="6431238"/>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6" name="Freeform 14" descr="n26 fb Tran Phu">
            <a:extLst>
              <a:ext uri="{FF2B5EF4-FFF2-40B4-BE49-F238E27FC236}">
                <a16:creationId xmlns:a16="http://schemas.microsoft.com/office/drawing/2014/main" id="{9E50E0F8-89C4-F0AE-CCBB-0ABABEF42092}"/>
              </a:ext>
            </a:extLst>
          </p:cNvPr>
          <p:cNvSpPr/>
          <p:nvPr/>
        </p:nvSpPr>
        <p:spPr>
          <a:xfrm>
            <a:off x="200849" y="4855872"/>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7" name="Freeform 15" descr="n26 fb Tran Phu">
            <a:extLst>
              <a:ext uri="{FF2B5EF4-FFF2-40B4-BE49-F238E27FC236}">
                <a16:creationId xmlns:a16="http://schemas.microsoft.com/office/drawing/2014/main" id="{6E08EF04-C131-BC11-BC7E-2607BD0A4BD4}"/>
              </a:ext>
            </a:extLst>
          </p:cNvPr>
          <p:cNvSpPr/>
          <p:nvPr/>
        </p:nvSpPr>
        <p:spPr>
          <a:xfrm flipH="1">
            <a:off x="11849100" y="4855872"/>
            <a:ext cx="457419" cy="466753"/>
          </a:xfrm>
          <a:custGeom>
            <a:avLst/>
            <a:gdLst/>
            <a:ahLst/>
            <a:cxnLst/>
            <a:rect l="l" t="t" r="r" b="b"/>
            <a:pathLst>
              <a:path w="686128" h="700130">
                <a:moveTo>
                  <a:pt x="686128" y="0"/>
                </a:moveTo>
                <a:lnTo>
                  <a:pt x="0" y="0"/>
                </a:lnTo>
                <a:lnTo>
                  <a:pt x="0" y="700131"/>
                </a:lnTo>
                <a:lnTo>
                  <a:pt x="686128" y="700131"/>
                </a:lnTo>
                <a:lnTo>
                  <a:pt x="686128"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8" name="Freeform 16" descr="n26 fb Tran Phu">
            <a:extLst>
              <a:ext uri="{FF2B5EF4-FFF2-40B4-BE49-F238E27FC236}">
                <a16:creationId xmlns:a16="http://schemas.microsoft.com/office/drawing/2014/main" id="{012C617C-AFF2-1A97-0632-DD8DCB7AE8CA}"/>
              </a:ext>
            </a:extLst>
          </p:cNvPr>
          <p:cNvSpPr/>
          <p:nvPr/>
        </p:nvSpPr>
        <p:spPr>
          <a:xfrm>
            <a:off x="9645964" y="633240"/>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9" name="Freeform 17" descr="n26 fb Tran Phu">
            <a:extLst>
              <a:ext uri="{FF2B5EF4-FFF2-40B4-BE49-F238E27FC236}">
                <a16:creationId xmlns:a16="http://schemas.microsoft.com/office/drawing/2014/main" id="{179BFA25-2FE9-ADF6-A0EA-AAD762ECA1B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0" name="Freeform 18" descr="n26 fb Tran Phu">
            <a:extLst>
              <a:ext uri="{FF2B5EF4-FFF2-40B4-BE49-F238E27FC236}">
                <a16:creationId xmlns:a16="http://schemas.microsoft.com/office/drawing/2014/main" id="{B7EB335E-BC6B-9475-B082-0B618918A597}"/>
              </a:ext>
            </a:extLst>
          </p:cNvPr>
          <p:cNvSpPr/>
          <p:nvPr/>
        </p:nvSpPr>
        <p:spPr>
          <a:xfrm rot="928922">
            <a:off x="10418510" y="1450573"/>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1" name="Freeform 19" descr="n26 fb Tran Phu">
            <a:extLst>
              <a:ext uri="{FF2B5EF4-FFF2-40B4-BE49-F238E27FC236}">
                <a16:creationId xmlns:a16="http://schemas.microsoft.com/office/drawing/2014/main" id="{F4EB1DB8-8671-150E-C155-5025E3BD2F69}"/>
              </a:ext>
            </a:extLst>
          </p:cNvPr>
          <p:cNvSpPr/>
          <p:nvPr/>
        </p:nvSpPr>
        <p:spPr>
          <a:xfrm rot="-1487670" flipH="1">
            <a:off x="303690" y="244018"/>
            <a:ext cx="992210" cy="570502"/>
          </a:xfrm>
          <a:custGeom>
            <a:avLst/>
            <a:gdLst/>
            <a:ahLst/>
            <a:cxnLst/>
            <a:rect l="l" t="t" r="r" b="b"/>
            <a:pathLst>
              <a:path w="1756119" h="1075623">
                <a:moveTo>
                  <a:pt x="1756119" y="0"/>
                </a:moveTo>
                <a:lnTo>
                  <a:pt x="0" y="0"/>
                </a:lnTo>
                <a:lnTo>
                  <a:pt x="0" y="1075622"/>
                </a:lnTo>
                <a:lnTo>
                  <a:pt x="1756119" y="1075622"/>
                </a:lnTo>
                <a:lnTo>
                  <a:pt x="175611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2" name="Freeform 20" descr="n26 fb Tran Phu">
            <a:extLst>
              <a:ext uri="{FF2B5EF4-FFF2-40B4-BE49-F238E27FC236}">
                <a16:creationId xmlns:a16="http://schemas.microsoft.com/office/drawing/2014/main" id="{D510722E-5781-ABD4-8E0C-261CEC69F5E3}"/>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372842026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5" descr="n26 fb Tran Phu">
            <a:extLst>
              <a:ext uri="{FF2B5EF4-FFF2-40B4-BE49-F238E27FC236}">
                <a16:creationId xmlns:a16="http://schemas.microsoft.com/office/drawing/2014/main" id="{79E21D46-6F7D-F595-6A8D-3B885614F61C}"/>
              </a:ext>
            </a:extLst>
          </p:cNvPr>
          <p:cNvGrpSpPr>
            <a:grpSpLocks/>
          </p:cNvGrpSpPr>
          <p:nvPr/>
        </p:nvGrpSpPr>
        <p:grpSpPr bwMode="auto">
          <a:xfrm>
            <a:off x="5478121" y="2114901"/>
            <a:ext cx="4679068" cy="523767"/>
            <a:chOff x="2057400" y="1582017"/>
            <a:chExt cx="6239973" cy="699989"/>
          </a:xfrm>
        </p:grpSpPr>
        <p:grpSp>
          <p:nvGrpSpPr>
            <p:cNvPr id="5" name="Group 36">
              <a:extLst>
                <a:ext uri="{FF2B5EF4-FFF2-40B4-BE49-F238E27FC236}">
                  <a16:creationId xmlns:a16="http://schemas.microsoft.com/office/drawing/2014/main" id="{28E9D2D0-F618-5E77-9814-BDDB6BA24ACC}"/>
                </a:ext>
              </a:extLst>
            </p:cNvPr>
            <p:cNvGrpSpPr>
              <a:grpSpLocks/>
            </p:cNvGrpSpPr>
            <p:nvPr/>
          </p:nvGrpSpPr>
          <p:grpSpPr bwMode="auto">
            <a:xfrm>
              <a:off x="2057400" y="1582017"/>
              <a:ext cx="6239973" cy="699257"/>
              <a:chOff x="2057400" y="1582017"/>
              <a:chExt cx="6239973" cy="699257"/>
            </a:xfrm>
          </p:grpSpPr>
          <p:sp>
            <p:nvSpPr>
              <p:cNvPr id="7" name="Rectangle 257">
                <a:extLst>
                  <a:ext uri="{FF2B5EF4-FFF2-40B4-BE49-F238E27FC236}">
                    <a16:creationId xmlns:a16="http://schemas.microsoft.com/office/drawing/2014/main" id="{F4F02F45-7C3B-DA44-FA09-D94DD81C52F9}"/>
                  </a:ext>
                </a:extLst>
              </p:cNvPr>
              <p:cNvSpPr>
                <a:spLocks noChangeArrowheads="1"/>
              </p:cNvSpPr>
              <p:nvPr/>
            </p:nvSpPr>
            <p:spPr bwMode="gray">
              <a:xfrm rot="3419336">
                <a:off x="2079119" y="1762629"/>
                <a:ext cx="477363" cy="520801"/>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sz="1350"/>
              </a:p>
            </p:txBody>
          </p:sp>
          <p:sp>
            <p:nvSpPr>
              <p:cNvPr id="8" name="Text Box 258">
                <a:extLst>
                  <a:ext uri="{FF2B5EF4-FFF2-40B4-BE49-F238E27FC236}">
                    <a16:creationId xmlns:a16="http://schemas.microsoft.com/office/drawing/2014/main" id="{B0027591-558A-2B84-D2B3-D89FA9AD9EDA}"/>
                  </a:ext>
                </a:extLst>
              </p:cNvPr>
              <p:cNvSpPr txBox="1">
                <a:spLocks noChangeArrowheads="1"/>
              </p:cNvSpPr>
              <p:nvPr/>
            </p:nvSpPr>
            <p:spPr bwMode="gray">
              <a:xfrm>
                <a:off x="2828717" y="1582017"/>
                <a:ext cx="5468656" cy="6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err="1">
                    <a:solidFill>
                      <a:srgbClr val="FF7980"/>
                    </a:solidFill>
                    <a:latin typeface="Cambria" panose="02040503050406030204" pitchFamily="18" charset="0"/>
                    <a:ea typeface="Cambria" panose="02040503050406030204" pitchFamily="18" charset="0"/>
                  </a:rPr>
                  <a:t>Nội</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năng</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của</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một</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vật</a:t>
                </a:r>
                <a:r>
                  <a:rPr lang="en-US" altLang="en-US" sz="2800" b="1" dirty="0">
                    <a:solidFill>
                      <a:srgbClr val="FF7980"/>
                    </a:solidFill>
                    <a:latin typeface="Cambria" panose="02040503050406030204" pitchFamily="18" charset="0"/>
                    <a:ea typeface="Cambria" panose="02040503050406030204" pitchFamily="18" charset="0"/>
                  </a:rPr>
                  <a:t>.</a:t>
                </a:r>
              </a:p>
            </p:txBody>
          </p:sp>
        </p:grpSp>
        <p:sp>
          <p:nvSpPr>
            <p:cNvPr id="6" name="Text Box 259">
              <a:extLst>
                <a:ext uri="{FF2B5EF4-FFF2-40B4-BE49-F238E27FC236}">
                  <a16:creationId xmlns:a16="http://schemas.microsoft.com/office/drawing/2014/main" id="{32324CCA-4D39-374D-4A2C-940E9919D23F}"/>
                </a:ext>
              </a:extLst>
            </p:cNvPr>
            <p:cNvSpPr txBox="1">
              <a:spLocks noChangeArrowheads="1"/>
            </p:cNvSpPr>
            <p:nvPr/>
          </p:nvSpPr>
          <p:spPr bwMode="gray">
            <a:xfrm>
              <a:off x="2133493" y="1582748"/>
              <a:ext cx="530591" cy="69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00"/>
                  </a:solidFill>
                  <a:latin typeface="Cambria" panose="02040503050406030204" pitchFamily="18" charset="0"/>
                  <a:ea typeface="Cambria" panose="02040503050406030204" pitchFamily="18" charset="0"/>
                </a:rPr>
                <a:t>1</a:t>
              </a:r>
            </a:p>
          </p:txBody>
        </p:sp>
      </p:grpSp>
      <p:grpSp>
        <p:nvGrpSpPr>
          <p:cNvPr id="10" name="Group 55" descr="n26 fb Tran Phu">
            <a:extLst>
              <a:ext uri="{FF2B5EF4-FFF2-40B4-BE49-F238E27FC236}">
                <a16:creationId xmlns:a16="http://schemas.microsoft.com/office/drawing/2014/main" id="{2E5237A5-D851-2B80-9E56-97548DFC643D}"/>
              </a:ext>
            </a:extLst>
          </p:cNvPr>
          <p:cNvGrpSpPr>
            <a:grpSpLocks/>
          </p:cNvGrpSpPr>
          <p:nvPr/>
        </p:nvGrpSpPr>
        <p:grpSpPr bwMode="auto">
          <a:xfrm>
            <a:off x="3842818" y="2602614"/>
            <a:ext cx="8349182" cy="2811770"/>
            <a:chOff x="238572" y="1437955"/>
            <a:chExt cx="8321704" cy="1593036"/>
          </a:xfrm>
        </p:grpSpPr>
        <p:sp>
          <p:nvSpPr>
            <p:cNvPr id="11" name="Rectangle 10">
              <a:extLst>
                <a:ext uri="{FF2B5EF4-FFF2-40B4-BE49-F238E27FC236}">
                  <a16:creationId xmlns:a16="http://schemas.microsoft.com/office/drawing/2014/main" id="{654DB7FE-888F-6370-3581-5E93968663CD}"/>
                </a:ext>
              </a:extLst>
            </p:cNvPr>
            <p:cNvSpPr/>
            <p:nvPr/>
          </p:nvSpPr>
          <p:spPr>
            <a:xfrm>
              <a:off x="1677471" y="1632761"/>
              <a:ext cx="6882805" cy="120801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400" b="1" dirty="0">
                <a:solidFill>
                  <a:schemeClr val="tx1"/>
                </a:solidFill>
                <a:effectLst>
                  <a:outerShdw blurRad="38100" dist="38100" dir="2700000" algn="tl">
                    <a:srgbClr val="000000">
                      <a:alpha val="43137"/>
                    </a:srgbClr>
                  </a:outerShdw>
                </a:effectLst>
                <a:latin typeface="Sitka Display Semibold" pitchFamily="2" charset="0"/>
              </a:endParaRPr>
            </a:p>
          </p:txBody>
        </p:sp>
        <p:sp>
          <p:nvSpPr>
            <p:cNvPr id="12" name="Freeform 55">
              <a:extLst>
                <a:ext uri="{FF2B5EF4-FFF2-40B4-BE49-F238E27FC236}">
                  <a16:creationId xmlns:a16="http://schemas.microsoft.com/office/drawing/2014/main" id="{08A1B9D9-BDC0-AC18-E7B9-494344337464}"/>
                </a:ext>
              </a:extLst>
            </p:cNvPr>
            <p:cNvSpPr/>
            <p:nvPr/>
          </p:nvSpPr>
          <p:spPr>
            <a:xfrm>
              <a:off x="246510" y="1441235"/>
              <a:ext cx="1627293" cy="177733"/>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solidFill>
                <a:srgbClr val="FF79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3" name="Freeform 56">
              <a:extLst>
                <a:ext uri="{FF2B5EF4-FFF2-40B4-BE49-F238E27FC236}">
                  <a16:creationId xmlns:a16="http://schemas.microsoft.com/office/drawing/2014/main" id="{70E5A1F7-05E0-F23E-01E1-B230C7F52F9B}"/>
                </a:ext>
              </a:extLst>
            </p:cNvPr>
            <p:cNvSpPr/>
            <p:nvPr/>
          </p:nvSpPr>
          <p:spPr>
            <a:xfrm flipV="1">
              <a:off x="271911" y="2853258"/>
              <a:ext cx="1627293" cy="177733"/>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solidFill>
                <a:srgbClr val="FF79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4" name="Freeform 57">
              <a:extLst>
                <a:ext uri="{FF2B5EF4-FFF2-40B4-BE49-F238E27FC236}">
                  <a16:creationId xmlns:a16="http://schemas.microsoft.com/office/drawing/2014/main" id="{3516D1C7-92F4-31EB-A7B3-16B7FA861F1C}"/>
                </a:ext>
              </a:extLst>
            </p:cNvPr>
            <p:cNvSpPr/>
            <p:nvPr/>
          </p:nvSpPr>
          <p:spPr>
            <a:xfrm>
              <a:off x="238572" y="1437955"/>
              <a:ext cx="1570139" cy="1558336"/>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EB9912"/>
                </a:gs>
                <a:gs pos="7100">
                  <a:srgbClr val="E69105"/>
                </a:gs>
                <a:gs pos="0">
                  <a:srgbClr val="F5A51E"/>
                </a:gs>
                <a:gs pos="70434">
                  <a:srgbClr val="FAAC25"/>
                </a:gs>
                <a:gs pos="89600">
                  <a:srgbClr val="FCCE82"/>
                </a:gs>
                <a:gs pos="100000">
                  <a:srgbClr val="FAAA2D"/>
                </a:gs>
              </a:gsLst>
              <a:lin ang="16200000" scaled="1"/>
              <a:tileRect/>
            </a:gradFill>
            <a:ln w="3175">
              <a:solidFill>
                <a:srgbClr val="FF79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grpSp>
      <p:sp>
        <p:nvSpPr>
          <p:cNvPr id="15" name="Rectangle 14" descr="n26 fb Tran Phu"/>
          <p:cNvSpPr/>
          <p:nvPr/>
        </p:nvSpPr>
        <p:spPr>
          <a:xfrm>
            <a:off x="5429556" y="2878055"/>
            <a:ext cx="6686244" cy="2246769"/>
          </a:xfrm>
          <a:prstGeom prst="rect">
            <a:avLst/>
          </a:prstGeom>
        </p:spPr>
        <p:txBody>
          <a:bodyPr wrap="square">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Tổng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năng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thế</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năng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cấu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tạo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vật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gọi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năng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vật</a:t>
            </a:r>
            <a:r>
              <a:rPr lang="en-US" sz="2800" dirty="0">
                <a:latin typeface="Cambria" panose="02040503050406030204" pitchFamily="18" charset="0"/>
                <a:ea typeface="Cambria" panose="02040503050406030204" pitchFamily="18" charset="0"/>
              </a:rPr>
              <a:t>.</a:t>
            </a:r>
          </a:p>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năng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bằng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chữ</a:t>
            </a:r>
            <a:r>
              <a:rPr lang="en-US" sz="2800" dirty="0">
                <a:latin typeface="Cambria" panose="02040503050406030204" pitchFamily="18" charset="0"/>
                <a:ea typeface="Cambria" panose="02040503050406030204" pitchFamily="18" charset="0"/>
              </a:rPr>
              <a:t> U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Đơn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jun</a:t>
            </a:r>
            <a:r>
              <a:rPr lang="en-US" sz="2800" dirty="0">
                <a:latin typeface="Cambria" panose="02040503050406030204" pitchFamily="18" charset="0"/>
                <a:ea typeface="Cambria" panose="02040503050406030204" pitchFamily="18" charset="0"/>
              </a:rPr>
              <a:t> (J).</a:t>
            </a:r>
          </a:p>
        </p:txBody>
      </p:sp>
      <p:grpSp>
        <p:nvGrpSpPr>
          <p:cNvPr id="19" name="Group 55" descr="n26 fb Tran Phu">
            <a:extLst>
              <a:ext uri="{FF2B5EF4-FFF2-40B4-BE49-F238E27FC236}">
                <a16:creationId xmlns:a16="http://schemas.microsoft.com/office/drawing/2014/main" id="{2E5237A5-D851-2B80-9E56-97548DFC643D}"/>
              </a:ext>
            </a:extLst>
          </p:cNvPr>
          <p:cNvGrpSpPr>
            <a:grpSpLocks/>
          </p:cNvGrpSpPr>
          <p:nvPr/>
        </p:nvGrpSpPr>
        <p:grpSpPr bwMode="auto">
          <a:xfrm>
            <a:off x="3842818" y="5414384"/>
            <a:ext cx="8349182" cy="1443616"/>
            <a:chOff x="261430" y="1431740"/>
            <a:chExt cx="8361797" cy="1586769"/>
          </a:xfrm>
        </p:grpSpPr>
        <p:sp>
          <p:nvSpPr>
            <p:cNvPr id="20" name="Rectangle 19">
              <a:extLst>
                <a:ext uri="{FF2B5EF4-FFF2-40B4-BE49-F238E27FC236}">
                  <a16:creationId xmlns:a16="http://schemas.microsoft.com/office/drawing/2014/main" id="{654DB7FE-888F-6370-3581-5E93968663CD}"/>
                </a:ext>
              </a:extLst>
            </p:cNvPr>
            <p:cNvSpPr/>
            <p:nvPr/>
          </p:nvSpPr>
          <p:spPr>
            <a:xfrm>
              <a:off x="1712714" y="1618995"/>
              <a:ext cx="6910513" cy="120604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400" b="1" dirty="0">
                <a:solidFill>
                  <a:schemeClr val="tx1"/>
                </a:solidFill>
                <a:effectLst>
                  <a:outerShdw blurRad="38100" dist="38100" dir="2700000" algn="tl">
                    <a:srgbClr val="000000">
                      <a:alpha val="43137"/>
                    </a:srgbClr>
                  </a:outerShdw>
                </a:effectLst>
                <a:latin typeface="Sitka Display Semibold" pitchFamily="2" charset="0"/>
              </a:endParaRPr>
            </a:p>
          </p:txBody>
        </p:sp>
        <p:sp>
          <p:nvSpPr>
            <p:cNvPr id="21" name="Freeform 55">
              <a:extLst>
                <a:ext uri="{FF2B5EF4-FFF2-40B4-BE49-F238E27FC236}">
                  <a16:creationId xmlns:a16="http://schemas.microsoft.com/office/drawing/2014/main" id="{08A1B9D9-BDC0-AC18-E7B9-494344337464}"/>
                </a:ext>
              </a:extLst>
            </p:cNvPr>
            <p:cNvSpPr/>
            <p:nvPr/>
          </p:nvSpPr>
          <p:spPr>
            <a:xfrm>
              <a:off x="261430" y="1431740"/>
              <a:ext cx="1627293" cy="177733"/>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solidFill>
                <a:srgbClr val="FF79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2" name="Freeform 56">
              <a:extLst>
                <a:ext uri="{FF2B5EF4-FFF2-40B4-BE49-F238E27FC236}">
                  <a16:creationId xmlns:a16="http://schemas.microsoft.com/office/drawing/2014/main" id="{70E5A1F7-05E0-F23E-01E1-B230C7F52F9B}"/>
                </a:ext>
              </a:extLst>
            </p:cNvPr>
            <p:cNvSpPr/>
            <p:nvPr/>
          </p:nvSpPr>
          <p:spPr>
            <a:xfrm flipV="1">
              <a:off x="271911" y="2840776"/>
              <a:ext cx="1627293" cy="177733"/>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solidFill>
                <a:srgbClr val="FF79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3" name="Freeform 57">
              <a:extLst>
                <a:ext uri="{FF2B5EF4-FFF2-40B4-BE49-F238E27FC236}">
                  <a16:creationId xmlns:a16="http://schemas.microsoft.com/office/drawing/2014/main" id="{3516D1C7-92F4-31EB-A7B3-16B7FA861F1C}"/>
                </a:ext>
              </a:extLst>
            </p:cNvPr>
            <p:cNvSpPr/>
            <p:nvPr/>
          </p:nvSpPr>
          <p:spPr>
            <a:xfrm>
              <a:off x="271310" y="1437955"/>
              <a:ext cx="1570139" cy="1558337"/>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EB9912"/>
                </a:gs>
                <a:gs pos="7100">
                  <a:srgbClr val="E69105"/>
                </a:gs>
                <a:gs pos="0">
                  <a:srgbClr val="F5A51E"/>
                </a:gs>
                <a:gs pos="70434">
                  <a:srgbClr val="FAAC25"/>
                </a:gs>
                <a:gs pos="89600">
                  <a:srgbClr val="FCCE82"/>
                </a:gs>
                <a:gs pos="100000">
                  <a:srgbClr val="FAAA2D"/>
                </a:gs>
              </a:gsLst>
              <a:lin ang="16200000" scaled="1"/>
              <a:tileRect/>
            </a:gradFill>
            <a:ln w="3175">
              <a:solidFill>
                <a:srgbClr val="FF79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grpSp>
      <p:sp>
        <p:nvSpPr>
          <p:cNvPr id="2" name="Rectangle 1" descr="n26 fb Tran Phu"/>
          <p:cNvSpPr/>
          <p:nvPr/>
        </p:nvSpPr>
        <p:spPr>
          <a:xfrm>
            <a:off x="5355597" y="5571827"/>
            <a:ext cx="6341333" cy="1041119"/>
          </a:xfrm>
          <a:prstGeom prst="rect">
            <a:avLst/>
          </a:prstGeom>
        </p:spPr>
        <p:txBody>
          <a:bodyPr wrap="square">
            <a:spAutoFit/>
          </a:bodyPr>
          <a:lstStyle/>
          <a:p>
            <a:pPr algn="just">
              <a:lnSpc>
                <a:spcPct val="115000"/>
              </a:lnSpc>
              <a:spcAft>
                <a:spcPts val="750"/>
              </a:spcAft>
            </a:pP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vật</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phụ</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thuộc</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phụ</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thuộc</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vào</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thể</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tích</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vật</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rgbClr val="003300"/>
              </a:solidFill>
              <a:latin typeface="Cambria" panose="02040503050406030204" pitchFamily="18" charset="0"/>
              <a:ea typeface="Cambria" panose="02040503050406030204" pitchFamily="18" charset="0"/>
            </a:endParaRPr>
          </a:p>
        </p:txBody>
      </p:sp>
      <p:grpSp>
        <p:nvGrpSpPr>
          <p:cNvPr id="3" name="Group 2">
            <a:extLst>
              <a:ext uri="{FF2B5EF4-FFF2-40B4-BE49-F238E27FC236}">
                <a16:creationId xmlns:a16="http://schemas.microsoft.com/office/drawing/2014/main" id="{C9B06D0A-2825-45B3-A549-92D4F8C66D5F}"/>
              </a:ext>
            </a:extLst>
          </p:cNvPr>
          <p:cNvGrpSpPr/>
          <p:nvPr/>
        </p:nvGrpSpPr>
        <p:grpSpPr>
          <a:xfrm>
            <a:off x="4882374" y="1609734"/>
            <a:ext cx="5075336" cy="751416"/>
            <a:chOff x="715864" y="105264"/>
            <a:chExt cx="5075336" cy="751416"/>
          </a:xfrm>
        </p:grpSpPr>
        <p:grpSp>
          <p:nvGrpSpPr>
            <p:cNvPr id="16" name="Group 2" descr="n26 fb Tran Phu">
              <a:extLst>
                <a:ext uri="{FF2B5EF4-FFF2-40B4-BE49-F238E27FC236}">
                  <a16:creationId xmlns:a16="http://schemas.microsoft.com/office/drawing/2014/main" id="{90999732-2533-7040-BC96-A75B1F38ACF5}"/>
                </a:ext>
              </a:extLst>
            </p:cNvPr>
            <p:cNvGrpSpPr/>
            <p:nvPr/>
          </p:nvGrpSpPr>
          <p:grpSpPr>
            <a:xfrm>
              <a:off x="715864" y="105264"/>
              <a:ext cx="736506" cy="751416"/>
              <a:chOff x="0" y="0"/>
              <a:chExt cx="812800" cy="812800"/>
            </a:xfrm>
          </p:grpSpPr>
          <p:sp>
            <p:nvSpPr>
              <p:cNvPr id="17" name="Freeform 3">
                <a:extLst>
                  <a:ext uri="{FF2B5EF4-FFF2-40B4-BE49-F238E27FC236}">
                    <a16:creationId xmlns:a16="http://schemas.microsoft.com/office/drawing/2014/main" id="{7AA51662-685E-9653-92C2-F73D7121EA8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2A6F7"/>
              </a:solidFill>
            </p:spPr>
            <p:txBody>
              <a:bodyPr/>
              <a:lstStyle/>
              <a:p>
                <a:endParaRPr lang="en-US" sz="2800" b="1"/>
              </a:p>
            </p:txBody>
          </p:sp>
          <p:sp>
            <p:nvSpPr>
              <p:cNvPr id="18" name="TextBox 4">
                <a:extLst>
                  <a:ext uri="{FF2B5EF4-FFF2-40B4-BE49-F238E27FC236}">
                    <a16:creationId xmlns:a16="http://schemas.microsoft.com/office/drawing/2014/main" id="{67C73B09-3281-6318-5442-137C83637F6A}"/>
                  </a:ext>
                </a:extLst>
              </p:cNvPr>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2800" b="1">
                  <a:solidFill>
                    <a:prstClr val="black"/>
                  </a:solidFill>
                  <a:latin typeface="Calibri"/>
                </a:endParaRPr>
              </a:p>
            </p:txBody>
          </p:sp>
        </p:grpSp>
        <p:grpSp>
          <p:nvGrpSpPr>
            <p:cNvPr id="24" name="Group 5" descr="n26 fb Tran Phu">
              <a:extLst>
                <a:ext uri="{FF2B5EF4-FFF2-40B4-BE49-F238E27FC236}">
                  <a16:creationId xmlns:a16="http://schemas.microsoft.com/office/drawing/2014/main" id="{9A049FC0-5932-DEE2-73BA-1DE5844F9AB3}"/>
                </a:ext>
              </a:extLst>
            </p:cNvPr>
            <p:cNvGrpSpPr/>
            <p:nvPr/>
          </p:nvGrpSpPr>
          <p:grpSpPr>
            <a:xfrm rot="-3169221">
              <a:off x="1093046" y="99801"/>
              <a:ext cx="174046" cy="326916"/>
              <a:chOff x="0" y="0"/>
              <a:chExt cx="424137" cy="812800"/>
            </a:xfrm>
          </p:grpSpPr>
          <p:sp>
            <p:nvSpPr>
              <p:cNvPr id="25" name="Freeform 6">
                <a:extLst>
                  <a:ext uri="{FF2B5EF4-FFF2-40B4-BE49-F238E27FC236}">
                    <a16:creationId xmlns:a16="http://schemas.microsoft.com/office/drawing/2014/main" id="{86069D14-F815-8A97-AC09-8E48F1706777}"/>
                  </a:ext>
                </a:extLst>
              </p:cNvPr>
              <p:cNvSpPr/>
              <p:nvPr/>
            </p:nvSpPr>
            <p:spPr>
              <a:xfrm>
                <a:off x="0" y="0"/>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endParaRPr lang="en-US" sz="2800" b="1"/>
              </a:p>
            </p:txBody>
          </p:sp>
          <p:sp>
            <p:nvSpPr>
              <p:cNvPr id="26" name="TextBox 7">
                <a:extLst>
                  <a:ext uri="{FF2B5EF4-FFF2-40B4-BE49-F238E27FC236}">
                    <a16:creationId xmlns:a16="http://schemas.microsoft.com/office/drawing/2014/main" id="{A8EB06A7-5841-8705-C5F5-9C9BAC8EAE78}"/>
                  </a:ext>
                </a:extLst>
              </p:cNvPr>
              <p:cNvSpPr txBox="1"/>
              <p:nvPr/>
            </p:nvSpPr>
            <p:spPr>
              <a:xfrm>
                <a:off x="39764" y="38099"/>
                <a:ext cx="344610" cy="698499"/>
              </a:xfrm>
              <a:prstGeom prst="rect">
                <a:avLst/>
              </a:prstGeom>
            </p:spPr>
            <p:txBody>
              <a:bodyPr lIns="33867" tIns="33867" rIns="33867" bIns="33867" rtlCol="0" anchor="ctr"/>
              <a:lstStyle/>
              <a:p>
                <a:pPr algn="ctr" defTabSz="609630">
                  <a:lnSpc>
                    <a:spcPts val="1773"/>
                  </a:lnSpc>
                </a:pPr>
                <a:endParaRPr sz="2800" b="1" dirty="0">
                  <a:solidFill>
                    <a:prstClr val="black"/>
                  </a:solidFill>
                  <a:latin typeface="Calibri"/>
                </a:endParaRPr>
              </a:p>
            </p:txBody>
          </p:sp>
        </p:grpSp>
        <p:sp>
          <p:nvSpPr>
            <p:cNvPr id="27" name="TextBox 8" descr="n26 fb Tran Phu">
              <a:extLst>
                <a:ext uri="{FF2B5EF4-FFF2-40B4-BE49-F238E27FC236}">
                  <a16:creationId xmlns:a16="http://schemas.microsoft.com/office/drawing/2014/main" id="{C0FAD382-F87C-9675-2BB2-F18CB2F8A1CF}"/>
                </a:ext>
              </a:extLst>
            </p:cNvPr>
            <p:cNvSpPr txBox="1"/>
            <p:nvPr/>
          </p:nvSpPr>
          <p:spPr>
            <a:xfrm>
              <a:off x="1600200" y="381000"/>
              <a:ext cx="4191000" cy="296748"/>
            </a:xfrm>
            <a:prstGeom prst="rect">
              <a:avLst/>
            </a:prstGeom>
          </p:spPr>
          <p:txBody>
            <a:bodyPr wrap="square" lIns="0" tIns="0" rIns="0" bIns="0" rtlCol="0" anchor="t">
              <a:spAutoFit/>
            </a:bodyPr>
            <a:lstStyle/>
            <a:p>
              <a:pPr defTabSz="609630">
                <a:lnSpc>
                  <a:spcPts val="2054"/>
                </a:lnSpc>
              </a:pPr>
              <a:r>
                <a:rPr lang="en-US" sz="2800" b="1" dirty="0">
                  <a:solidFill>
                    <a:srgbClr val="158B9C"/>
                  </a:solidFill>
                  <a:latin typeface="Arimo"/>
                </a:rPr>
                <a:t>KHÁI NIỆM NỘI NĂNG</a:t>
              </a:r>
            </a:p>
          </p:txBody>
        </p:sp>
        <p:sp>
          <p:nvSpPr>
            <p:cNvPr id="28" name="TextBox 10" descr="n26 fb Tran Phu">
              <a:extLst>
                <a:ext uri="{FF2B5EF4-FFF2-40B4-BE49-F238E27FC236}">
                  <a16:creationId xmlns:a16="http://schemas.microsoft.com/office/drawing/2014/main" id="{F5E5585E-C23C-148E-5DCF-0C06076156D0}"/>
                </a:ext>
              </a:extLst>
            </p:cNvPr>
            <p:cNvSpPr txBox="1"/>
            <p:nvPr/>
          </p:nvSpPr>
          <p:spPr>
            <a:xfrm>
              <a:off x="816976" y="403993"/>
              <a:ext cx="494635" cy="296748"/>
            </a:xfrm>
            <a:prstGeom prst="rect">
              <a:avLst/>
            </a:prstGeom>
          </p:spPr>
          <p:txBody>
            <a:bodyPr wrap="square" lIns="0" tIns="0" rIns="0" bIns="0" rtlCol="0" anchor="t">
              <a:spAutoFit/>
            </a:bodyPr>
            <a:lstStyle/>
            <a:p>
              <a:pPr algn="ctr" defTabSz="609630">
                <a:lnSpc>
                  <a:spcPts val="2054"/>
                </a:lnSpc>
              </a:pPr>
              <a:r>
                <a:rPr lang="en-US" sz="2800" b="1" dirty="0">
                  <a:solidFill>
                    <a:srgbClr val="FFFFFF"/>
                  </a:solidFill>
                  <a:latin typeface="Arimo Bold"/>
                </a:rPr>
                <a:t>I</a:t>
              </a:r>
            </a:p>
          </p:txBody>
        </p:sp>
      </p:grpSp>
      <p:sp>
        <p:nvSpPr>
          <p:cNvPr id="45" name="Freeform 13" descr="n26 fb Tran Phu">
            <a:extLst>
              <a:ext uri="{FF2B5EF4-FFF2-40B4-BE49-F238E27FC236}">
                <a16:creationId xmlns:a16="http://schemas.microsoft.com/office/drawing/2014/main" id="{7DE02F17-8B28-40E1-B17F-BFFAB2DB859F}"/>
              </a:ext>
            </a:extLst>
          </p:cNvPr>
          <p:cNvSpPr/>
          <p:nvPr/>
        </p:nvSpPr>
        <p:spPr>
          <a:xfrm flipH="1">
            <a:off x="1598943" y="5850151"/>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6" name="Freeform 14" descr="n26 fb Tran Phu">
            <a:extLst>
              <a:ext uri="{FF2B5EF4-FFF2-40B4-BE49-F238E27FC236}">
                <a16:creationId xmlns:a16="http://schemas.microsoft.com/office/drawing/2014/main" id="{73ACF3C4-520A-4051-9F07-4623790E9CFF}"/>
              </a:ext>
            </a:extLst>
          </p:cNvPr>
          <p:cNvSpPr/>
          <p:nvPr/>
        </p:nvSpPr>
        <p:spPr>
          <a:xfrm>
            <a:off x="200849" y="4855872"/>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7" name="Freeform 17" descr="n26 fb Tran Phu">
            <a:extLst>
              <a:ext uri="{FF2B5EF4-FFF2-40B4-BE49-F238E27FC236}">
                <a16:creationId xmlns:a16="http://schemas.microsoft.com/office/drawing/2014/main" id="{B43D5F48-AB2A-413B-8E7C-3D1F429D5067}"/>
              </a:ext>
            </a:extLst>
          </p:cNvPr>
          <p:cNvSpPr/>
          <p:nvPr/>
        </p:nvSpPr>
        <p:spPr>
          <a:xfrm>
            <a:off x="2056362" y="6548311"/>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8" name="Rectangle 47">
            <a:extLst>
              <a:ext uri="{FF2B5EF4-FFF2-40B4-BE49-F238E27FC236}">
                <a16:creationId xmlns:a16="http://schemas.microsoft.com/office/drawing/2014/main" id="{8DF0005C-FCAF-451D-979F-2E1DFCD375EC}"/>
              </a:ext>
            </a:extLst>
          </p:cNvPr>
          <p:cNvSpPr/>
          <p:nvPr/>
        </p:nvSpPr>
        <p:spPr>
          <a:xfrm>
            <a:off x="-74329" y="-28674"/>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00B5C697-2C68-4A0E-A39F-2D10CA5AB59B}"/>
              </a:ext>
            </a:extLst>
          </p:cNvPr>
          <p:cNvSpPr/>
          <p:nvPr/>
        </p:nvSpPr>
        <p:spPr>
          <a:xfrm>
            <a:off x="-1203534" y="-48312"/>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0" name="TextBox 8" descr="n26 fb Tran Phu">
            <a:extLst>
              <a:ext uri="{FF2B5EF4-FFF2-40B4-BE49-F238E27FC236}">
                <a16:creationId xmlns:a16="http://schemas.microsoft.com/office/drawing/2014/main" id="{E2B5EE4E-F66A-4CB5-80DA-2C679A4404C1}"/>
              </a:ext>
            </a:extLst>
          </p:cNvPr>
          <p:cNvSpPr txBox="1"/>
          <p:nvPr/>
        </p:nvSpPr>
        <p:spPr>
          <a:xfrm>
            <a:off x="155366" y="1766213"/>
            <a:ext cx="3833219" cy="296748"/>
          </a:xfrm>
          <a:prstGeom prst="rect">
            <a:avLst/>
          </a:prstGeom>
        </p:spPr>
        <p:txBody>
          <a:bodyPr wrap="square" lIns="0" tIns="0" rIns="0" bIns="0" rtlCol="0" anchor="t">
            <a:spAutoFit/>
          </a:bodyPr>
          <a:lstStyle/>
          <a:p>
            <a:pPr defTabSz="609630">
              <a:lnSpc>
                <a:spcPts val="2054"/>
              </a:lnSpc>
            </a:pPr>
            <a:r>
              <a:rPr lang="vi-VN" sz="2800" b="1" dirty="0">
                <a:solidFill>
                  <a:srgbClr val="FF0000"/>
                </a:solidFill>
                <a:latin typeface="Arimo"/>
              </a:rPr>
              <a:t>I. </a:t>
            </a:r>
            <a:r>
              <a:rPr lang="en-US" sz="2800" b="1" dirty="0">
                <a:solidFill>
                  <a:srgbClr val="FF0000"/>
                </a:solidFill>
                <a:latin typeface="Arimo"/>
              </a:rPr>
              <a:t>KHÁI NIỆM NỘI NĂNG</a:t>
            </a:r>
          </a:p>
        </p:txBody>
      </p:sp>
      <p:sp>
        <p:nvSpPr>
          <p:cNvPr id="51" name="TextBox 14" descr="n26 fb Tran Phu">
            <a:extLst>
              <a:ext uri="{FF2B5EF4-FFF2-40B4-BE49-F238E27FC236}">
                <a16:creationId xmlns:a16="http://schemas.microsoft.com/office/drawing/2014/main" id="{658CA6B2-4998-40F5-9B75-F289AA7D75B6}"/>
              </a:ext>
            </a:extLst>
          </p:cNvPr>
          <p:cNvSpPr txBox="1"/>
          <p:nvPr/>
        </p:nvSpPr>
        <p:spPr>
          <a:xfrm>
            <a:off x="200434" y="3413617"/>
            <a:ext cx="3833219" cy="861774"/>
          </a:xfrm>
          <a:prstGeom prst="rect">
            <a:avLst/>
          </a:prstGeom>
        </p:spPr>
        <p:txBody>
          <a:bodyPr wrap="square" lIns="0" tIns="0" rIns="0" bIns="0" rtlCol="0" anchor="t">
            <a:spAutoFit/>
          </a:bodyPr>
          <a:lstStyle/>
          <a:p>
            <a:pPr defTabSz="609630"/>
            <a:r>
              <a:rPr lang="vi-VN" sz="2800" b="1" dirty="0">
                <a:latin typeface="Arimo"/>
              </a:rPr>
              <a:t>II. </a:t>
            </a:r>
            <a:r>
              <a:rPr lang="en-US" sz="2800" b="1" dirty="0">
                <a:latin typeface="Arimo"/>
              </a:rPr>
              <a:t>ĐỊNH LUẬT I NHIỆT ĐỘNG LỰC HỌC</a:t>
            </a:r>
          </a:p>
        </p:txBody>
      </p:sp>
      <p:sp>
        <p:nvSpPr>
          <p:cNvPr id="52" name="TextBox 26" descr="n26 fb Tran Phu">
            <a:extLst>
              <a:ext uri="{FF2B5EF4-FFF2-40B4-BE49-F238E27FC236}">
                <a16:creationId xmlns:a16="http://schemas.microsoft.com/office/drawing/2014/main" id="{68D83E68-B865-4248-9095-362D3E57716A}"/>
              </a:ext>
            </a:extLst>
          </p:cNvPr>
          <p:cNvSpPr txBox="1"/>
          <p:nvPr/>
        </p:nvSpPr>
        <p:spPr>
          <a:xfrm>
            <a:off x="223468" y="6292067"/>
            <a:ext cx="3353818" cy="296748"/>
          </a:xfrm>
          <a:prstGeom prst="rect">
            <a:avLst/>
          </a:prstGeom>
        </p:spPr>
        <p:txBody>
          <a:bodyPr wrap="square" lIns="0" tIns="0" rIns="0" bIns="0" rtlCol="0" anchor="t">
            <a:spAutoFit/>
          </a:bodyPr>
          <a:lstStyle/>
          <a:p>
            <a:pPr defTabSz="609630">
              <a:lnSpc>
                <a:spcPts val="2054"/>
              </a:lnSpc>
            </a:pPr>
            <a:r>
              <a:rPr lang="vi-VN" sz="2800" b="1" dirty="0">
                <a:latin typeface="Arimo"/>
              </a:rPr>
              <a:t>III. </a:t>
            </a:r>
            <a:r>
              <a:rPr lang="en-US" sz="2800" b="1" dirty="0">
                <a:latin typeface="Arimo"/>
              </a:rPr>
              <a:t>LUYỆN TẬP</a:t>
            </a:r>
          </a:p>
        </p:txBody>
      </p:sp>
      <p:sp>
        <p:nvSpPr>
          <p:cNvPr id="53" name="TextBox 8" descr="n26 fb Tran Phu">
            <a:extLst>
              <a:ext uri="{FF2B5EF4-FFF2-40B4-BE49-F238E27FC236}">
                <a16:creationId xmlns:a16="http://schemas.microsoft.com/office/drawing/2014/main" id="{1F21887C-7F7E-4B02-85D7-88933D8BDAD0}"/>
              </a:ext>
            </a:extLst>
          </p:cNvPr>
          <p:cNvSpPr txBox="1"/>
          <p:nvPr/>
        </p:nvSpPr>
        <p:spPr>
          <a:xfrm>
            <a:off x="418525" y="2250458"/>
            <a:ext cx="3833219" cy="283219"/>
          </a:xfrm>
          <a:prstGeom prst="rect">
            <a:avLst/>
          </a:prstGeom>
        </p:spPr>
        <p:txBody>
          <a:bodyPr wrap="square" lIns="0" tIns="0" rIns="0" bIns="0" rtlCol="0" anchor="t">
            <a:spAutoFit/>
          </a:bodyPr>
          <a:lstStyle/>
          <a:p>
            <a:pPr defTabSz="609630">
              <a:lnSpc>
                <a:spcPts val="2054"/>
              </a:lnSpc>
            </a:pPr>
            <a:r>
              <a:rPr lang="vi-VN" sz="2400" b="1" dirty="0">
                <a:solidFill>
                  <a:srgbClr val="FF0000"/>
                </a:solidFill>
                <a:latin typeface="Arimo"/>
              </a:rPr>
              <a:t>1. </a:t>
            </a:r>
            <a:r>
              <a:rPr lang="en-US" sz="2400" b="1" dirty="0" err="1">
                <a:solidFill>
                  <a:srgbClr val="FF0000"/>
                </a:solidFill>
                <a:latin typeface="Arimo"/>
              </a:rPr>
              <a:t>Nội</a:t>
            </a:r>
            <a:r>
              <a:rPr lang="en-US" sz="2400" b="1" dirty="0">
                <a:solidFill>
                  <a:srgbClr val="FF0000"/>
                </a:solidFill>
                <a:latin typeface="Arimo"/>
              </a:rPr>
              <a:t> </a:t>
            </a:r>
            <a:r>
              <a:rPr lang="en-US" sz="2400" b="1" dirty="0" err="1">
                <a:solidFill>
                  <a:srgbClr val="FF0000"/>
                </a:solidFill>
                <a:latin typeface="Arimo"/>
              </a:rPr>
              <a:t>năng</a:t>
            </a:r>
            <a:r>
              <a:rPr lang="en-US" sz="2400" b="1" dirty="0">
                <a:solidFill>
                  <a:srgbClr val="FF0000"/>
                </a:solidFill>
                <a:latin typeface="Arimo"/>
              </a:rPr>
              <a:t> </a:t>
            </a:r>
            <a:r>
              <a:rPr lang="en-US" sz="2400" b="1" dirty="0" err="1">
                <a:solidFill>
                  <a:srgbClr val="FF0000"/>
                </a:solidFill>
                <a:latin typeface="Arimo"/>
              </a:rPr>
              <a:t>của</a:t>
            </a:r>
            <a:r>
              <a:rPr lang="en-US" sz="2400" b="1" dirty="0">
                <a:solidFill>
                  <a:srgbClr val="FF0000"/>
                </a:solidFill>
                <a:latin typeface="Arimo"/>
              </a:rPr>
              <a:t> </a:t>
            </a:r>
            <a:r>
              <a:rPr lang="en-US" sz="2400" b="1" dirty="0" err="1">
                <a:solidFill>
                  <a:srgbClr val="FF0000"/>
                </a:solidFill>
                <a:latin typeface="Arimo"/>
              </a:rPr>
              <a:t>một</a:t>
            </a:r>
            <a:r>
              <a:rPr lang="en-US" sz="2400" b="1" dirty="0">
                <a:solidFill>
                  <a:srgbClr val="FF0000"/>
                </a:solidFill>
                <a:latin typeface="Arimo"/>
              </a:rPr>
              <a:t> </a:t>
            </a:r>
            <a:r>
              <a:rPr lang="en-US" sz="2400" b="1" dirty="0" err="1">
                <a:solidFill>
                  <a:srgbClr val="FF0000"/>
                </a:solidFill>
                <a:latin typeface="Arimo"/>
              </a:rPr>
              <a:t>vật</a:t>
            </a:r>
            <a:endParaRPr lang="en-US" sz="2400" b="1" dirty="0">
              <a:solidFill>
                <a:srgbClr val="FF0000"/>
              </a:solidFill>
              <a:latin typeface="Arimo"/>
            </a:endParaRPr>
          </a:p>
        </p:txBody>
      </p:sp>
      <p:sp>
        <p:nvSpPr>
          <p:cNvPr id="54" name="TextBox 8" descr="n26 fb Tran Phu">
            <a:extLst>
              <a:ext uri="{FF2B5EF4-FFF2-40B4-BE49-F238E27FC236}">
                <a16:creationId xmlns:a16="http://schemas.microsoft.com/office/drawing/2014/main" id="{9AA8409A-A0B1-4EAC-8B23-E690F210BBE6}"/>
              </a:ext>
            </a:extLst>
          </p:cNvPr>
          <p:cNvSpPr txBox="1"/>
          <p:nvPr/>
        </p:nvSpPr>
        <p:spPr>
          <a:xfrm>
            <a:off x="399597" y="2818177"/>
            <a:ext cx="3833219" cy="283219"/>
          </a:xfrm>
          <a:prstGeom prst="rect">
            <a:avLst/>
          </a:prstGeom>
        </p:spPr>
        <p:txBody>
          <a:bodyPr wrap="square" lIns="0" tIns="0" rIns="0" bIns="0" rtlCol="0" anchor="t">
            <a:spAutoFit/>
          </a:bodyPr>
          <a:lstStyle/>
          <a:p>
            <a:pPr defTabSz="609630">
              <a:lnSpc>
                <a:spcPts val="2054"/>
              </a:lnSpc>
            </a:pPr>
            <a:r>
              <a:rPr lang="vi-VN" sz="2400" b="1" dirty="0">
                <a:latin typeface="Arimo"/>
              </a:rPr>
              <a:t>2. </a:t>
            </a:r>
            <a:r>
              <a:rPr lang="en-US" sz="2400" b="1" dirty="0" err="1">
                <a:latin typeface="Arimo"/>
              </a:rPr>
              <a:t>Thí</a:t>
            </a:r>
            <a:r>
              <a:rPr lang="en-US" sz="2400" b="1" dirty="0">
                <a:latin typeface="Arimo"/>
              </a:rPr>
              <a:t> </a:t>
            </a:r>
            <a:r>
              <a:rPr lang="en-US" sz="2400" b="1" dirty="0" err="1">
                <a:latin typeface="Arimo"/>
              </a:rPr>
              <a:t>nghiệm</a:t>
            </a:r>
            <a:endParaRPr lang="en-US" sz="2400" b="1" dirty="0">
              <a:latin typeface="Arimo"/>
            </a:endParaRPr>
          </a:p>
        </p:txBody>
      </p:sp>
      <p:sp>
        <p:nvSpPr>
          <p:cNvPr id="55" name="TextBox 8" descr="n26 fb Tran Phu">
            <a:extLst>
              <a:ext uri="{FF2B5EF4-FFF2-40B4-BE49-F238E27FC236}">
                <a16:creationId xmlns:a16="http://schemas.microsoft.com/office/drawing/2014/main" id="{7AAE0A6B-6A70-45D7-AB69-BCED67DAD617}"/>
              </a:ext>
            </a:extLst>
          </p:cNvPr>
          <p:cNvSpPr txBox="1"/>
          <p:nvPr/>
        </p:nvSpPr>
        <p:spPr>
          <a:xfrm>
            <a:off x="480034" y="4472481"/>
            <a:ext cx="2395862" cy="738664"/>
          </a:xfrm>
          <a:prstGeom prst="rect">
            <a:avLst/>
          </a:prstGeom>
        </p:spPr>
        <p:txBody>
          <a:bodyPr wrap="square" lIns="0" tIns="0" rIns="0" bIns="0" rtlCol="0" anchor="t">
            <a:spAutoFit/>
          </a:bodyPr>
          <a:lstStyle/>
          <a:p>
            <a:pPr defTabSz="609630"/>
            <a:r>
              <a:rPr lang="vi-VN" sz="2400" b="1" dirty="0">
                <a:latin typeface="Arimo"/>
              </a:rPr>
              <a:t>1. </a:t>
            </a:r>
            <a:r>
              <a:rPr lang="en-US" sz="2400" b="1" dirty="0" err="1">
                <a:latin typeface="Arimo"/>
              </a:rPr>
              <a:t>Cách</a:t>
            </a:r>
            <a:r>
              <a:rPr lang="en-US" sz="2400" b="1" dirty="0">
                <a:latin typeface="Arimo"/>
              </a:rPr>
              <a:t> </a:t>
            </a:r>
            <a:r>
              <a:rPr lang="en-US" sz="2400" b="1" dirty="0" err="1">
                <a:latin typeface="Arimo"/>
              </a:rPr>
              <a:t>làm</a:t>
            </a:r>
            <a:r>
              <a:rPr lang="en-US" sz="2400" b="1" dirty="0">
                <a:latin typeface="Arimo"/>
              </a:rPr>
              <a:t> </a:t>
            </a:r>
            <a:r>
              <a:rPr lang="en-US" sz="2400" b="1" dirty="0" err="1">
                <a:latin typeface="Arimo"/>
              </a:rPr>
              <a:t>thay</a:t>
            </a:r>
            <a:r>
              <a:rPr lang="en-US" sz="2400" b="1" dirty="0">
                <a:latin typeface="Arimo"/>
              </a:rPr>
              <a:t> </a:t>
            </a:r>
            <a:r>
              <a:rPr lang="en-US" sz="2400" b="1" dirty="0" err="1">
                <a:latin typeface="Arimo"/>
              </a:rPr>
              <a:t>đổi</a:t>
            </a:r>
            <a:r>
              <a:rPr lang="en-US" sz="2400" b="1" dirty="0">
                <a:latin typeface="Arimo"/>
              </a:rPr>
              <a:t> </a:t>
            </a:r>
            <a:r>
              <a:rPr lang="en-US" sz="2400" b="1" dirty="0" err="1">
                <a:latin typeface="Arimo"/>
              </a:rPr>
              <a:t>nội</a:t>
            </a:r>
            <a:r>
              <a:rPr lang="en-US" sz="2400" b="1" dirty="0">
                <a:latin typeface="Arimo"/>
              </a:rPr>
              <a:t> </a:t>
            </a:r>
            <a:r>
              <a:rPr lang="en-US" sz="2400" b="1" dirty="0" err="1">
                <a:latin typeface="Arimo"/>
              </a:rPr>
              <a:t>năng</a:t>
            </a:r>
            <a:endParaRPr lang="en-US" sz="2400" b="1" dirty="0">
              <a:latin typeface="Arimo"/>
            </a:endParaRPr>
          </a:p>
        </p:txBody>
      </p:sp>
      <p:sp>
        <p:nvSpPr>
          <p:cNvPr id="56" name="TextBox 8" descr="n26 fb Tran Phu">
            <a:extLst>
              <a:ext uri="{FF2B5EF4-FFF2-40B4-BE49-F238E27FC236}">
                <a16:creationId xmlns:a16="http://schemas.microsoft.com/office/drawing/2014/main" id="{930C5E0D-D1CE-45CC-92C4-7D310329FAF4}"/>
              </a:ext>
            </a:extLst>
          </p:cNvPr>
          <p:cNvSpPr txBox="1"/>
          <p:nvPr/>
        </p:nvSpPr>
        <p:spPr>
          <a:xfrm>
            <a:off x="480130" y="5336494"/>
            <a:ext cx="2395862" cy="738664"/>
          </a:xfrm>
          <a:prstGeom prst="rect">
            <a:avLst/>
          </a:prstGeom>
        </p:spPr>
        <p:txBody>
          <a:bodyPr wrap="square" lIns="0" tIns="0" rIns="0" bIns="0" rtlCol="0" anchor="t">
            <a:spAutoFit/>
          </a:bodyPr>
          <a:lstStyle/>
          <a:p>
            <a:pPr defTabSz="609630"/>
            <a:r>
              <a:rPr lang="vi-VN" sz="2400" b="1" dirty="0">
                <a:latin typeface="Arimo"/>
              </a:rPr>
              <a:t>2. </a:t>
            </a:r>
            <a:r>
              <a:rPr lang="en-US" sz="2400" b="1" dirty="0" err="1">
                <a:latin typeface="Arimo"/>
              </a:rPr>
              <a:t>Định</a:t>
            </a:r>
            <a:r>
              <a:rPr lang="en-US" sz="2400" b="1" dirty="0">
                <a:latin typeface="Arimo"/>
              </a:rPr>
              <a:t> </a:t>
            </a:r>
            <a:r>
              <a:rPr lang="en-US" sz="2400" b="1" dirty="0" err="1">
                <a:latin typeface="Arimo"/>
              </a:rPr>
              <a:t>luật</a:t>
            </a:r>
            <a:r>
              <a:rPr lang="en-US" sz="2400" b="1" dirty="0">
                <a:latin typeface="Arimo"/>
              </a:rPr>
              <a:t> I </a:t>
            </a:r>
            <a:r>
              <a:rPr lang="en-US" sz="2400" b="1" dirty="0" err="1">
                <a:latin typeface="Arimo"/>
              </a:rPr>
              <a:t>Nhiệt</a:t>
            </a:r>
            <a:r>
              <a:rPr lang="en-US" sz="2400" b="1" dirty="0">
                <a:latin typeface="Arimo"/>
              </a:rPr>
              <a:t> </a:t>
            </a:r>
            <a:r>
              <a:rPr lang="en-US" sz="2400" b="1" dirty="0" err="1">
                <a:latin typeface="Arimo"/>
              </a:rPr>
              <a:t>động</a:t>
            </a:r>
            <a:r>
              <a:rPr lang="en-US" sz="2400" b="1" dirty="0">
                <a:latin typeface="Arimo"/>
              </a:rPr>
              <a:t> </a:t>
            </a:r>
            <a:r>
              <a:rPr lang="en-US" sz="2400" b="1" dirty="0" err="1">
                <a:latin typeface="Arimo"/>
              </a:rPr>
              <a:t>lực</a:t>
            </a:r>
            <a:r>
              <a:rPr lang="en-US" sz="2400" b="1" dirty="0">
                <a:latin typeface="Arimo"/>
              </a:rPr>
              <a:t> </a:t>
            </a:r>
            <a:r>
              <a:rPr lang="en-US" sz="2400" b="1" dirty="0" err="1">
                <a:latin typeface="Arimo"/>
              </a:rPr>
              <a:t>học</a:t>
            </a:r>
            <a:endParaRPr lang="en-US" sz="2400" b="1" dirty="0">
              <a:latin typeface="Arimo"/>
            </a:endParaRPr>
          </a:p>
        </p:txBody>
      </p:sp>
      <p:sp>
        <p:nvSpPr>
          <p:cNvPr id="57" name="TextBox 56" descr="n26 fb Tran Phu">
            <a:extLst>
              <a:ext uri="{FF2B5EF4-FFF2-40B4-BE49-F238E27FC236}">
                <a16:creationId xmlns:a16="http://schemas.microsoft.com/office/drawing/2014/main" id="{0F6C08F9-F4E5-4F91-8136-D023BA993B59}"/>
              </a:ext>
            </a:extLst>
          </p:cNvPr>
          <p:cNvSpPr txBox="1"/>
          <p:nvPr/>
        </p:nvSpPr>
        <p:spPr>
          <a:xfrm>
            <a:off x="23774" y="224170"/>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endParaRPr>
          </a:p>
        </p:txBody>
      </p:sp>
      <p:sp>
        <p:nvSpPr>
          <p:cNvPr id="58" name="TextBox 57" descr="n26 fb Tran Phu">
            <a:extLst>
              <a:ext uri="{FF2B5EF4-FFF2-40B4-BE49-F238E27FC236}">
                <a16:creationId xmlns:a16="http://schemas.microsoft.com/office/drawing/2014/main" id="{CE65DFF5-6E9E-4AB7-8ED5-AF3D6538CCD7}"/>
              </a:ext>
            </a:extLst>
          </p:cNvPr>
          <p:cNvSpPr txBox="1"/>
          <p:nvPr/>
        </p:nvSpPr>
        <p:spPr>
          <a:xfrm>
            <a:off x="2240136" y="-25117"/>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ĐỊNH LUẬT 1 NHIỆT ĐỘNG LỰC HỌC</a:t>
            </a:r>
          </a:p>
        </p:txBody>
      </p:sp>
    </p:spTree>
    <p:extLst>
      <p:ext uri="{BB962C8B-B14F-4D97-AF65-F5344CB8AC3E}">
        <p14:creationId xmlns:p14="http://schemas.microsoft.com/office/powerpoint/2010/main" val="1189450745"/>
      </p:ext>
    </p:extLst>
  </p:cSld>
  <p:clrMapOvr>
    <a:masterClrMapping/>
  </p:clrMapOvr>
  <p:transition spd="slow">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290">
                                              <p:stCondLst>
                                                <p:cond delay="0"/>
                                              </p:stCondLst>
                                            </p:cTn>
                                            <p:tgtEl>
                                              <p:spTgt spid="10"/>
                                            </p:tgtEl>
                                          </p:cBhvr>
                                        </p:animEffect>
                                        <p:anim calcmode="lin" valueType="num">
                                          <p:cBhvr>
                                            <p:cTn id="13"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8" dur="13">
                                              <p:stCondLst>
                                                <p:cond delay="325"/>
                                              </p:stCondLst>
                                            </p:cTn>
                                            <p:tgtEl>
                                              <p:spTgt spid="10"/>
                                            </p:tgtEl>
                                          </p:cBhvr>
                                          <p:to x="100000" y="60000"/>
                                        </p:animScale>
                                        <p:animScale>
                                          <p:cBhvr>
                                            <p:cTn id="19" dur="83" decel="50000">
                                              <p:stCondLst>
                                                <p:cond delay="338"/>
                                              </p:stCondLst>
                                            </p:cTn>
                                            <p:tgtEl>
                                              <p:spTgt spid="10"/>
                                            </p:tgtEl>
                                          </p:cBhvr>
                                          <p:to x="100000" y="100000"/>
                                        </p:animScale>
                                        <p:animScale>
                                          <p:cBhvr>
                                            <p:cTn id="20" dur="13">
                                              <p:stCondLst>
                                                <p:cond delay="656"/>
                                              </p:stCondLst>
                                            </p:cTn>
                                            <p:tgtEl>
                                              <p:spTgt spid="10"/>
                                            </p:tgtEl>
                                          </p:cBhvr>
                                          <p:to x="100000" y="80000"/>
                                        </p:animScale>
                                        <p:animScale>
                                          <p:cBhvr>
                                            <p:cTn id="21" dur="83" decel="50000">
                                              <p:stCondLst>
                                                <p:cond delay="669"/>
                                              </p:stCondLst>
                                            </p:cTn>
                                            <p:tgtEl>
                                              <p:spTgt spid="10"/>
                                            </p:tgtEl>
                                          </p:cBhvr>
                                          <p:to x="100000" y="100000"/>
                                        </p:animScale>
                                        <p:animScale>
                                          <p:cBhvr>
                                            <p:cTn id="22" dur="13">
                                              <p:stCondLst>
                                                <p:cond delay="821"/>
                                              </p:stCondLst>
                                            </p:cTn>
                                            <p:tgtEl>
                                              <p:spTgt spid="10"/>
                                            </p:tgtEl>
                                          </p:cBhvr>
                                          <p:to x="100000" y="90000"/>
                                        </p:animScale>
                                        <p:animScale>
                                          <p:cBhvr>
                                            <p:cTn id="23" dur="83" decel="50000">
                                              <p:stCondLst>
                                                <p:cond delay="834"/>
                                              </p:stCondLst>
                                            </p:cTn>
                                            <p:tgtEl>
                                              <p:spTgt spid="10"/>
                                            </p:tgtEl>
                                          </p:cBhvr>
                                          <p:to x="100000" y="100000"/>
                                        </p:animScale>
                                        <p:animScale>
                                          <p:cBhvr>
                                            <p:cTn id="24" dur="13">
                                              <p:stCondLst>
                                                <p:cond delay="904"/>
                                              </p:stCondLst>
                                            </p:cTn>
                                            <p:tgtEl>
                                              <p:spTgt spid="10"/>
                                            </p:tgtEl>
                                          </p:cBhvr>
                                          <p:to x="100000" y="95000"/>
                                        </p:animScale>
                                        <p:animScale>
                                          <p:cBhvr>
                                            <p:cTn id="25" dur="83" decel="50000">
                                              <p:stCondLst>
                                                <p:cond delay="917"/>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1)">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par>
                                    <p:cTn id="40" presetID="2" presetClass="entr" presetSubtype="8" fill="hold" grpId="0" nodeType="withEffect" p14:presetBounceEnd="66667">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14:bounceEnd="66667">
                                          <p:cBhvr additive="base">
                                            <p:cTn id="42" dur="3000" fill="hold"/>
                                            <p:tgtEl>
                                              <p:spTgt spid="57"/>
                                            </p:tgtEl>
                                            <p:attrNameLst>
                                              <p:attrName>ppt_x</p:attrName>
                                            </p:attrNameLst>
                                          </p:cBhvr>
                                          <p:tavLst>
                                            <p:tav tm="0">
                                              <p:val>
                                                <p:strVal val="0-#ppt_w/2"/>
                                              </p:val>
                                            </p:tav>
                                            <p:tav tm="100000">
                                              <p:val>
                                                <p:strVal val="#ppt_x"/>
                                              </p:val>
                                            </p:tav>
                                          </p:tavLst>
                                        </p:anim>
                                        <p:anim calcmode="lin" valueType="num" p14:bounceEnd="66667">
                                          <p:cBhvr additive="base">
                                            <p:cTn id="43" dur="3000" fill="hold"/>
                                            <p:tgtEl>
                                              <p:spTgt spid="57"/>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14:presetBounceEnd="66667">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14:bounceEnd="66667">
                                          <p:cBhvr additive="base">
                                            <p:cTn id="46" dur="3000" fill="hold"/>
                                            <p:tgtEl>
                                              <p:spTgt spid="58"/>
                                            </p:tgtEl>
                                            <p:attrNameLst>
                                              <p:attrName>ppt_x</p:attrName>
                                            </p:attrNameLst>
                                          </p:cBhvr>
                                          <p:tavLst>
                                            <p:tav tm="0">
                                              <p:val>
                                                <p:strVal val="0-#ppt_w/2"/>
                                              </p:val>
                                            </p:tav>
                                            <p:tav tm="100000">
                                              <p:val>
                                                <p:strVal val="#ppt_x"/>
                                              </p:val>
                                            </p:tav>
                                          </p:tavLst>
                                        </p:anim>
                                        <p:anim calcmode="lin" valueType="num" p14:bounceEnd="66667">
                                          <p:cBhvr additive="base">
                                            <p:cTn id="47" dur="30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57" grpId="0"/>
          <p:bldP spid="5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290">
                                              <p:stCondLst>
                                                <p:cond delay="0"/>
                                              </p:stCondLst>
                                            </p:cTn>
                                            <p:tgtEl>
                                              <p:spTgt spid="10"/>
                                            </p:tgtEl>
                                          </p:cBhvr>
                                        </p:animEffect>
                                        <p:anim calcmode="lin" valueType="num">
                                          <p:cBhvr>
                                            <p:cTn id="13"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8" dur="13">
                                              <p:stCondLst>
                                                <p:cond delay="325"/>
                                              </p:stCondLst>
                                            </p:cTn>
                                            <p:tgtEl>
                                              <p:spTgt spid="10"/>
                                            </p:tgtEl>
                                          </p:cBhvr>
                                          <p:to x="100000" y="60000"/>
                                        </p:animScale>
                                        <p:animScale>
                                          <p:cBhvr>
                                            <p:cTn id="19" dur="83" decel="50000">
                                              <p:stCondLst>
                                                <p:cond delay="338"/>
                                              </p:stCondLst>
                                            </p:cTn>
                                            <p:tgtEl>
                                              <p:spTgt spid="10"/>
                                            </p:tgtEl>
                                          </p:cBhvr>
                                          <p:to x="100000" y="100000"/>
                                        </p:animScale>
                                        <p:animScale>
                                          <p:cBhvr>
                                            <p:cTn id="20" dur="13">
                                              <p:stCondLst>
                                                <p:cond delay="656"/>
                                              </p:stCondLst>
                                            </p:cTn>
                                            <p:tgtEl>
                                              <p:spTgt spid="10"/>
                                            </p:tgtEl>
                                          </p:cBhvr>
                                          <p:to x="100000" y="80000"/>
                                        </p:animScale>
                                        <p:animScale>
                                          <p:cBhvr>
                                            <p:cTn id="21" dur="83" decel="50000">
                                              <p:stCondLst>
                                                <p:cond delay="669"/>
                                              </p:stCondLst>
                                            </p:cTn>
                                            <p:tgtEl>
                                              <p:spTgt spid="10"/>
                                            </p:tgtEl>
                                          </p:cBhvr>
                                          <p:to x="100000" y="100000"/>
                                        </p:animScale>
                                        <p:animScale>
                                          <p:cBhvr>
                                            <p:cTn id="22" dur="13">
                                              <p:stCondLst>
                                                <p:cond delay="821"/>
                                              </p:stCondLst>
                                            </p:cTn>
                                            <p:tgtEl>
                                              <p:spTgt spid="10"/>
                                            </p:tgtEl>
                                          </p:cBhvr>
                                          <p:to x="100000" y="90000"/>
                                        </p:animScale>
                                        <p:animScale>
                                          <p:cBhvr>
                                            <p:cTn id="23" dur="83" decel="50000">
                                              <p:stCondLst>
                                                <p:cond delay="834"/>
                                              </p:stCondLst>
                                            </p:cTn>
                                            <p:tgtEl>
                                              <p:spTgt spid="10"/>
                                            </p:tgtEl>
                                          </p:cBhvr>
                                          <p:to x="100000" y="100000"/>
                                        </p:animScale>
                                        <p:animScale>
                                          <p:cBhvr>
                                            <p:cTn id="24" dur="13">
                                              <p:stCondLst>
                                                <p:cond delay="904"/>
                                              </p:stCondLst>
                                            </p:cTn>
                                            <p:tgtEl>
                                              <p:spTgt spid="10"/>
                                            </p:tgtEl>
                                          </p:cBhvr>
                                          <p:to x="100000" y="95000"/>
                                        </p:animScale>
                                        <p:animScale>
                                          <p:cBhvr>
                                            <p:cTn id="25" dur="83" decel="50000">
                                              <p:stCondLst>
                                                <p:cond delay="917"/>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1)">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3000" fill="hold"/>
                                            <p:tgtEl>
                                              <p:spTgt spid="57"/>
                                            </p:tgtEl>
                                            <p:attrNameLst>
                                              <p:attrName>ppt_x</p:attrName>
                                            </p:attrNameLst>
                                          </p:cBhvr>
                                          <p:tavLst>
                                            <p:tav tm="0">
                                              <p:val>
                                                <p:strVal val="0-#ppt_w/2"/>
                                              </p:val>
                                            </p:tav>
                                            <p:tav tm="100000">
                                              <p:val>
                                                <p:strVal val="#ppt_x"/>
                                              </p:val>
                                            </p:tav>
                                          </p:tavLst>
                                        </p:anim>
                                        <p:anim calcmode="lin" valueType="num">
                                          <p:cBhvr additive="base">
                                            <p:cTn id="43" dur="3000" fill="hold"/>
                                            <p:tgtEl>
                                              <p:spTgt spid="57"/>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additive="base">
                                            <p:cTn id="46" dur="3000" fill="hold"/>
                                            <p:tgtEl>
                                              <p:spTgt spid="58"/>
                                            </p:tgtEl>
                                            <p:attrNameLst>
                                              <p:attrName>ppt_x</p:attrName>
                                            </p:attrNameLst>
                                          </p:cBhvr>
                                          <p:tavLst>
                                            <p:tav tm="0">
                                              <p:val>
                                                <p:strVal val="0-#ppt_w/2"/>
                                              </p:val>
                                            </p:tav>
                                            <p:tav tm="100000">
                                              <p:val>
                                                <p:strVal val="#ppt_x"/>
                                              </p:val>
                                            </p:tav>
                                          </p:tavLst>
                                        </p:anim>
                                        <p:anim calcmode="lin" valueType="num">
                                          <p:cBhvr additive="base">
                                            <p:cTn id="47" dur="30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57" grpId="0"/>
          <p:bldP spid="5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5" descr="n26 fb Tran Phu">
            <a:extLst>
              <a:ext uri="{FF2B5EF4-FFF2-40B4-BE49-F238E27FC236}">
                <a16:creationId xmlns:a16="http://schemas.microsoft.com/office/drawing/2014/main" id="{79E21D46-6F7D-F595-6A8D-3B885614F61C}"/>
              </a:ext>
            </a:extLst>
          </p:cNvPr>
          <p:cNvGrpSpPr>
            <a:grpSpLocks/>
          </p:cNvGrpSpPr>
          <p:nvPr/>
        </p:nvGrpSpPr>
        <p:grpSpPr bwMode="auto">
          <a:xfrm>
            <a:off x="4583309" y="2049723"/>
            <a:ext cx="6751672" cy="1384995"/>
            <a:chOff x="2057400" y="1582018"/>
            <a:chExt cx="8231203" cy="1850979"/>
          </a:xfrm>
        </p:grpSpPr>
        <p:grpSp>
          <p:nvGrpSpPr>
            <p:cNvPr id="5" name="Group 36">
              <a:extLst>
                <a:ext uri="{FF2B5EF4-FFF2-40B4-BE49-F238E27FC236}">
                  <a16:creationId xmlns:a16="http://schemas.microsoft.com/office/drawing/2014/main" id="{28E9D2D0-F618-5E77-9814-BDDB6BA24ACC}"/>
                </a:ext>
              </a:extLst>
            </p:cNvPr>
            <p:cNvGrpSpPr>
              <a:grpSpLocks/>
            </p:cNvGrpSpPr>
            <p:nvPr/>
          </p:nvGrpSpPr>
          <p:grpSpPr bwMode="auto">
            <a:xfrm>
              <a:off x="2057400" y="1582018"/>
              <a:ext cx="8231203" cy="1850979"/>
              <a:chOff x="2057400" y="1582018"/>
              <a:chExt cx="8231203" cy="1850979"/>
            </a:xfrm>
          </p:grpSpPr>
          <p:sp>
            <p:nvSpPr>
              <p:cNvPr id="7" name="Rectangle 257">
                <a:extLst>
                  <a:ext uri="{FF2B5EF4-FFF2-40B4-BE49-F238E27FC236}">
                    <a16:creationId xmlns:a16="http://schemas.microsoft.com/office/drawing/2014/main" id="{F4F02F45-7C3B-DA44-FA09-D94DD81C52F9}"/>
                  </a:ext>
                </a:extLst>
              </p:cNvPr>
              <p:cNvSpPr>
                <a:spLocks noChangeArrowheads="1"/>
              </p:cNvSpPr>
              <p:nvPr/>
            </p:nvSpPr>
            <p:spPr bwMode="gray">
              <a:xfrm rot="3419336">
                <a:off x="2079119" y="1998402"/>
                <a:ext cx="477363" cy="520801"/>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sz="1350"/>
              </a:p>
            </p:txBody>
          </p:sp>
          <p:sp>
            <p:nvSpPr>
              <p:cNvPr id="8" name="Text Box 258">
                <a:extLst>
                  <a:ext uri="{FF2B5EF4-FFF2-40B4-BE49-F238E27FC236}">
                    <a16:creationId xmlns:a16="http://schemas.microsoft.com/office/drawing/2014/main" id="{B0027591-558A-2B84-D2B3-D89FA9AD9EDA}"/>
                  </a:ext>
                </a:extLst>
              </p:cNvPr>
              <p:cNvSpPr txBox="1">
                <a:spLocks noChangeArrowheads="1"/>
              </p:cNvSpPr>
              <p:nvPr/>
            </p:nvSpPr>
            <p:spPr bwMode="gray">
              <a:xfrm>
                <a:off x="2787694" y="1582018"/>
                <a:ext cx="7500909" cy="185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err="1">
                    <a:solidFill>
                      <a:srgbClr val="FF7980"/>
                    </a:solidFill>
                    <a:latin typeface="Cambria" panose="02040503050406030204" pitchFamily="18" charset="0"/>
                    <a:ea typeface="Cambria" panose="02040503050406030204" pitchFamily="18" charset="0"/>
                  </a:rPr>
                  <a:t>Thí</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nghiệm</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về</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mối</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liên</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hệ</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nội</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năng</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của</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vật</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với</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năng</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lượng</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của</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các</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phân</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tử</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cấu</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tạo</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nên</a:t>
                </a:r>
                <a:r>
                  <a:rPr lang="en-US" altLang="en-US" sz="2800" b="1" dirty="0">
                    <a:solidFill>
                      <a:srgbClr val="FF7980"/>
                    </a:solidFill>
                    <a:latin typeface="Cambria" panose="02040503050406030204" pitchFamily="18" charset="0"/>
                    <a:ea typeface="Cambria" panose="02040503050406030204" pitchFamily="18" charset="0"/>
                  </a:rPr>
                  <a:t> </a:t>
                </a:r>
                <a:r>
                  <a:rPr lang="en-US" altLang="en-US" sz="2800" b="1" dirty="0" err="1">
                    <a:solidFill>
                      <a:srgbClr val="FF7980"/>
                    </a:solidFill>
                    <a:latin typeface="Cambria" panose="02040503050406030204" pitchFamily="18" charset="0"/>
                    <a:ea typeface="Cambria" panose="02040503050406030204" pitchFamily="18" charset="0"/>
                  </a:rPr>
                  <a:t>vật</a:t>
                </a:r>
                <a:r>
                  <a:rPr lang="en-US" altLang="en-US" sz="2800" b="1" dirty="0">
                    <a:solidFill>
                      <a:srgbClr val="FF7980"/>
                    </a:solidFill>
                    <a:latin typeface="Cambria" panose="02040503050406030204" pitchFamily="18" charset="0"/>
                    <a:ea typeface="Cambria" panose="02040503050406030204" pitchFamily="18" charset="0"/>
                  </a:rPr>
                  <a:t>.</a:t>
                </a:r>
              </a:p>
            </p:txBody>
          </p:sp>
        </p:grpSp>
        <p:sp>
          <p:nvSpPr>
            <p:cNvPr id="6" name="Text Box 259">
              <a:extLst>
                <a:ext uri="{FF2B5EF4-FFF2-40B4-BE49-F238E27FC236}">
                  <a16:creationId xmlns:a16="http://schemas.microsoft.com/office/drawing/2014/main" id="{32324CCA-4D39-374D-4A2C-940E9919D23F}"/>
                </a:ext>
              </a:extLst>
            </p:cNvPr>
            <p:cNvSpPr txBox="1">
              <a:spLocks noChangeArrowheads="1"/>
            </p:cNvSpPr>
            <p:nvPr/>
          </p:nvSpPr>
          <p:spPr bwMode="gray">
            <a:xfrm>
              <a:off x="2092472" y="1786424"/>
              <a:ext cx="530591" cy="69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FF00"/>
                  </a:solidFill>
                  <a:latin typeface="Cambria" panose="02040503050406030204" pitchFamily="18" charset="0"/>
                  <a:ea typeface="Cambria" panose="02040503050406030204" pitchFamily="18" charset="0"/>
                </a:rPr>
                <a:t>2</a:t>
              </a:r>
            </a:p>
          </p:txBody>
        </p:sp>
      </p:grpSp>
      <p:sp>
        <p:nvSpPr>
          <p:cNvPr id="11" name="Rectangle 10" descr="n26 fb Tran Phu"/>
          <p:cNvSpPr/>
          <p:nvPr/>
        </p:nvSpPr>
        <p:spPr>
          <a:xfrm>
            <a:off x="7973366" y="3358053"/>
            <a:ext cx="4030899" cy="2604496"/>
          </a:xfrm>
          <a:prstGeom prst="rect">
            <a:avLst/>
          </a:prstGeom>
        </p:spPr>
        <p:txBody>
          <a:bodyPr wrap="square">
            <a:spAutoFit/>
          </a:bodyPr>
          <a:lstStyle/>
          <a:p>
            <a:pPr algn="just">
              <a:lnSpc>
                <a:spcPct val="115000"/>
              </a:lnSpc>
            </a:pPr>
            <a:r>
              <a:rPr lang="en-US" sz="2400" b="1" dirty="0">
                <a:latin typeface="Cambria" panose="02040503050406030204" pitchFamily="18" charset="0"/>
                <a:ea typeface="Cambria" panose="02040503050406030204" pitchFamily="18" charset="0"/>
                <a:cs typeface="Times New Roman" panose="02020603050405020304" pitchFamily="18" charset="0"/>
              </a:rPr>
              <a:t>a) </a:t>
            </a:r>
            <a:r>
              <a:rPr lang="en-US" sz="2400" b="1" dirty="0" err="1">
                <a:latin typeface="Cambria" panose="02040503050406030204" pitchFamily="18" charset="0"/>
                <a:ea typeface="Cambria" panose="02040503050406030204" pitchFamily="18" charset="0"/>
                <a:cs typeface="Times New Roman" panose="02020603050405020304" pitchFamily="18" charset="0"/>
              </a:rPr>
              <a:t>Chuẩn</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bị</a:t>
            </a:r>
            <a:r>
              <a:rPr lang="en-US" sz="2400" b="1" dirty="0">
                <a:latin typeface="Cambria" panose="02040503050406030204" pitchFamily="18" charset="0"/>
                <a:ea typeface="Cambria" panose="02040503050406030204" pitchFamily="18" charset="0"/>
                <a:cs typeface="Times New Roman" panose="02020603050405020304" pitchFamily="18" charset="0"/>
              </a:rPr>
              <a:t>:</a:t>
            </a:r>
            <a:endParaRPr lang="en-US" sz="2400" b="1" dirty="0">
              <a:latin typeface="Cambria" panose="02040503050406030204" pitchFamily="18" charset="0"/>
              <a:ea typeface="Cambria" panose="02040503050406030204" pitchFamily="18" charset="0"/>
            </a:endParaRPr>
          </a:p>
          <a:p>
            <a:pPr algn="just">
              <a:lnSpc>
                <a:spcPct val="115000"/>
              </a:lnSpc>
            </a:pP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Ống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nghiệm</a:t>
            </a:r>
            <a:r>
              <a:rPr lang="en-US" sz="2400" dirty="0">
                <a:latin typeface="Cambria" panose="02040503050406030204" pitchFamily="18" charset="0"/>
                <a:ea typeface="Cambria" panose="02040503050406030204" pitchFamily="18" charset="0"/>
                <a:cs typeface="Times New Roman" panose="02020603050405020304" pitchFamily="18" charset="0"/>
              </a:rPr>
              <a:t> (1).</a:t>
            </a:r>
            <a:endParaRPr lang="en-US" sz="2400" dirty="0">
              <a:latin typeface="Cambria" panose="02040503050406030204" pitchFamily="18" charset="0"/>
              <a:ea typeface="Cambria" panose="02040503050406030204" pitchFamily="18" charset="0"/>
            </a:endParaRPr>
          </a:p>
          <a:p>
            <a:pPr algn="just">
              <a:lnSpc>
                <a:spcPct val="115000"/>
              </a:lnSpc>
            </a:pP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Nút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bấc</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có</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kích</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thước</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vừa</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khít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miệng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ống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nghiệm</a:t>
            </a:r>
            <a:r>
              <a:rPr lang="en-US" sz="2400" dirty="0">
                <a:latin typeface="Cambria" panose="02040503050406030204" pitchFamily="18" charset="0"/>
                <a:ea typeface="Cambria" panose="02040503050406030204" pitchFamily="18" charset="0"/>
                <a:cs typeface="Times New Roman" panose="02020603050405020304" pitchFamily="18" charset="0"/>
              </a:rPr>
              <a:t> (2).</a:t>
            </a:r>
            <a:endParaRPr lang="en-US" sz="2400" dirty="0">
              <a:latin typeface="Cambria" panose="02040503050406030204" pitchFamily="18" charset="0"/>
              <a:ea typeface="Cambria" panose="02040503050406030204" pitchFamily="18" charset="0"/>
            </a:endParaRPr>
          </a:p>
          <a:p>
            <a:pPr algn="just">
              <a:lnSpc>
                <a:spcPct val="115000"/>
              </a:lnSpc>
            </a:pP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Đèn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cồn</a:t>
            </a:r>
            <a:r>
              <a:rPr lang="en-US" sz="2400" dirty="0">
                <a:latin typeface="Cambria" panose="02040503050406030204" pitchFamily="18" charset="0"/>
                <a:ea typeface="Cambria" panose="02040503050406030204" pitchFamily="18" charset="0"/>
                <a:cs typeface="Times New Roman" panose="02020603050405020304" pitchFamily="18" charset="0"/>
              </a:rPr>
              <a:t> (3).</a:t>
            </a:r>
            <a:endParaRPr lang="en-US" sz="2400" dirty="0">
              <a:latin typeface="Cambria" panose="02040503050406030204" pitchFamily="18" charset="0"/>
              <a:ea typeface="Cambria" panose="02040503050406030204" pitchFamily="18" charset="0"/>
            </a:endParaRPr>
          </a:p>
          <a:p>
            <a:pPr algn="just">
              <a:lnSpc>
                <a:spcPct val="115000"/>
              </a:lnSpc>
            </a:pP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Giá</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đỡ</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thí</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nghiệm</a:t>
            </a:r>
            <a:r>
              <a:rPr lang="en-US" sz="2400" dirty="0">
                <a:latin typeface="Cambria" panose="02040503050406030204" pitchFamily="18" charset="0"/>
                <a:ea typeface="Cambria" panose="02040503050406030204" pitchFamily="18" charset="0"/>
                <a:cs typeface="Times New Roman" panose="02020603050405020304" pitchFamily="18" charset="0"/>
              </a:rPr>
              <a:t> (4).</a:t>
            </a:r>
            <a:endParaRPr lang="en-US" sz="2400" dirty="0">
              <a:latin typeface="Cambria" panose="02040503050406030204" pitchFamily="18" charset="0"/>
              <a:ea typeface="Cambria" panose="02040503050406030204" pitchFamily="18" charset="0"/>
            </a:endParaRPr>
          </a:p>
        </p:txBody>
      </p:sp>
      <p:grpSp>
        <p:nvGrpSpPr>
          <p:cNvPr id="9" name="Group 2" descr="n26 fb Tran Phu">
            <a:extLst>
              <a:ext uri="{FF2B5EF4-FFF2-40B4-BE49-F238E27FC236}">
                <a16:creationId xmlns:a16="http://schemas.microsoft.com/office/drawing/2014/main" id="{E1E6F0FC-23BA-6CFA-65F6-3F23694AB6E2}"/>
              </a:ext>
            </a:extLst>
          </p:cNvPr>
          <p:cNvGrpSpPr/>
          <p:nvPr/>
        </p:nvGrpSpPr>
        <p:grpSpPr>
          <a:xfrm>
            <a:off x="4228454" y="1553380"/>
            <a:ext cx="736506" cy="751416"/>
            <a:chOff x="0" y="0"/>
            <a:chExt cx="812800" cy="812800"/>
          </a:xfrm>
        </p:grpSpPr>
        <p:sp>
          <p:nvSpPr>
            <p:cNvPr id="12" name="Freeform 3">
              <a:extLst>
                <a:ext uri="{FF2B5EF4-FFF2-40B4-BE49-F238E27FC236}">
                  <a16:creationId xmlns:a16="http://schemas.microsoft.com/office/drawing/2014/main" id="{BBEA8CA8-C664-43F1-74D1-64095BE0D8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2A6F7"/>
            </a:solidFill>
          </p:spPr>
          <p:txBody>
            <a:bodyPr/>
            <a:lstStyle/>
            <a:p>
              <a:endParaRPr lang="en-US" sz="2800" b="1"/>
            </a:p>
          </p:txBody>
        </p:sp>
        <p:sp>
          <p:nvSpPr>
            <p:cNvPr id="13" name="TextBox 4">
              <a:extLst>
                <a:ext uri="{FF2B5EF4-FFF2-40B4-BE49-F238E27FC236}">
                  <a16:creationId xmlns:a16="http://schemas.microsoft.com/office/drawing/2014/main" id="{F86993CB-9FA5-58C6-CB8D-BDAB1B26509E}"/>
                </a:ext>
              </a:extLst>
            </p:cNvPr>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2800" b="1">
                <a:solidFill>
                  <a:prstClr val="black"/>
                </a:solidFill>
                <a:latin typeface="Calibri"/>
              </a:endParaRPr>
            </a:p>
          </p:txBody>
        </p:sp>
      </p:grpSp>
      <p:grpSp>
        <p:nvGrpSpPr>
          <p:cNvPr id="14" name="Group 5" descr="n26 fb Tran Phu">
            <a:extLst>
              <a:ext uri="{FF2B5EF4-FFF2-40B4-BE49-F238E27FC236}">
                <a16:creationId xmlns:a16="http://schemas.microsoft.com/office/drawing/2014/main" id="{87C956DA-B939-4358-D326-FE4AC422A599}"/>
              </a:ext>
            </a:extLst>
          </p:cNvPr>
          <p:cNvGrpSpPr/>
          <p:nvPr/>
        </p:nvGrpSpPr>
        <p:grpSpPr>
          <a:xfrm rot="-3169221">
            <a:off x="4605636" y="1547917"/>
            <a:ext cx="174046" cy="326916"/>
            <a:chOff x="0" y="0"/>
            <a:chExt cx="424137" cy="812800"/>
          </a:xfrm>
        </p:grpSpPr>
        <p:sp>
          <p:nvSpPr>
            <p:cNvPr id="15" name="Freeform 6">
              <a:extLst>
                <a:ext uri="{FF2B5EF4-FFF2-40B4-BE49-F238E27FC236}">
                  <a16:creationId xmlns:a16="http://schemas.microsoft.com/office/drawing/2014/main" id="{A728F674-3826-20E6-8092-5ECE23EAF9C3}"/>
                </a:ext>
              </a:extLst>
            </p:cNvPr>
            <p:cNvSpPr/>
            <p:nvPr/>
          </p:nvSpPr>
          <p:spPr>
            <a:xfrm>
              <a:off x="0" y="0"/>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endParaRPr lang="en-US" sz="2800" b="1"/>
            </a:p>
          </p:txBody>
        </p:sp>
        <p:sp>
          <p:nvSpPr>
            <p:cNvPr id="16" name="TextBox 7">
              <a:extLst>
                <a:ext uri="{FF2B5EF4-FFF2-40B4-BE49-F238E27FC236}">
                  <a16:creationId xmlns:a16="http://schemas.microsoft.com/office/drawing/2014/main" id="{42CB22A8-F330-3A52-A522-6E79387E6B53}"/>
                </a:ext>
              </a:extLst>
            </p:cNvPr>
            <p:cNvSpPr txBox="1"/>
            <p:nvPr/>
          </p:nvSpPr>
          <p:spPr>
            <a:xfrm>
              <a:off x="39764" y="38099"/>
              <a:ext cx="344610" cy="698499"/>
            </a:xfrm>
            <a:prstGeom prst="rect">
              <a:avLst/>
            </a:prstGeom>
          </p:spPr>
          <p:txBody>
            <a:bodyPr lIns="33867" tIns="33867" rIns="33867" bIns="33867" rtlCol="0" anchor="ctr"/>
            <a:lstStyle/>
            <a:p>
              <a:pPr algn="ctr" defTabSz="609630">
                <a:lnSpc>
                  <a:spcPts val="1773"/>
                </a:lnSpc>
              </a:pPr>
              <a:endParaRPr sz="2800" b="1" dirty="0">
                <a:solidFill>
                  <a:prstClr val="black"/>
                </a:solidFill>
                <a:latin typeface="Calibri"/>
              </a:endParaRPr>
            </a:p>
          </p:txBody>
        </p:sp>
      </p:grpSp>
      <p:sp>
        <p:nvSpPr>
          <p:cNvPr id="17" name="TextBox 8" descr="n26 fb Tran Phu">
            <a:extLst>
              <a:ext uri="{FF2B5EF4-FFF2-40B4-BE49-F238E27FC236}">
                <a16:creationId xmlns:a16="http://schemas.microsoft.com/office/drawing/2014/main" id="{CEADE885-91DA-639A-CBCC-B0EA8C2451AF}"/>
              </a:ext>
            </a:extLst>
          </p:cNvPr>
          <p:cNvSpPr txBox="1"/>
          <p:nvPr/>
        </p:nvSpPr>
        <p:spPr>
          <a:xfrm>
            <a:off x="5063982" y="1900796"/>
            <a:ext cx="4419600" cy="323871"/>
          </a:xfrm>
          <a:prstGeom prst="rect">
            <a:avLst/>
          </a:prstGeom>
        </p:spPr>
        <p:txBody>
          <a:bodyPr wrap="square" lIns="0" tIns="0" rIns="0" bIns="0" rtlCol="0" anchor="t">
            <a:spAutoFit/>
          </a:bodyPr>
          <a:lstStyle/>
          <a:p>
            <a:pPr defTabSz="609630">
              <a:lnSpc>
                <a:spcPts val="2054"/>
              </a:lnSpc>
            </a:pPr>
            <a:r>
              <a:rPr lang="en-US" sz="3600" b="1" dirty="0">
                <a:solidFill>
                  <a:srgbClr val="158B9C"/>
                </a:solidFill>
                <a:latin typeface="Arimo"/>
              </a:rPr>
              <a:t>KHÁI NIỆM </a:t>
            </a:r>
            <a:r>
              <a:rPr lang="en-US" sz="3600" b="1">
                <a:solidFill>
                  <a:srgbClr val="158B9C"/>
                </a:solidFill>
                <a:latin typeface="Arimo"/>
              </a:rPr>
              <a:t>NỘI NĂNG</a:t>
            </a:r>
            <a:endParaRPr lang="vi-VN" sz="3600" b="1">
              <a:solidFill>
                <a:srgbClr val="158B9C"/>
              </a:solidFill>
              <a:latin typeface="Arimo"/>
            </a:endParaRPr>
          </a:p>
        </p:txBody>
      </p:sp>
      <p:sp>
        <p:nvSpPr>
          <p:cNvPr id="18" name="TextBox 10" descr="n26 fb Tran Phu">
            <a:extLst>
              <a:ext uri="{FF2B5EF4-FFF2-40B4-BE49-F238E27FC236}">
                <a16:creationId xmlns:a16="http://schemas.microsoft.com/office/drawing/2014/main" id="{392501D5-9741-560F-EBFF-3A014DBFD8A7}"/>
              </a:ext>
            </a:extLst>
          </p:cNvPr>
          <p:cNvSpPr txBox="1"/>
          <p:nvPr/>
        </p:nvSpPr>
        <p:spPr>
          <a:xfrm>
            <a:off x="4329566" y="1852109"/>
            <a:ext cx="494635" cy="296748"/>
          </a:xfrm>
          <a:prstGeom prst="rect">
            <a:avLst/>
          </a:prstGeom>
        </p:spPr>
        <p:txBody>
          <a:bodyPr wrap="square" lIns="0" tIns="0" rIns="0" bIns="0" rtlCol="0" anchor="t">
            <a:spAutoFit/>
          </a:bodyPr>
          <a:lstStyle/>
          <a:p>
            <a:pPr algn="ctr" defTabSz="609630">
              <a:lnSpc>
                <a:spcPts val="2054"/>
              </a:lnSpc>
            </a:pPr>
            <a:r>
              <a:rPr lang="en-US" sz="2800" b="1" dirty="0">
                <a:solidFill>
                  <a:srgbClr val="FFFFFF"/>
                </a:solidFill>
                <a:latin typeface="Arimo Bold"/>
              </a:rPr>
              <a:t>I</a:t>
            </a:r>
          </a:p>
        </p:txBody>
      </p:sp>
      <p:sp>
        <p:nvSpPr>
          <p:cNvPr id="55" name="Freeform 13" descr="n26 fb Tran Phu">
            <a:extLst>
              <a:ext uri="{FF2B5EF4-FFF2-40B4-BE49-F238E27FC236}">
                <a16:creationId xmlns:a16="http://schemas.microsoft.com/office/drawing/2014/main" id="{0F9FC83C-B9A4-49B1-B833-B733D914194B}"/>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6" name="Freeform 14" descr="n26 fb Tran Phu">
            <a:extLst>
              <a:ext uri="{FF2B5EF4-FFF2-40B4-BE49-F238E27FC236}">
                <a16:creationId xmlns:a16="http://schemas.microsoft.com/office/drawing/2014/main" id="{737BAAD6-BC14-4406-87F5-44AAEE8E3547}"/>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7" name="Freeform 17" descr="n26 fb Tran Phu">
            <a:extLst>
              <a:ext uri="{FF2B5EF4-FFF2-40B4-BE49-F238E27FC236}">
                <a16:creationId xmlns:a16="http://schemas.microsoft.com/office/drawing/2014/main" id="{BC60E9AD-3BD4-4D2B-9AA9-4D981DD6D6F7}"/>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8" name="Freeform 19" descr="n26 fb Tran Phu">
            <a:extLst>
              <a:ext uri="{FF2B5EF4-FFF2-40B4-BE49-F238E27FC236}">
                <a16:creationId xmlns:a16="http://schemas.microsoft.com/office/drawing/2014/main" id="{42537F8D-7D14-4F76-A08A-3DA93F1CF39B}"/>
              </a:ext>
            </a:extLst>
          </p:cNvPr>
          <p:cNvSpPr/>
          <p:nvPr/>
        </p:nvSpPr>
        <p:spPr>
          <a:xfrm rot="20112330" flipH="1">
            <a:off x="303690" y="244018"/>
            <a:ext cx="992210" cy="570502"/>
          </a:xfrm>
          <a:custGeom>
            <a:avLst/>
            <a:gdLst/>
            <a:ahLst/>
            <a:cxnLst/>
            <a:rect l="l" t="t" r="r" b="b"/>
            <a:pathLst>
              <a:path w="1756119" h="1075623">
                <a:moveTo>
                  <a:pt x="1756119" y="0"/>
                </a:moveTo>
                <a:lnTo>
                  <a:pt x="0" y="0"/>
                </a:lnTo>
                <a:lnTo>
                  <a:pt x="0" y="1075622"/>
                </a:lnTo>
                <a:lnTo>
                  <a:pt x="1756119" y="1075622"/>
                </a:lnTo>
                <a:lnTo>
                  <a:pt x="175611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9" name="Rectangle 58">
            <a:extLst>
              <a:ext uri="{FF2B5EF4-FFF2-40B4-BE49-F238E27FC236}">
                <a16:creationId xmlns:a16="http://schemas.microsoft.com/office/drawing/2014/main" id="{3D93B693-FE05-4B8A-B45F-DD73D2B73971}"/>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28B410AD-0854-4D70-9722-D12AA9EC30E9}"/>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1" name="Freeform 8" descr="n26 fb Tran Phu">
            <a:extLst>
              <a:ext uri="{FF2B5EF4-FFF2-40B4-BE49-F238E27FC236}">
                <a16:creationId xmlns:a16="http://schemas.microsoft.com/office/drawing/2014/main" id="{1CF68B0D-D1BF-4E51-8EC8-A8C310F5B9DB}"/>
              </a:ext>
            </a:extLst>
          </p:cNvPr>
          <p:cNvSpPr/>
          <p:nvPr/>
        </p:nvSpPr>
        <p:spPr>
          <a:xfrm flipH="1">
            <a:off x="11775556" y="6391247"/>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2" name="TextBox 8" descr="n26 fb Tran Phu">
            <a:extLst>
              <a:ext uri="{FF2B5EF4-FFF2-40B4-BE49-F238E27FC236}">
                <a16:creationId xmlns:a16="http://schemas.microsoft.com/office/drawing/2014/main" id="{9CE6FDCC-A1FA-4BC8-83C9-E00A8287CDFF}"/>
              </a:ext>
            </a:extLst>
          </p:cNvPr>
          <p:cNvSpPr txBox="1"/>
          <p:nvPr/>
        </p:nvSpPr>
        <p:spPr>
          <a:xfrm>
            <a:off x="155366" y="1766213"/>
            <a:ext cx="3833219" cy="296748"/>
          </a:xfrm>
          <a:prstGeom prst="rect">
            <a:avLst/>
          </a:prstGeom>
        </p:spPr>
        <p:txBody>
          <a:bodyPr wrap="square" lIns="0" tIns="0" rIns="0" bIns="0" rtlCol="0" anchor="t">
            <a:spAutoFit/>
          </a:bodyPr>
          <a:lstStyle/>
          <a:p>
            <a:pPr defTabSz="609630">
              <a:lnSpc>
                <a:spcPts val="2054"/>
              </a:lnSpc>
            </a:pPr>
            <a:r>
              <a:rPr lang="vi-VN" sz="2800" b="1" dirty="0">
                <a:solidFill>
                  <a:srgbClr val="FF0000"/>
                </a:solidFill>
                <a:latin typeface="Arimo"/>
              </a:rPr>
              <a:t>I. </a:t>
            </a:r>
            <a:r>
              <a:rPr lang="en-US" sz="2800" b="1" dirty="0">
                <a:solidFill>
                  <a:srgbClr val="FF0000"/>
                </a:solidFill>
                <a:latin typeface="Arimo"/>
              </a:rPr>
              <a:t>KHÁI NIỆM NỘI NĂNG</a:t>
            </a:r>
          </a:p>
        </p:txBody>
      </p:sp>
      <p:sp>
        <p:nvSpPr>
          <p:cNvPr id="63" name="TextBox 14" descr="n26 fb Tran Phu">
            <a:extLst>
              <a:ext uri="{FF2B5EF4-FFF2-40B4-BE49-F238E27FC236}">
                <a16:creationId xmlns:a16="http://schemas.microsoft.com/office/drawing/2014/main" id="{0DCB0BE4-F320-46A8-AB89-33813B25B21E}"/>
              </a:ext>
            </a:extLst>
          </p:cNvPr>
          <p:cNvSpPr txBox="1"/>
          <p:nvPr/>
        </p:nvSpPr>
        <p:spPr>
          <a:xfrm>
            <a:off x="200434" y="3413617"/>
            <a:ext cx="3833219" cy="861774"/>
          </a:xfrm>
          <a:prstGeom prst="rect">
            <a:avLst/>
          </a:prstGeom>
        </p:spPr>
        <p:txBody>
          <a:bodyPr wrap="square" lIns="0" tIns="0" rIns="0" bIns="0" rtlCol="0" anchor="t">
            <a:spAutoFit/>
          </a:bodyPr>
          <a:lstStyle/>
          <a:p>
            <a:pPr defTabSz="609630"/>
            <a:r>
              <a:rPr lang="vi-VN" sz="2800" b="1" dirty="0">
                <a:latin typeface="Arimo"/>
              </a:rPr>
              <a:t>II. </a:t>
            </a:r>
            <a:r>
              <a:rPr lang="en-US" sz="2800" b="1" dirty="0">
                <a:latin typeface="Arimo"/>
              </a:rPr>
              <a:t>ĐỊNH LUẬT I NHIỆT ĐỘNG LỰC HỌC</a:t>
            </a:r>
          </a:p>
        </p:txBody>
      </p:sp>
      <p:sp>
        <p:nvSpPr>
          <p:cNvPr id="64" name="TextBox 26" descr="n26 fb Tran Phu">
            <a:extLst>
              <a:ext uri="{FF2B5EF4-FFF2-40B4-BE49-F238E27FC236}">
                <a16:creationId xmlns:a16="http://schemas.microsoft.com/office/drawing/2014/main" id="{C46C9FD9-0EC7-42B7-B0CD-34FB69F80925}"/>
              </a:ext>
            </a:extLst>
          </p:cNvPr>
          <p:cNvSpPr txBox="1"/>
          <p:nvPr/>
        </p:nvSpPr>
        <p:spPr>
          <a:xfrm>
            <a:off x="223468" y="6361692"/>
            <a:ext cx="3353818" cy="296748"/>
          </a:xfrm>
          <a:prstGeom prst="rect">
            <a:avLst/>
          </a:prstGeom>
        </p:spPr>
        <p:txBody>
          <a:bodyPr wrap="square" lIns="0" tIns="0" rIns="0" bIns="0" rtlCol="0" anchor="t">
            <a:spAutoFit/>
          </a:bodyPr>
          <a:lstStyle/>
          <a:p>
            <a:pPr defTabSz="609630">
              <a:lnSpc>
                <a:spcPts val="2054"/>
              </a:lnSpc>
            </a:pPr>
            <a:r>
              <a:rPr lang="vi-VN" sz="2800" b="1" dirty="0">
                <a:latin typeface="Arimo"/>
              </a:rPr>
              <a:t>III. </a:t>
            </a:r>
            <a:r>
              <a:rPr lang="en-US" sz="2800" b="1" dirty="0">
                <a:latin typeface="Arimo"/>
              </a:rPr>
              <a:t>LUYỆN TẬP</a:t>
            </a:r>
          </a:p>
        </p:txBody>
      </p:sp>
      <p:sp>
        <p:nvSpPr>
          <p:cNvPr id="65" name="TextBox 8" descr="n26 fb Tran Phu">
            <a:extLst>
              <a:ext uri="{FF2B5EF4-FFF2-40B4-BE49-F238E27FC236}">
                <a16:creationId xmlns:a16="http://schemas.microsoft.com/office/drawing/2014/main" id="{7AA9E241-8C73-432D-8877-F18250A9F2A0}"/>
              </a:ext>
            </a:extLst>
          </p:cNvPr>
          <p:cNvSpPr txBox="1"/>
          <p:nvPr/>
        </p:nvSpPr>
        <p:spPr>
          <a:xfrm>
            <a:off x="418525" y="2250458"/>
            <a:ext cx="3833219" cy="283219"/>
          </a:xfrm>
          <a:prstGeom prst="rect">
            <a:avLst/>
          </a:prstGeom>
        </p:spPr>
        <p:txBody>
          <a:bodyPr wrap="square" lIns="0" tIns="0" rIns="0" bIns="0" rtlCol="0" anchor="t">
            <a:spAutoFit/>
          </a:bodyPr>
          <a:lstStyle/>
          <a:p>
            <a:pPr defTabSz="609630">
              <a:lnSpc>
                <a:spcPts val="2054"/>
              </a:lnSpc>
            </a:pPr>
            <a:r>
              <a:rPr lang="vi-VN" sz="2400" b="1" dirty="0">
                <a:latin typeface="Arimo"/>
              </a:rPr>
              <a:t>1. </a:t>
            </a:r>
            <a:r>
              <a:rPr lang="en-US" sz="2400" b="1" dirty="0" err="1">
                <a:latin typeface="Arimo"/>
              </a:rPr>
              <a:t>Nội</a:t>
            </a:r>
            <a:r>
              <a:rPr lang="en-US" sz="2400" b="1" dirty="0">
                <a:latin typeface="Arimo"/>
              </a:rPr>
              <a:t> </a:t>
            </a:r>
            <a:r>
              <a:rPr lang="en-US" sz="2400" b="1" dirty="0" err="1">
                <a:latin typeface="Arimo"/>
              </a:rPr>
              <a:t>năng</a:t>
            </a:r>
            <a:r>
              <a:rPr lang="en-US" sz="2400" b="1" dirty="0">
                <a:latin typeface="Arimo"/>
              </a:rPr>
              <a:t> </a:t>
            </a:r>
            <a:r>
              <a:rPr lang="en-US" sz="2400" b="1" dirty="0" err="1">
                <a:latin typeface="Arimo"/>
              </a:rPr>
              <a:t>của</a:t>
            </a:r>
            <a:r>
              <a:rPr lang="en-US" sz="2400" b="1" dirty="0">
                <a:latin typeface="Arimo"/>
              </a:rPr>
              <a:t> </a:t>
            </a:r>
            <a:r>
              <a:rPr lang="en-US" sz="2400" b="1" dirty="0" err="1">
                <a:latin typeface="Arimo"/>
              </a:rPr>
              <a:t>một</a:t>
            </a:r>
            <a:r>
              <a:rPr lang="en-US" sz="2400" b="1" dirty="0">
                <a:latin typeface="Arimo"/>
              </a:rPr>
              <a:t> </a:t>
            </a:r>
            <a:r>
              <a:rPr lang="en-US" sz="2400" b="1" dirty="0" err="1">
                <a:latin typeface="Arimo"/>
              </a:rPr>
              <a:t>vật</a:t>
            </a:r>
            <a:endParaRPr lang="en-US" sz="2400" b="1" dirty="0">
              <a:latin typeface="Arimo"/>
            </a:endParaRPr>
          </a:p>
        </p:txBody>
      </p:sp>
      <p:sp>
        <p:nvSpPr>
          <p:cNvPr id="66" name="TextBox 8" descr="n26 fb Tran Phu">
            <a:extLst>
              <a:ext uri="{FF2B5EF4-FFF2-40B4-BE49-F238E27FC236}">
                <a16:creationId xmlns:a16="http://schemas.microsoft.com/office/drawing/2014/main" id="{28F8E84F-B183-4ACE-A920-6A7B342C8D82}"/>
              </a:ext>
            </a:extLst>
          </p:cNvPr>
          <p:cNvSpPr txBox="1"/>
          <p:nvPr/>
        </p:nvSpPr>
        <p:spPr>
          <a:xfrm>
            <a:off x="399597" y="2818177"/>
            <a:ext cx="3833219" cy="283219"/>
          </a:xfrm>
          <a:prstGeom prst="rect">
            <a:avLst/>
          </a:prstGeom>
        </p:spPr>
        <p:txBody>
          <a:bodyPr wrap="square" lIns="0" tIns="0" rIns="0" bIns="0" rtlCol="0" anchor="t">
            <a:spAutoFit/>
          </a:bodyPr>
          <a:lstStyle/>
          <a:p>
            <a:pPr defTabSz="609630">
              <a:lnSpc>
                <a:spcPts val="2054"/>
              </a:lnSpc>
            </a:pPr>
            <a:r>
              <a:rPr lang="vi-VN" sz="2400" b="1" dirty="0">
                <a:solidFill>
                  <a:srgbClr val="FF0000"/>
                </a:solidFill>
                <a:latin typeface="Arimo"/>
              </a:rPr>
              <a:t>2. </a:t>
            </a:r>
            <a:r>
              <a:rPr lang="en-US" sz="2400" b="1" dirty="0" err="1">
                <a:solidFill>
                  <a:srgbClr val="FF0000"/>
                </a:solidFill>
                <a:latin typeface="Arimo"/>
              </a:rPr>
              <a:t>Thí</a:t>
            </a:r>
            <a:r>
              <a:rPr lang="en-US" sz="2400" b="1" dirty="0">
                <a:solidFill>
                  <a:srgbClr val="FF0000"/>
                </a:solidFill>
                <a:latin typeface="Arimo"/>
              </a:rPr>
              <a:t> </a:t>
            </a:r>
            <a:r>
              <a:rPr lang="en-US" sz="2400" b="1" dirty="0" err="1">
                <a:solidFill>
                  <a:srgbClr val="FF0000"/>
                </a:solidFill>
                <a:latin typeface="Arimo"/>
              </a:rPr>
              <a:t>nghiệm</a:t>
            </a:r>
            <a:endParaRPr lang="en-US" sz="2400" b="1" dirty="0">
              <a:solidFill>
                <a:srgbClr val="FF0000"/>
              </a:solidFill>
              <a:latin typeface="Arimo"/>
            </a:endParaRPr>
          </a:p>
        </p:txBody>
      </p:sp>
      <p:sp>
        <p:nvSpPr>
          <p:cNvPr id="67" name="TextBox 8" descr="n26 fb Tran Phu">
            <a:extLst>
              <a:ext uri="{FF2B5EF4-FFF2-40B4-BE49-F238E27FC236}">
                <a16:creationId xmlns:a16="http://schemas.microsoft.com/office/drawing/2014/main" id="{9AA6C87D-EFC7-4BBB-B4E7-22A0A48BE1A4}"/>
              </a:ext>
            </a:extLst>
          </p:cNvPr>
          <p:cNvSpPr txBox="1"/>
          <p:nvPr/>
        </p:nvSpPr>
        <p:spPr>
          <a:xfrm>
            <a:off x="480034" y="4542106"/>
            <a:ext cx="2395862" cy="738664"/>
          </a:xfrm>
          <a:prstGeom prst="rect">
            <a:avLst/>
          </a:prstGeom>
        </p:spPr>
        <p:txBody>
          <a:bodyPr wrap="square" lIns="0" tIns="0" rIns="0" bIns="0" rtlCol="0" anchor="t">
            <a:spAutoFit/>
          </a:bodyPr>
          <a:lstStyle/>
          <a:p>
            <a:pPr defTabSz="609630"/>
            <a:r>
              <a:rPr lang="vi-VN" sz="2400" b="1" dirty="0">
                <a:latin typeface="Arimo"/>
              </a:rPr>
              <a:t>1. </a:t>
            </a:r>
            <a:r>
              <a:rPr lang="en-US" sz="2400" b="1" dirty="0" err="1">
                <a:latin typeface="Arimo"/>
              </a:rPr>
              <a:t>Cách</a:t>
            </a:r>
            <a:r>
              <a:rPr lang="en-US" sz="2400" b="1" dirty="0">
                <a:latin typeface="Arimo"/>
              </a:rPr>
              <a:t> </a:t>
            </a:r>
            <a:r>
              <a:rPr lang="en-US" sz="2400" b="1" dirty="0" err="1">
                <a:latin typeface="Arimo"/>
              </a:rPr>
              <a:t>làm</a:t>
            </a:r>
            <a:r>
              <a:rPr lang="en-US" sz="2400" b="1" dirty="0">
                <a:latin typeface="Arimo"/>
              </a:rPr>
              <a:t> </a:t>
            </a:r>
            <a:r>
              <a:rPr lang="en-US" sz="2400" b="1" dirty="0" err="1">
                <a:latin typeface="Arimo"/>
              </a:rPr>
              <a:t>thay</a:t>
            </a:r>
            <a:r>
              <a:rPr lang="en-US" sz="2400" b="1" dirty="0">
                <a:latin typeface="Arimo"/>
              </a:rPr>
              <a:t> </a:t>
            </a:r>
            <a:r>
              <a:rPr lang="en-US" sz="2400" b="1" dirty="0" err="1">
                <a:latin typeface="Arimo"/>
              </a:rPr>
              <a:t>đổi</a:t>
            </a:r>
            <a:r>
              <a:rPr lang="en-US" sz="2400" b="1" dirty="0">
                <a:latin typeface="Arimo"/>
              </a:rPr>
              <a:t> </a:t>
            </a:r>
            <a:r>
              <a:rPr lang="en-US" sz="2400" b="1" dirty="0" err="1">
                <a:latin typeface="Arimo"/>
              </a:rPr>
              <a:t>nội</a:t>
            </a:r>
            <a:r>
              <a:rPr lang="en-US" sz="2400" b="1" dirty="0">
                <a:latin typeface="Arimo"/>
              </a:rPr>
              <a:t> </a:t>
            </a:r>
            <a:r>
              <a:rPr lang="en-US" sz="2400" b="1" dirty="0" err="1">
                <a:latin typeface="Arimo"/>
              </a:rPr>
              <a:t>năng</a:t>
            </a:r>
            <a:endParaRPr lang="en-US" sz="2400" b="1" dirty="0">
              <a:latin typeface="Arimo"/>
            </a:endParaRPr>
          </a:p>
        </p:txBody>
      </p:sp>
      <p:sp>
        <p:nvSpPr>
          <p:cNvPr id="68" name="TextBox 8" descr="n26 fb Tran Phu">
            <a:extLst>
              <a:ext uri="{FF2B5EF4-FFF2-40B4-BE49-F238E27FC236}">
                <a16:creationId xmlns:a16="http://schemas.microsoft.com/office/drawing/2014/main" id="{FE8ED8F5-F2B1-486F-8A91-1880B4E5FBE1}"/>
              </a:ext>
            </a:extLst>
          </p:cNvPr>
          <p:cNvSpPr txBox="1"/>
          <p:nvPr/>
        </p:nvSpPr>
        <p:spPr>
          <a:xfrm>
            <a:off x="480130" y="5406119"/>
            <a:ext cx="2395862" cy="738664"/>
          </a:xfrm>
          <a:prstGeom prst="rect">
            <a:avLst/>
          </a:prstGeom>
        </p:spPr>
        <p:txBody>
          <a:bodyPr wrap="square" lIns="0" tIns="0" rIns="0" bIns="0" rtlCol="0" anchor="t">
            <a:spAutoFit/>
          </a:bodyPr>
          <a:lstStyle/>
          <a:p>
            <a:pPr defTabSz="609630"/>
            <a:r>
              <a:rPr lang="vi-VN" sz="2400" b="1" dirty="0">
                <a:latin typeface="Arimo"/>
              </a:rPr>
              <a:t>2. </a:t>
            </a:r>
            <a:r>
              <a:rPr lang="en-US" sz="2400" b="1" dirty="0" err="1">
                <a:latin typeface="Arimo"/>
              </a:rPr>
              <a:t>Định</a:t>
            </a:r>
            <a:r>
              <a:rPr lang="en-US" sz="2400" b="1" dirty="0">
                <a:latin typeface="Arimo"/>
              </a:rPr>
              <a:t> </a:t>
            </a:r>
            <a:r>
              <a:rPr lang="en-US" sz="2400" b="1" dirty="0" err="1">
                <a:latin typeface="Arimo"/>
              </a:rPr>
              <a:t>luật</a:t>
            </a:r>
            <a:r>
              <a:rPr lang="en-US" sz="2400" b="1" dirty="0">
                <a:latin typeface="Arimo"/>
              </a:rPr>
              <a:t> I </a:t>
            </a:r>
            <a:r>
              <a:rPr lang="en-US" sz="2400" b="1" dirty="0" err="1">
                <a:latin typeface="Arimo"/>
              </a:rPr>
              <a:t>Nhiệt</a:t>
            </a:r>
            <a:r>
              <a:rPr lang="en-US" sz="2400" b="1" dirty="0">
                <a:latin typeface="Arimo"/>
              </a:rPr>
              <a:t> </a:t>
            </a:r>
            <a:r>
              <a:rPr lang="en-US" sz="2400" b="1" dirty="0" err="1">
                <a:latin typeface="Arimo"/>
              </a:rPr>
              <a:t>động</a:t>
            </a:r>
            <a:r>
              <a:rPr lang="en-US" sz="2400" b="1" dirty="0">
                <a:latin typeface="Arimo"/>
              </a:rPr>
              <a:t> </a:t>
            </a:r>
            <a:r>
              <a:rPr lang="en-US" sz="2400" b="1" dirty="0" err="1">
                <a:latin typeface="Arimo"/>
              </a:rPr>
              <a:t>lực</a:t>
            </a:r>
            <a:r>
              <a:rPr lang="en-US" sz="2400" b="1" dirty="0">
                <a:latin typeface="Arimo"/>
              </a:rPr>
              <a:t> </a:t>
            </a:r>
            <a:r>
              <a:rPr lang="en-US" sz="2400" b="1" dirty="0" err="1">
                <a:latin typeface="Arimo"/>
              </a:rPr>
              <a:t>học</a:t>
            </a:r>
            <a:endParaRPr lang="en-US" sz="2400" b="1" dirty="0">
              <a:latin typeface="Arimo"/>
            </a:endParaRPr>
          </a:p>
        </p:txBody>
      </p:sp>
      <p:sp>
        <p:nvSpPr>
          <p:cNvPr id="69" name="TextBox 68" descr="n26 fb Tran Phu">
            <a:extLst>
              <a:ext uri="{FF2B5EF4-FFF2-40B4-BE49-F238E27FC236}">
                <a16:creationId xmlns:a16="http://schemas.microsoft.com/office/drawing/2014/main" id="{6BA2B2C8-E3AC-4B92-9558-61EFAA61A91F}"/>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endParaRPr>
          </a:p>
        </p:txBody>
      </p:sp>
      <p:sp>
        <p:nvSpPr>
          <p:cNvPr id="70" name="TextBox 69" descr="n26 fb Tran Phu">
            <a:extLst>
              <a:ext uri="{FF2B5EF4-FFF2-40B4-BE49-F238E27FC236}">
                <a16:creationId xmlns:a16="http://schemas.microsoft.com/office/drawing/2014/main" id="{109A5939-75CA-4326-8BF7-155922622BC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ĐỊNH LUẬT 1 NHIỆT ĐỘNG LỰC HỌC</a:t>
            </a:r>
          </a:p>
        </p:txBody>
      </p:sp>
      <p:pic>
        <p:nvPicPr>
          <p:cNvPr id="71" name="Picture 3" descr="n26 fb Tran Phu">
            <a:extLst>
              <a:ext uri="{FF2B5EF4-FFF2-40B4-BE49-F238E27FC236}">
                <a16:creationId xmlns:a16="http://schemas.microsoft.com/office/drawing/2014/main" id="{0487C812-F712-4DC7-87E5-4E0A9C2E13D0}"/>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631" t="2816" r="3670" b="18082"/>
          <a:stretch/>
        </p:blipFill>
        <p:spPr>
          <a:xfrm>
            <a:off x="4435508" y="3457492"/>
            <a:ext cx="3142475" cy="2604495"/>
          </a:xfrm>
          <a:prstGeom prst="rect">
            <a:avLst/>
          </a:prstGeom>
        </p:spPr>
      </p:pic>
      <p:sp>
        <p:nvSpPr>
          <p:cNvPr id="72" name="Rectangle 71" descr="n26 fb Tran Phu">
            <a:extLst>
              <a:ext uri="{FF2B5EF4-FFF2-40B4-BE49-F238E27FC236}">
                <a16:creationId xmlns:a16="http://schemas.microsoft.com/office/drawing/2014/main" id="{3A1B4341-B522-40C5-B9B1-4AA7911D9AE9}"/>
              </a:ext>
            </a:extLst>
          </p:cNvPr>
          <p:cNvSpPr/>
          <p:nvPr/>
        </p:nvSpPr>
        <p:spPr>
          <a:xfrm>
            <a:off x="3895107" y="6073685"/>
            <a:ext cx="5395120" cy="800219"/>
          </a:xfrm>
          <a:prstGeom prst="rect">
            <a:avLst/>
          </a:prstGeom>
        </p:spPr>
        <p:txBody>
          <a:bodyPr wrap="square">
            <a:spAutoFit/>
          </a:bodyPr>
          <a:lstStyle/>
          <a:p>
            <a:pPr algn="ctr">
              <a:lnSpc>
                <a:spcPct val="115000"/>
              </a:lnSpc>
            </a:pPr>
            <a:r>
              <a:rPr lang="en-US" sz="2000" b="1" dirty="0" err="1">
                <a:latin typeface="Cambria" panose="02040503050406030204" pitchFamily="18" charset="0"/>
                <a:ea typeface="Cambria" panose="02040503050406030204" pitchFamily="18" charset="0"/>
                <a:cs typeface="Times New Roman" panose="02020603050405020304" pitchFamily="18" charset="0"/>
              </a:rPr>
              <a:t>Hình</a:t>
            </a:r>
            <a:r>
              <a:rPr lang="en-US" sz="2000" b="1" dirty="0">
                <a:latin typeface="Cambria" panose="02040503050406030204" pitchFamily="18" charset="0"/>
                <a:ea typeface="Cambria" panose="02040503050406030204" pitchFamily="18" charset="0"/>
                <a:cs typeface="Times New Roman" panose="02020603050405020304" pitchFamily="18" charset="0"/>
              </a:rPr>
              <a:t> 2.2</a:t>
            </a:r>
            <a:r>
              <a:rPr lang="en-US" sz="2000"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Thí</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nghiệm</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về</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mối</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liên</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hệ</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giữa</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nội</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năng</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của</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vật</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với</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năng</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lượng</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của</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các</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phân</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tử</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khí</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5653024"/>
      </p:ext>
    </p:extLst>
  </p:cSld>
  <p:clrMapOvr>
    <a:masterClrMapping/>
  </p:clrMapOvr>
  <p:transition spd="slow">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barn(inVertical)">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barn(inVertical)">
                                          <p:cBhvr>
                                            <p:cTn id="32" dur="500"/>
                                            <p:tgtEl>
                                              <p:spTgt spid="11">
                                                <p:txEl>
                                                  <p:pRg st="4" end="4"/>
                                                </p:txEl>
                                              </p:spTgt>
                                            </p:tgtEl>
                                          </p:cBhvr>
                                        </p:animEffect>
                                      </p:childTnLst>
                                    </p:cTn>
                                  </p:par>
                                  <p:par>
                                    <p:cTn id="33" presetID="2" presetClass="entr" presetSubtype="8" fill="hold" grpId="0" nodeType="withEffect" p14:presetBounceEnd="66667">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14:bounceEnd="66667">
                                          <p:cBhvr additive="base">
                                            <p:cTn id="35" dur="3000" fill="hold"/>
                                            <p:tgtEl>
                                              <p:spTgt spid="69"/>
                                            </p:tgtEl>
                                            <p:attrNameLst>
                                              <p:attrName>ppt_x</p:attrName>
                                            </p:attrNameLst>
                                          </p:cBhvr>
                                          <p:tavLst>
                                            <p:tav tm="0">
                                              <p:val>
                                                <p:strVal val="0-#ppt_w/2"/>
                                              </p:val>
                                            </p:tav>
                                            <p:tav tm="100000">
                                              <p:val>
                                                <p:strVal val="#ppt_x"/>
                                              </p:val>
                                            </p:tav>
                                          </p:tavLst>
                                        </p:anim>
                                        <p:anim calcmode="lin" valueType="num" p14:bounceEnd="66667">
                                          <p:cBhvr additive="base">
                                            <p:cTn id="36" dur="3000" fill="hold"/>
                                            <p:tgtEl>
                                              <p:spTgt spid="6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66667">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14:bounceEnd="66667">
                                          <p:cBhvr additive="base">
                                            <p:cTn id="39"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40" dur="30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barn(inVertical)">
                                          <p:cBhvr>
                                            <p:cTn id="45" dur="500"/>
                                            <p:tgtEl>
                                              <p:spTgt spid="7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barn(inVertical)">
                                          <p:cBhvr>
                                            <p:cTn id="4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barn(inVertical)">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barn(inVertical)">
                                          <p:cBhvr>
                                            <p:cTn id="32" dur="500"/>
                                            <p:tgtEl>
                                              <p:spTgt spid="11">
                                                <p:txEl>
                                                  <p:pRg st="4" end="4"/>
                                                </p:txEl>
                                              </p:spTgt>
                                            </p:tgtEl>
                                          </p:cBhvr>
                                        </p:animEffect>
                                      </p:childTnLst>
                                    </p:cTn>
                                  </p:par>
                                  <p:par>
                                    <p:cTn id="33" presetID="2" presetClass="entr" presetSubtype="8"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3000" fill="hold"/>
                                            <p:tgtEl>
                                              <p:spTgt spid="69"/>
                                            </p:tgtEl>
                                            <p:attrNameLst>
                                              <p:attrName>ppt_x</p:attrName>
                                            </p:attrNameLst>
                                          </p:cBhvr>
                                          <p:tavLst>
                                            <p:tav tm="0">
                                              <p:val>
                                                <p:strVal val="0-#ppt_w/2"/>
                                              </p:val>
                                            </p:tav>
                                            <p:tav tm="100000">
                                              <p:val>
                                                <p:strVal val="#ppt_x"/>
                                              </p:val>
                                            </p:tav>
                                          </p:tavLst>
                                        </p:anim>
                                        <p:anim calcmode="lin" valueType="num">
                                          <p:cBhvr additive="base">
                                            <p:cTn id="36" dur="3000" fill="hold"/>
                                            <p:tgtEl>
                                              <p:spTgt spid="6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3000" fill="hold"/>
                                            <p:tgtEl>
                                              <p:spTgt spid="70"/>
                                            </p:tgtEl>
                                            <p:attrNameLst>
                                              <p:attrName>ppt_x</p:attrName>
                                            </p:attrNameLst>
                                          </p:cBhvr>
                                          <p:tavLst>
                                            <p:tav tm="0">
                                              <p:val>
                                                <p:strVal val="0-#ppt_w/2"/>
                                              </p:val>
                                            </p:tav>
                                            <p:tav tm="100000">
                                              <p:val>
                                                <p:strVal val="#ppt_x"/>
                                              </p:val>
                                            </p:tav>
                                          </p:tavLst>
                                        </p:anim>
                                        <p:anim calcmode="lin" valueType="num">
                                          <p:cBhvr additive="base">
                                            <p:cTn id="40" dur="30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barn(inVertical)">
                                          <p:cBhvr>
                                            <p:cTn id="45" dur="500"/>
                                            <p:tgtEl>
                                              <p:spTgt spid="7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barn(inVertical)">
                                          <p:cBhvr>
                                            <p:cTn id="4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5" descr="n26 fb Tran Phu">
            <a:extLst>
              <a:ext uri="{FF2B5EF4-FFF2-40B4-BE49-F238E27FC236}">
                <a16:creationId xmlns:a16="http://schemas.microsoft.com/office/drawing/2014/main" id="{79E21D46-6F7D-F595-6A8D-3B885614F61C}"/>
              </a:ext>
            </a:extLst>
          </p:cNvPr>
          <p:cNvGrpSpPr>
            <a:grpSpLocks/>
          </p:cNvGrpSpPr>
          <p:nvPr/>
        </p:nvGrpSpPr>
        <p:grpSpPr bwMode="auto">
          <a:xfrm>
            <a:off x="4583309" y="2049723"/>
            <a:ext cx="6751672" cy="1384995"/>
            <a:chOff x="2057400" y="1582018"/>
            <a:chExt cx="8231203" cy="1850979"/>
          </a:xfrm>
        </p:grpSpPr>
        <p:grpSp>
          <p:nvGrpSpPr>
            <p:cNvPr id="5" name="Group 36">
              <a:extLst>
                <a:ext uri="{FF2B5EF4-FFF2-40B4-BE49-F238E27FC236}">
                  <a16:creationId xmlns:a16="http://schemas.microsoft.com/office/drawing/2014/main" id="{28E9D2D0-F618-5E77-9814-BDDB6BA24ACC}"/>
                </a:ext>
              </a:extLst>
            </p:cNvPr>
            <p:cNvGrpSpPr>
              <a:grpSpLocks/>
            </p:cNvGrpSpPr>
            <p:nvPr/>
          </p:nvGrpSpPr>
          <p:grpSpPr bwMode="auto">
            <a:xfrm>
              <a:off x="2057400" y="1582018"/>
              <a:ext cx="8231203" cy="1850979"/>
              <a:chOff x="2057400" y="1582018"/>
              <a:chExt cx="8231203" cy="1850979"/>
            </a:xfrm>
          </p:grpSpPr>
          <p:sp>
            <p:nvSpPr>
              <p:cNvPr id="7" name="Rectangle 257">
                <a:extLst>
                  <a:ext uri="{FF2B5EF4-FFF2-40B4-BE49-F238E27FC236}">
                    <a16:creationId xmlns:a16="http://schemas.microsoft.com/office/drawing/2014/main" id="{F4F02F45-7C3B-DA44-FA09-D94DD81C52F9}"/>
                  </a:ext>
                </a:extLst>
              </p:cNvPr>
              <p:cNvSpPr>
                <a:spLocks noChangeArrowheads="1"/>
              </p:cNvSpPr>
              <p:nvPr/>
            </p:nvSpPr>
            <p:spPr bwMode="gray">
              <a:xfrm rot="3419336">
                <a:off x="2079119" y="1998402"/>
                <a:ext cx="477363" cy="520801"/>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 Box 258">
                <a:extLst>
                  <a:ext uri="{FF2B5EF4-FFF2-40B4-BE49-F238E27FC236}">
                    <a16:creationId xmlns:a16="http://schemas.microsoft.com/office/drawing/2014/main" id="{B0027591-558A-2B84-D2B3-D89FA9AD9EDA}"/>
                  </a:ext>
                </a:extLst>
              </p:cNvPr>
              <p:cNvSpPr txBox="1">
                <a:spLocks noChangeArrowheads="1"/>
              </p:cNvSpPr>
              <p:nvPr/>
            </p:nvSpPr>
            <p:spPr bwMode="gray">
              <a:xfrm>
                <a:off x="2787694" y="1582018"/>
                <a:ext cx="7500909" cy="185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Thí</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nghiệm</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về</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mối</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liên</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hệ</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năng</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vật</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với</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năng</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lượng</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phân</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tử</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cấu</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tạo</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nên</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vật</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a:t>
                </a:r>
              </a:p>
            </p:txBody>
          </p:sp>
        </p:grpSp>
        <p:sp>
          <p:nvSpPr>
            <p:cNvPr id="6" name="Text Box 259">
              <a:extLst>
                <a:ext uri="{FF2B5EF4-FFF2-40B4-BE49-F238E27FC236}">
                  <a16:creationId xmlns:a16="http://schemas.microsoft.com/office/drawing/2014/main" id="{32324CCA-4D39-374D-4A2C-940E9919D23F}"/>
                </a:ext>
              </a:extLst>
            </p:cNvPr>
            <p:cNvSpPr txBox="1">
              <a:spLocks noChangeArrowheads="1"/>
            </p:cNvSpPr>
            <p:nvPr/>
          </p:nvSpPr>
          <p:spPr bwMode="gray">
            <a:xfrm>
              <a:off x="2092472" y="1786424"/>
              <a:ext cx="530591" cy="69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2</a:t>
              </a:r>
            </a:p>
          </p:txBody>
        </p:sp>
      </p:grpSp>
      <p:grpSp>
        <p:nvGrpSpPr>
          <p:cNvPr id="9" name="Group 2" descr="n26 fb Tran Phu">
            <a:extLst>
              <a:ext uri="{FF2B5EF4-FFF2-40B4-BE49-F238E27FC236}">
                <a16:creationId xmlns:a16="http://schemas.microsoft.com/office/drawing/2014/main" id="{E1E6F0FC-23BA-6CFA-65F6-3F23694AB6E2}"/>
              </a:ext>
            </a:extLst>
          </p:cNvPr>
          <p:cNvGrpSpPr/>
          <p:nvPr/>
        </p:nvGrpSpPr>
        <p:grpSpPr>
          <a:xfrm>
            <a:off x="4228454" y="1553380"/>
            <a:ext cx="736506" cy="751416"/>
            <a:chOff x="0" y="0"/>
            <a:chExt cx="812800" cy="812800"/>
          </a:xfrm>
        </p:grpSpPr>
        <p:sp>
          <p:nvSpPr>
            <p:cNvPr id="12" name="Freeform 3">
              <a:extLst>
                <a:ext uri="{FF2B5EF4-FFF2-40B4-BE49-F238E27FC236}">
                  <a16:creationId xmlns:a16="http://schemas.microsoft.com/office/drawing/2014/main" id="{BBEA8CA8-C664-43F1-74D1-64095BE0D8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2A6F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4">
              <a:extLst>
                <a:ext uri="{FF2B5EF4-FFF2-40B4-BE49-F238E27FC236}">
                  <a16:creationId xmlns:a16="http://schemas.microsoft.com/office/drawing/2014/main" id="{F86993CB-9FA5-58C6-CB8D-BDAB1B26509E}"/>
                </a:ext>
              </a:extLst>
            </p:cNvPr>
            <p:cNvSpPr txBox="1"/>
            <p:nvPr/>
          </p:nvSpPr>
          <p:spPr>
            <a:xfrm>
              <a:off x="76200" y="38100"/>
              <a:ext cx="660400" cy="6985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2800" b="1"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5" descr="n26 fb Tran Phu">
            <a:extLst>
              <a:ext uri="{FF2B5EF4-FFF2-40B4-BE49-F238E27FC236}">
                <a16:creationId xmlns:a16="http://schemas.microsoft.com/office/drawing/2014/main" id="{87C956DA-B939-4358-D326-FE4AC422A599}"/>
              </a:ext>
            </a:extLst>
          </p:cNvPr>
          <p:cNvGrpSpPr/>
          <p:nvPr/>
        </p:nvGrpSpPr>
        <p:grpSpPr>
          <a:xfrm rot="-3169221">
            <a:off x="4605636" y="1547917"/>
            <a:ext cx="174046" cy="326916"/>
            <a:chOff x="0" y="0"/>
            <a:chExt cx="424137" cy="812800"/>
          </a:xfrm>
        </p:grpSpPr>
        <p:sp>
          <p:nvSpPr>
            <p:cNvPr id="15" name="Freeform 6">
              <a:extLst>
                <a:ext uri="{FF2B5EF4-FFF2-40B4-BE49-F238E27FC236}">
                  <a16:creationId xmlns:a16="http://schemas.microsoft.com/office/drawing/2014/main" id="{A728F674-3826-20E6-8092-5ECE23EAF9C3}"/>
                </a:ext>
              </a:extLst>
            </p:cNvPr>
            <p:cNvSpPr/>
            <p:nvPr/>
          </p:nvSpPr>
          <p:spPr>
            <a:xfrm>
              <a:off x="0" y="0"/>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7">
              <a:extLst>
                <a:ext uri="{FF2B5EF4-FFF2-40B4-BE49-F238E27FC236}">
                  <a16:creationId xmlns:a16="http://schemas.microsoft.com/office/drawing/2014/main" id="{42CB22A8-F330-3A52-A522-6E79387E6B53}"/>
                </a:ext>
              </a:extLst>
            </p:cNvPr>
            <p:cNvSpPr txBox="1"/>
            <p:nvPr/>
          </p:nvSpPr>
          <p:spPr>
            <a:xfrm>
              <a:off x="39764" y="38099"/>
              <a:ext cx="344610" cy="698499"/>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28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7" name="TextBox 8" descr="n26 fb Tran Phu">
            <a:extLst>
              <a:ext uri="{FF2B5EF4-FFF2-40B4-BE49-F238E27FC236}">
                <a16:creationId xmlns:a16="http://schemas.microsoft.com/office/drawing/2014/main" id="{CEADE885-91DA-639A-CBCC-B0EA8C2451AF}"/>
              </a:ext>
            </a:extLst>
          </p:cNvPr>
          <p:cNvSpPr txBox="1"/>
          <p:nvPr/>
        </p:nvSpPr>
        <p:spPr>
          <a:xfrm>
            <a:off x="5063982" y="1900796"/>
            <a:ext cx="4419600" cy="323871"/>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58B9C"/>
                </a:solidFill>
                <a:effectLst/>
                <a:uLnTx/>
                <a:uFillTx/>
                <a:latin typeface="Arimo"/>
                <a:ea typeface="+mn-ea"/>
                <a:cs typeface="+mn-cs"/>
              </a:rPr>
              <a:t>KHÁI NIỆM </a:t>
            </a:r>
            <a:r>
              <a:rPr kumimoji="0" lang="en-US" sz="3600" b="1" i="0" u="none" strike="noStrike" kern="1200" cap="none" spc="0" normalizeH="0" baseline="0" noProof="0">
                <a:ln>
                  <a:noFill/>
                </a:ln>
                <a:solidFill>
                  <a:srgbClr val="158B9C"/>
                </a:solidFill>
                <a:effectLst/>
                <a:uLnTx/>
                <a:uFillTx/>
                <a:latin typeface="Arimo"/>
                <a:ea typeface="+mn-ea"/>
                <a:cs typeface="+mn-cs"/>
              </a:rPr>
              <a:t>NỘI NĂNG</a:t>
            </a:r>
            <a:endParaRPr kumimoji="0" lang="vi-VN" sz="3600" b="1" i="0" u="none" strike="noStrike" kern="1200" cap="none" spc="0" normalizeH="0" baseline="0" noProof="0">
              <a:ln>
                <a:noFill/>
              </a:ln>
              <a:solidFill>
                <a:srgbClr val="158B9C"/>
              </a:solidFill>
              <a:effectLst/>
              <a:uLnTx/>
              <a:uFillTx/>
              <a:latin typeface="Arimo"/>
              <a:ea typeface="+mn-ea"/>
              <a:cs typeface="+mn-cs"/>
            </a:endParaRPr>
          </a:p>
        </p:txBody>
      </p:sp>
      <p:sp>
        <p:nvSpPr>
          <p:cNvPr id="18" name="TextBox 10" descr="n26 fb Tran Phu">
            <a:extLst>
              <a:ext uri="{FF2B5EF4-FFF2-40B4-BE49-F238E27FC236}">
                <a16:creationId xmlns:a16="http://schemas.microsoft.com/office/drawing/2014/main" id="{392501D5-9741-560F-EBFF-3A014DBFD8A7}"/>
              </a:ext>
            </a:extLst>
          </p:cNvPr>
          <p:cNvSpPr txBox="1"/>
          <p:nvPr/>
        </p:nvSpPr>
        <p:spPr>
          <a:xfrm>
            <a:off x="4329566" y="1852109"/>
            <a:ext cx="494635" cy="296748"/>
          </a:xfrm>
          <a:prstGeom prst="rect">
            <a:avLst/>
          </a:prstGeom>
        </p:spPr>
        <p:txBody>
          <a:bodyPr wrap="square" lIns="0" tIns="0" rIns="0" bIns="0" rtlCol="0" anchor="t">
            <a:spAutoFit/>
          </a:bodyPr>
          <a:lstStyle/>
          <a:p>
            <a:pPr marL="0" marR="0" lvl="0" indent="0" algn="ctr" defTabSz="609630" rtl="0" eaLnBrk="1" fontAlgn="auto" latinLnBrk="0" hangingPunct="1">
              <a:lnSpc>
                <a:spcPts val="2054"/>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mo Bold"/>
                <a:ea typeface="+mn-ea"/>
                <a:cs typeface="+mn-cs"/>
              </a:rPr>
              <a:t>I</a:t>
            </a:r>
          </a:p>
        </p:txBody>
      </p:sp>
      <p:sp>
        <p:nvSpPr>
          <p:cNvPr id="55" name="Freeform 13" descr="n26 fb Tran Phu">
            <a:extLst>
              <a:ext uri="{FF2B5EF4-FFF2-40B4-BE49-F238E27FC236}">
                <a16:creationId xmlns:a16="http://schemas.microsoft.com/office/drawing/2014/main" id="{0F9FC83C-B9A4-49B1-B833-B733D914194B}"/>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4" descr="n26 fb Tran Phu">
            <a:extLst>
              <a:ext uri="{FF2B5EF4-FFF2-40B4-BE49-F238E27FC236}">
                <a16:creationId xmlns:a16="http://schemas.microsoft.com/office/drawing/2014/main" id="{737BAAD6-BC14-4406-87F5-44AAEE8E3547}"/>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7" descr="n26 fb Tran Phu">
            <a:extLst>
              <a:ext uri="{FF2B5EF4-FFF2-40B4-BE49-F238E27FC236}">
                <a16:creationId xmlns:a16="http://schemas.microsoft.com/office/drawing/2014/main" id="{BC60E9AD-3BD4-4D2B-9AA9-4D981DD6D6F7}"/>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9" descr="n26 fb Tran Phu">
            <a:extLst>
              <a:ext uri="{FF2B5EF4-FFF2-40B4-BE49-F238E27FC236}">
                <a16:creationId xmlns:a16="http://schemas.microsoft.com/office/drawing/2014/main" id="{42537F8D-7D14-4F76-A08A-3DA93F1CF39B}"/>
              </a:ext>
            </a:extLst>
          </p:cNvPr>
          <p:cNvSpPr/>
          <p:nvPr/>
        </p:nvSpPr>
        <p:spPr>
          <a:xfrm rot="20112330" flipH="1">
            <a:off x="303690" y="244018"/>
            <a:ext cx="992210" cy="570502"/>
          </a:xfrm>
          <a:custGeom>
            <a:avLst/>
            <a:gdLst/>
            <a:ahLst/>
            <a:cxnLst/>
            <a:rect l="l" t="t" r="r" b="b"/>
            <a:pathLst>
              <a:path w="1756119" h="1075623">
                <a:moveTo>
                  <a:pt x="1756119" y="0"/>
                </a:moveTo>
                <a:lnTo>
                  <a:pt x="0" y="0"/>
                </a:lnTo>
                <a:lnTo>
                  <a:pt x="0" y="1075622"/>
                </a:lnTo>
                <a:lnTo>
                  <a:pt x="1756119" y="1075622"/>
                </a:lnTo>
                <a:lnTo>
                  <a:pt x="175611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3D93B693-FE05-4B8A-B45F-DD73D2B73971}"/>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28B410AD-0854-4D70-9722-D12AA9EC30E9}"/>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TextBox 8" descr="n26 fb Tran Phu">
            <a:extLst>
              <a:ext uri="{FF2B5EF4-FFF2-40B4-BE49-F238E27FC236}">
                <a16:creationId xmlns:a16="http://schemas.microsoft.com/office/drawing/2014/main" id="{9CE6FDCC-A1FA-4BC8-83C9-E00A8287CDFF}"/>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 </a:t>
            </a:r>
            <a:r>
              <a:rPr kumimoji="0" lang="en-US" sz="2800" b="1" i="0" u="none" strike="noStrike" kern="1200" cap="none" spc="0" normalizeH="0" baseline="0" noProof="0" dirty="0">
                <a:ln>
                  <a:noFill/>
                </a:ln>
                <a:solidFill>
                  <a:srgbClr val="FF0000"/>
                </a:solidFill>
                <a:effectLst/>
                <a:uLnTx/>
                <a:uFillTx/>
                <a:latin typeface="Arimo"/>
                <a:ea typeface="+mn-ea"/>
                <a:cs typeface="+mn-cs"/>
              </a:rPr>
              <a:t>KHÁI NIỆM NỘI NĂNG</a:t>
            </a:r>
          </a:p>
        </p:txBody>
      </p:sp>
      <p:sp>
        <p:nvSpPr>
          <p:cNvPr id="63" name="TextBox 14" descr="n26 fb Tran Phu">
            <a:extLst>
              <a:ext uri="{FF2B5EF4-FFF2-40B4-BE49-F238E27FC236}">
                <a16:creationId xmlns:a16="http://schemas.microsoft.com/office/drawing/2014/main" id="{0DCB0BE4-F320-46A8-AB89-33813B25B21E}"/>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 </a:t>
            </a:r>
            <a:r>
              <a:rPr kumimoji="0" lang="en-US" sz="2800" b="1" i="0" u="none" strike="noStrike" kern="1200" cap="none" spc="0" normalizeH="0" baseline="0" noProof="0" dirty="0">
                <a:ln>
                  <a:noFill/>
                </a:ln>
                <a:solidFill>
                  <a:prstClr val="black"/>
                </a:solidFill>
                <a:effectLst/>
                <a:uLnTx/>
                <a:uFillTx/>
                <a:latin typeface="Arimo"/>
                <a:ea typeface="+mn-ea"/>
                <a:cs typeface="+mn-cs"/>
              </a:rPr>
              <a:t>ĐỊNH LUẬT I NHIỆT ĐỘNG LỰC HỌC</a:t>
            </a:r>
          </a:p>
        </p:txBody>
      </p:sp>
      <p:sp>
        <p:nvSpPr>
          <p:cNvPr id="64" name="TextBox 26" descr="n26 fb Tran Phu">
            <a:extLst>
              <a:ext uri="{FF2B5EF4-FFF2-40B4-BE49-F238E27FC236}">
                <a16:creationId xmlns:a16="http://schemas.microsoft.com/office/drawing/2014/main" id="{C46C9FD9-0EC7-42B7-B0CD-34FB69F80925}"/>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5" name="TextBox 8" descr="n26 fb Tran Phu">
            <a:extLst>
              <a:ext uri="{FF2B5EF4-FFF2-40B4-BE49-F238E27FC236}">
                <a16:creationId xmlns:a16="http://schemas.microsoft.com/office/drawing/2014/main" id="{7AA9E241-8C73-432D-8877-F18250A9F2A0}"/>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6" name="TextBox 8" descr="n26 fb Tran Phu">
            <a:extLst>
              <a:ext uri="{FF2B5EF4-FFF2-40B4-BE49-F238E27FC236}">
                <a16:creationId xmlns:a16="http://schemas.microsoft.com/office/drawing/2014/main" id="{28F8E84F-B183-4ACE-A920-6A7B342C8D82}"/>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2.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Thí</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nghiệm</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9AA6C87D-EFC7-4BBB-B4E7-22A0A48BE1A4}"/>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Cách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làm</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thay</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đổi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FE8ED8F5-F2B1-486F-8A91-1880B4E5FBE1}"/>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9" name="TextBox 68" descr="n26 fb Tran Phu">
            <a:extLst>
              <a:ext uri="{FF2B5EF4-FFF2-40B4-BE49-F238E27FC236}">
                <a16:creationId xmlns:a16="http://schemas.microsoft.com/office/drawing/2014/main" id="{6BA2B2C8-E3AC-4B92-9558-61EFAA61A91F}"/>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0" name="TextBox 69" descr="n26 fb Tran Phu">
            <a:extLst>
              <a:ext uri="{FF2B5EF4-FFF2-40B4-BE49-F238E27FC236}">
                <a16:creationId xmlns:a16="http://schemas.microsoft.com/office/drawing/2014/main" id="{109A5939-75CA-4326-8BF7-155922622BC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pic>
        <p:nvPicPr>
          <p:cNvPr id="71" name="Picture 3" descr="n26 fb Tran Phu">
            <a:extLst>
              <a:ext uri="{FF2B5EF4-FFF2-40B4-BE49-F238E27FC236}">
                <a16:creationId xmlns:a16="http://schemas.microsoft.com/office/drawing/2014/main" id="{0487C812-F712-4DC7-87E5-4E0A9C2E13D0}"/>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631" t="2816" r="3670" b="18082"/>
          <a:stretch/>
        </p:blipFill>
        <p:spPr>
          <a:xfrm>
            <a:off x="8120249" y="3444785"/>
            <a:ext cx="3142475" cy="2604495"/>
          </a:xfrm>
          <a:prstGeom prst="rect">
            <a:avLst/>
          </a:prstGeom>
        </p:spPr>
      </p:pic>
      <p:sp>
        <p:nvSpPr>
          <p:cNvPr id="72" name="Rectangle 71" descr="n26 fb Tran Phu">
            <a:extLst>
              <a:ext uri="{FF2B5EF4-FFF2-40B4-BE49-F238E27FC236}">
                <a16:creationId xmlns:a16="http://schemas.microsoft.com/office/drawing/2014/main" id="{3A1B4341-B522-40C5-B9B1-4AA7911D9AE9}"/>
              </a:ext>
            </a:extLst>
          </p:cNvPr>
          <p:cNvSpPr/>
          <p:nvPr/>
        </p:nvSpPr>
        <p:spPr>
          <a:xfrm>
            <a:off x="6771480" y="6049280"/>
            <a:ext cx="5395120" cy="800219"/>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Hình</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2.2</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Thí</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nghiệm</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mối</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liên</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hệ</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giữa</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với</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lượng</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tử</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4" name="Rectangle 33" descr="n26 fb Tran Phu">
            <a:extLst>
              <a:ext uri="{FF2B5EF4-FFF2-40B4-BE49-F238E27FC236}">
                <a16:creationId xmlns:a16="http://schemas.microsoft.com/office/drawing/2014/main" id="{90F82535-D86F-4991-BECC-5E6516EF17CC}"/>
              </a:ext>
            </a:extLst>
          </p:cNvPr>
          <p:cNvSpPr/>
          <p:nvPr/>
        </p:nvSpPr>
        <p:spPr>
          <a:xfrm>
            <a:off x="4612077" y="3500049"/>
            <a:ext cx="3231971" cy="2604496"/>
          </a:xfrm>
          <a:prstGeom prst="rect">
            <a:avLst/>
          </a:prstGeom>
        </p:spPr>
        <p:txBody>
          <a:bodyPr wrap="square">
            <a:spAutoFit/>
          </a:bodyPr>
          <a:lstStyle/>
          <a:p>
            <a:pPr algn="just">
              <a:lnSpc>
                <a:spcPct val="115000"/>
              </a:lnSpc>
            </a:pPr>
            <a:r>
              <a:rPr lang="en-US" sz="2400" b="1" dirty="0">
                <a:latin typeface="Cambria" panose="02040503050406030204" pitchFamily="18" charset="0"/>
                <a:ea typeface="Cambria" panose="02040503050406030204" pitchFamily="18" charset="0"/>
                <a:cs typeface="Times New Roman" panose="02020603050405020304" pitchFamily="18" charset="0"/>
              </a:rPr>
              <a:t>b) </a:t>
            </a:r>
            <a:r>
              <a:rPr lang="en-US" sz="2400" b="1" dirty="0" err="1">
                <a:latin typeface="Cambria" panose="02040503050406030204" pitchFamily="18" charset="0"/>
                <a:ea typeface="Cambria" panose="02040503050406030204" pitchFamily="18" charset="0"/>
                <a:cs typeface="Times New Roman" panose="02020603050405020304" pitchFamily="18" charset="0"/>
              </a:rPr>
              <a:t>Tiến</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hành</a:t>
            </a:r>
            <a:r>
              <a:rPr lang="en-US" sz="2400" b="1" dirty="0">
                <a:latin typeface="Cambria" panose="02040503050406030204" pitchFamily="18" charset="0"/>
                <a:ea typeface="Cambria" panose="02040503050406030204" pitchFamily="18" charset="0"/>
                <a:cs typeface="Times New Roman" panose="02020603050405020304" pitchFamily="18" charset="0"/>
              </a:rPr>
              <a:t>:</a:t>
            </a:r>
            <a:endParaRPr lang="en-US" sz="2400" b="1" dirty="0">
              <a:latin typeface="Cambria" panose="02040503050406030204" pitchFamily="18" charset="0"/>
              <a:ea typeface="Cambria" panose="02040503050406030204" pitchFamily="18" charset="0"/>
            </a:endParaRPr>
          </a:p>
          <a:p>
            <a:pPr algn="just">
              <a:lnSpc>
                <a:spcPct val="115000"/>
              </a:lnSpc>
            </a:pP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Bố</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trí</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thí</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nghiệm</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như</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Hình</a:t>
            </a:r>
            <a:r>
              <a:rPr lang="en-US" sz="2400" dirty="0">
                <a:latin typeface="Cambria" panose="02040503050406030204" pitchFamily="18" charset="0"/>
                <a:ea typeface="Cambria" panose="02040503050406030204" pitchFamily="18" charset="0"/>
                <a:cs typeface="Times New Roman" panose="02020603050405020304" pitchFamily="18" charset="0"/>
              </a:rPr>
              <a:t> 2.2 </a:t>
            </a:r>
            <a:endParaRPr lang="en-US" sz="2400" dirty="0">
              <a:latin typeface="Cambria" panose="02040503050406030204" pitchFamily="18" charset="0"/>
              <a:ea typeface="Cambria" panose="02040503050406030204" pitchFamily="18" charset="0"/>
            </a:endParaRPr>
          </a:p>
          <a:p>
            <a:pPr algn="just">
              <a:lnSpc>
                <a:spcPct val="115000"/>
              </a:lnSpc>
            </a:pP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Dùng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đèn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cồn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đun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nóng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ống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nghiệm</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cho</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đến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khi</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nút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bấc</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bật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ra.</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3433353"/>
      </p:ext>
    </p:extLst>
  </p:cSld>
  <p:clrMapOvr>
    <a:masterClrMapping/>
  </p:clrMapOvr>
  <p:transition spd="slow">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8" fill="hold" grpId="0" nodeType="withEffect" p14:presetBounceEnd="66667">
                                      <p:stCondLst>
                                        <p:cond delay="0"/>
                                      </p:stCondLst>
                                      <p:childTnLst>
                                        <p:set>
                                          <p:cBhvr>
                                            <p:cTn id="9" dur="1" fill="hold">
                                              <p:stCondLst>
                                                <p:cond delay="0"/>
                                              </p:stCondLst>
                                            </p:cTn>
                                            <p:tgtEl>
                                              <p:spTgt spid="69"/>
                                            </p:tgtEl>
                                            <p:attrNameLst>
                                              <p:attrName>style.visibility</p:attrName>
                                            </p:attrNameLst>
                                          </p:cBhvr>
                                          <p:to>
                                            <p:strVal val="visible"/>
                                          </p:to>
                                        </p:set>
                                        <p:anim calcmode="lin" valueType="num" p14:bounceEnd="66667">
                                          <p:cBhvr additive="base">
                                            <p:cTn id="10" dur="3000" fill="hold"/>
                                            <p:tgtEl>
                                              <p:spTgt spid="69"/>
                                            </p:tgtEl>
                                            <p:attrNameLst>
                                              <p:attrName>ppt_x</p:attrName>
                                            </p:attrNameLst>
                                          </p:cBhvr>
                                          <p:tavLst>
                                            <p:tav tm="0">
                                              <p:val>
                                                <p:strVal val="0-#ppt_w/2"/>
                                              </p:val>
                                            </p:tav>
                                            <p:tav tm="100000">
                                              <p:val>
                                                <p:strVal val="#ppt_x"/>
                                              </p:val>
                                            </p:tav>
                                          </p:tavLst>
                                        </p:anim>
                                        <p:anim calcmode="lin" valueType="num" p14:bounceEnd="66667">
                                          <p:cBhvr additive="base">
                                            <p:cTn id="11" dur="3000" fill="hold"/>
                                            <p:tgtEl>
                                              <p:spTgt spid="69"/>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14:presetBounceEnd="66667">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14:bounceEnd="66667">
                                          <p:cBhvr additive="base">
                                            <p:cTn id="14"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15" dur="30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barn(inVertical)">
                                          <p:cBhvr>
                                            <p:cTn id="20" dur="500"/>
                                            <p:tgtEl>
                                              <p:spTgt spid="7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barn(inVertical)">
                                          <p:cBhvr>
                                            <p:cTn id="23" dur="5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fade">
                                          <p:cBhvr>
                                            <p:cTn id="28" dur="1000"/>
                                            <p:tgtEl>
                                              <p:spTgt spid="34">
                                                <p:txEl>
                                                  <p:pRg st="0" end="0"/>
                                                </p:txEl>
                                              </p:spTgt>
                                            </p:tgtEl>
                                          </p:cBhvr>
                                        </p:animEffect>
                                        <p:anim calcmode="lin" valueType="num">
                                          <p:cBhvr>
                                            <p:cTn id="29"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4">
                                                <p:txEl>
                                                  <p:pRg st="1" end="1"/>
                                                </p:txEl>
                                              </p:spTgt>
                                            </p:tgtEl>
                                            <p:attrNameLst>
                                              <p:attrName>style.visibility</p:attrName>
                                            </p:attrNameLst>
                                          </p:cBhvr>
                                          <p:to>
                                            <p:strVal val="visible"/>
                                          </p:to>
                                        </p:set>
                                        <p:animEffect transition="in" filter="wipe(down)">
                                          <p:cBhvr>
                                            <p:cTn id="35" dur="500"/>
                                            <p:tgtEl>
                                              <p:spTgt spid="3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4">
                                                <p:txEl>
                                                  <p:pRg st="2" end="2"/>
                                                </p:txEl>
                                              </p:spTgt>
                                            </p:tgtEl>
                                            <p:attrNameLst>
                                              <p:attrName>style.visibility</p:attrName>
                                            </p:attrNameLst>
                                          </p:cBhvr>
                                          <p:to>
                                            <p:strVal val="visible"/>
                                          </p:to>
                                        </p:set>
                                        <p:animEffect transition="in" filter="barn(inVertical)">
                                          <p:cBhvr>
                                            <p:cTn id="40"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 calcmode="lin" valueType="num">
                                          <p:cBhvr additive="base">
                                            <p:cTn id="10" dur="3000" fill="hold"/>
                                            <p:tgtEl>
                                              <p:spTgt spid="69"/>
                                            </p:tgtEl>
                                            <p:attrNameLst>
                                              <p:attrName>ppt_x</p:attrName>
                                            </p:attrNameLst>
                                          </p:cBhvr>
                                          <p:tavLst>
                                            <p:tav tm="0">
                                              <p:val>
                                                <p:strVal val="0-#ppt_w/2"/>
                                              </p:val>
                                            </p:tav>
                                            <p:tav tm="100000">
                                              <p:val>
                                                <p:strVal val="#ppt_x"/>
                                              </p:val>
                                            </p:tav>
                                          </p:tavLst>
                                        </p:anim>
                                        <p:anim calcmode="lin" valueType="num">
                                          <p:cBhvr additive="base">
                                            <p:cTn id="11" dur="3000" fill="hold"/>
                                            <p:tgtEl>
                                              <p:spTgt spid="69"/>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additive="base">
                                            <p:cTn id="14" dur="3000" fill="hold"/>
                                            <p:tgtEl>
                                              <p:spTgt spid="70"/>
                                            </p:tgtEl>
                                            <p:attrNameLst>
                                              <p:attrName>ppt_x</p:attrName>
                                            </p:attrNameLst>
                                          </p:cBhvr>
                                          <p:tavLst>
                                            <p:tav tm="0">
                                              <p:val>
                                                <p:strVal val="0-#ppt_w/2"/>
                                              </p:val>
                                            </p:tav>
                                            <p:tav tm="100000">
                                              <p:val>
                                                <p:strVal val="#ppt_x"/>
                                              </p:val>
                                            </p:tav>
                                          </p:tavLst>
                                        </p:anim>
                                        <p:anim calcmode="lin" valueType="num">
                                          <p:cBhvr additive="base">
                                            <p:cTn id="15" dur="30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barn(inVertical)">
                                          <p:cBhvr>
                                            <p:cTn id="20" dur="500"/>
                                            <p:tgtEl>
                                              <p:spTgt spid="7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barn(inVertical)">
                                          <p:cBhvr>
                                            <p:cTn id="23" dur="5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fade">
                                          <p:cBhvr>
                                            <p:cTn id="28" dur="1000"/>
                                            <p:tgtEl>
                                              <p:spTgt spid="34">
                                                <p:txEl>
                                                  <p:pRg st="0" end="0"/>
                                                </p:txEl>
                                              </p:spTgt>
                                            </p:tgtEl>
                                          </p:cBhvr>
                                        </p:animEffect>
                                        <p:anim calcmode="lin" valueType="num">
                                          <p:cBhvr>
                                            <p:cTn id="29"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4">
                                                <p:txEl>
                                                  <p:pRg st="1" end="1"/>
                                                </p:txEl>
                                              </p:spTgt>
                                            </p:tgtEl>
                                            <p:attrNameLst>
                                              <p:attrName>style.visibility</p:attrName>
                                            </p:attrNameLst>
                                          </p:cBhvr>
                                          <p:to>
                                            <p:strVal val="visible"/>
                                          </p:to>
                                        </p:set>
                                        <p:animEffect transition="in" filter="wipe(down)">
                                          <p:cBhvr>
                                            <p:cTn id="35" dur="500"/>
                                            <p:tgtEl>
                                              <p:spTgt spid="3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4">
                                                <p:txEl>
                                                  <p:pRg st="2" end="2"/>
                                                </p:txEl>
                                              </p:spTgt>
                                            </p:tgtEl>
                                            <p:attrNameLst>
                                              <p:attrName>style.visibility</p:attrName>
                                            </p:attrNameLst>
                                          </p:cBhvr>
                                          <p:to>
                                            <p:strVal val="visible"/>
                                          </p:to>
                                        </p:set>
                                        <p:animEffect transition="in" filter="barn(inVertical)">
                                          <p:cBhvr>
                                            <p:cTn id="40"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E4FCFF">
                <a:alpha val="100000"/>
              </a:srgbClr>
            </a:gs>
            <a:gs pos="100000">
              <a:srgbClr val="EED5EF">
                <a:alpha val="100000"/>
              </a:srgbClr>
            </a:gs>
          </a:gsLst>
          <a:lin ang="5400000"/>
        </a:gradFill>
        <a:effectLst/>
      </p:bgPr>
    </p:bg>
    <p:spTree>
      <p:nvGrpSpPr>
        <p:cNvPr id="1" name=""/>
        <p:cNvGrpSpPr/>
        <p:nvPr/>
      </p:nvGrpSpPr>
      <p:grpSpPr>
        <a:xfrm>
          <a:off x="0" y="0"/>
          <a:ext cx="0" cy="0"/>
          <a:chOff x="0" y="0"/>
          <a:chExt cx="0" cy="0"/>
        </a:xfrm>
      </p:grpSpPr>
      <p:sp>
        <p:nvSpPr>
          <p:cNvPr id="2" name="Freeform 2" descr="n26 fb Tran Phu"/>
          <p:cNvSpPr/>
          <p:nvPr/>
        </p:nvSpPr>
        <p:spPr>
          <a:xfrm>
            <a:off x="2629807" y="1714945"/>
            <a:ext cx="9798016" cy="5513868"/>
          </a:xfrm>
          <a:custGeom>
            <a:avLst/>
            <a:gdLst/>
            <a:ahLst/>
            <a:cxnLst/>
            <a:rect l="l" t="t" r="r" b="b"/>
            <a:pathLst>
              <a:path w="11548075" h="7578424">
                <a:moveTo>
                  <a:pt x="0" y="0"/>
                </a:moveTo>
                <a:lnTo>
                  <a:pt x="11548074" y="0"/>
                </a:lnTo>
                <a:lnTo>
                  <a:pt x="11548074" y="7578424"/>
                </a:lnTo>
                <a:lnTo>
                  <a:pt x="0" y="7578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reeform 4" descr="n26 fb Tran Phu"/>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descr="n26 fb Tran Phu"/>
          <p:cNvSpPr/>
          <p:nvPr/>
        </p:nvSpPr>
        <p:spPr>
          <a:xfrm>
            <a:off x="11353800" y="1706744"/>
            <a:ext cx="720544" cy="735249"/>
          </a:xfrm>
          <a:custGeom>
            <a:avLst/>
            <a:gdLst/>
            <a:ahLst/>
            <a:cxnLst/>
            <a:rect l="l" t="t" r="r" b="b"/>
            <a:pathLst>
              <a:path w="1080816" h="1102874">
                <a:moveTo>
                  <a:pt x="0" y="0"/>
                </a:moveTo>
                <a:lnTo>
                  <a:pt x="1080816" y="0"/>
                </a:lnTo>
                <a:lnTo>
                  <a:pt x="1080816" y="1102874"/>
                </a:lnTo>
                <a:lnTo>
                  <a:pt x="0" y="11028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8" descr="n26 fb Tran Phu"/>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descr="n26 fb Tran Phu"/>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descr="n26 fb Tran Phu"/>
          <p:cNvSpPr/>
          <p:nvPr/>
        </p:nvSpPr>
        <p:spPr>
          <a:xfrm flipH="1">
            <a:off x="10222379" y="5333349"/>
            <a:ext cx="457419" cy="466753"/>
          </a:xfrm>
          <a:custGeom>
            <a:avLst/>
            <a:gdLst/>
            <a:ahLst/>
            <a:cxnLst/>
            <a:rect l="l" t="t" r="r" b="b"/>
            <a:pathLst>
              <a:path w="686128" h="700130">
                <a:moveTo>
                  <a:pt x="686128" y="0"/>
                </a:moveTo>
                <a:lnTo>
                  <a:pt x="0" y="0"/>
                </a:lnTo>
                <a:lnTo>
                  <a:pt x="0" y="700130"/>
                </a:lnTo>
                <a:lnTo>
                  <a:pt x="686128" y="700130"/>
                </a:lnTo>
                <a:lnTo>
                  <a:pt x="686128"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descr="n26 fb Tran Phu"/>
          <p:cNvSpPr/>
          <p:nvPr/>
        </p:nvSpPr>
        <p:spPr>
          <a:xfrm rot="-1614052"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descr="n26 fb Tran Phu"/>
          <p:cNvSpPr/>
          <p:nvPr/>
        </p:nvSpPr>
        <p:spPr>
          <a:xfrm rot="3243193" flipV="1">
            <a:off x="10855141" y="-289765"/>
            <a:ext cx="1363428" cy="1693699"/>
          </a:xfrm>
          <a:custGeom>
            <a:avLst/>
            <a:gdLst/>
            <a:ahLst/>
            <a:cxnLst/>
            <a:rect l="l" t="t" r="r" b="b"/>
            <a:pathLst>
              <a:path w="2045142" h="2540549">
                <a:moveTo>
                  <a:pt x="0" y="2540549"/>
                </a:moveTo>
                <a:lnTo>
                  <a:pt x="2045142" y="2540549"/>
                </a:lnTo>
                <a:lnTo>
                  <a:pt x="2045142" y="0"/>
                </a:lnTo>
                <a:lnTo>
                  <a:pt x="0" y="0"/>
                </a:lnTo>
                <a:lnTo>
                  <a:pt x="0" y="2540549"/>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descr="n26 fb Tran Phu">
            <a:extLst>
              <a:ext uri="{FF2B5EF4-FFF2-40B4-BE49-F238E27FC236}">
                <a16:creationId xmlns:a16="http://schemas.microsoft.com/office/drawing/2014/main" id="{14CCB17D-046B-5AA5-6328-54B35CAC75C3}"/>
              </a:ext>
            </a:extLst>
          </p:cNvPr>
          <p:cNvSpPr/>
          <p:nvPr/>
        </p:nvSpPr>
        <p:spPr>
          <a:xfrm>
            <a:off x="3856470" y="2314199"/>
            <a:ext cx="8017999" cy="489364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rPr>
              <a:t>Câu</a:t>
            </a:r>
            <a:r>
              <a:rPr kumimoji="0" lang="en-US" sz="24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rPr>
              <a:t> 1: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Trong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thí</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mối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lượng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tử</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cấu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Khi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đun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ống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nghiệm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tới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lúc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nút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bấc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bật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ra.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Giải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thích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nút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bấc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bật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rPr>
              <a:t>Câu</a:t>
            </a:r>
            <a:r>
              <a:rPr kumimoji="0" lang="en-US" sz="24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rPr>
              <a:t> 2: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Khi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nút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chưa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bị</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bật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ra:</a:t>
            </a:r>
            <a:endPar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algn="just">
              <a:defRPr/>
            </a:pPr>
            <a:r>
              <a:rPr lang="vi-VN" sz="2400" dirty="0">
                <a:solidFill>
                  <a:prstClr val="black"/>
                </a:solidFill>
                <a:latin typeface="Cambria" panose="02040503050406030204" pitchFamily="18" charset="0"/>
                <a:ea typeface="Cambria" panose="02040503050406030204" pitchFamily="18" charset="0"/>
              </a:rPr>
              <a:t>a. Nội năng của không khí trong ống nghiệm tăng hay giảm? Vì sao? </a:t>
            </a:r>
          </a:p>
          <a:p>
            <a:pPr algn="just">
              <a:defRPr/>
            </a:pPr>
            <a:r>
              <a:rPr lang="vi-VN" sz="2400" dirty="0">
                <a:solidFill>
                  <a:prstClr val="black"/>
                </a:solidFill>
                <a:latin typeface="Cambria" panose="02040503050406030204" pitchFamily="18" charset="0"/>
                <a:ea typeface="Cambria" panose="02040503050406030204" pitchFamily="18" charset="0"/>
              </a:rPr>
              <a:t>b. </a:t>
            </a:r>
            <a:r>
              <a:rPr lang="en-US" sz="2400" dirty="0" err="1">
                <a:solidFill>
                  <a:prstClr val="black"/>
                </a:solidFill>
                <a:latin typeface="Cambria" panose="02040503050406030204" pitchFamily="18" charset="0"/>
                <a:ea typeface="Cambria" panose="02040503050406030204" pitchFamily="18" charset="0"/>
              </a:rPr>
              <a:t>Nội</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năng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của</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không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khí</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trong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ống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nghiệm</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tăng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có</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phải</a:t>
            </a:r>
            <a:r>
              <a:rPr lang="en-US" sz="2400" dirty="0">
                <a:solidFill>
                  <a:prstClr val="black"/>
                </a:solidFill>
                <a:latin typeface="Cambria" panose="02040503050406030204" pitchFamily="18" charset="0"/>
                <a:ea typeface="Cambria" panose="02040503050406030204" pitchFamily="18" charset="0"/>
              </a:rPr>
              <a:t> do </a:t>
            </a:r>
            <a:r>
              <a:rPr lang="en-US" sz="2400" dirty="0" err="1">
                <a:solidFill>
                  <a:prstClr val="black"/>
                </a:solidFill>
                <a:latin typeface="Cambria" panose="02040503050406030204" pitchFamily="18" charset="0"/>
                <a:ea typeface="Cambria" panose="02040503050406030204" pitchFamily="18" charset="0"/>
              </a:rPr>
              <a:t>thế</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năng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phân</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tử</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khí</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tăng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không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Tại</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sao</a:t>
            </a:r>
            <a:r>
              <a:rPr lang="en-US" sz="2400" dirty="0">
                <a:solidFill>
                  <a:prstClr val="black"/>
                </a:solidFill>
                <a:latin typeface="Cambria" panose="02040503050406030204" pitchFamily="18" charset="0"/>
                <a:ea typeface="Cambria" panose="02040503050406030204" pitchFamily="18" charset="0"/>
              </a:rPr>
              <a:t>? </a:t>
            </a:r>
            <a:endParaRPr lang="vi-VN" sz="2400" dirty="0">
              <a:solidFill>
                <a:prstClr val="black"/>
              </a:solidFill>
              <a:latin typeface="Cambria" panose="02040503050406030204" pitchFamily="18" charset="0"/>
              <a:ea typeface="Cambria" panose="02040503050406030204" pitchFamily="18" charset="0"/>
            </a:endParaRPr>
          </a:p>
          <a:p>
            <a:pPr algn="just">
              <a:defRPr/>
            </a:pPr>
            <a:r>
              <a:rPr lang="vi-VN" sz="2400" dirty="0">
                <a:solidFill>
                  <a:prstClr val="black"/>
                </a:solidFill>
                <a:latin typeface="Cambria" panose="02040503050406030204" pitchFamily="18" charset="0"/>
                <a:ea typeface="Cambria" panose="02040503050406030204" pitchFamily="18" charset="0"/>
              </a:rPr>
              <a:t>c. </a:t>
            </a:r>
            <a:r>
              <a:rPr lang="en-US" sz="2400" dirty="0" err="1">
                <a:solidFill>
                  <a:prstClr val="black"/>
                </a:solidFill>
                <a:latin typeface="Cambria" panose="02040503050406030204" pitchFamily="18" charset="0"/>
                <a:ea typeface="Cambria" panose="02040503050406030204" pitchFamily="18" charset="0"/>
              </a:rPr>
              <a:t>Tại</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sao</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hiện</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tượng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nút</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ống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nghiệm</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bị</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bật</a:t>
            </a:r>
            <a:r>
              <a:rPr lang="en-US" sz="2400" dirty="0">
                <a:solidFill>
                  <a:prstClr val="black"/>
                </a:solidFill>
                <a:latin typeface="Cambria" panose="02040503050406030204" pitchFamily="18" charset="0"/>
                <a:ea typeface="Cambria" panose="02040503050406030204" pitchFamily="18" charset="0"/>
              </a:rPr>
              <a:t> ra </a:t>
            </a:r>
            <a:r>
              <a:rPr lang="en-US" sz="2400" dirty="0" err="1">
                <a:solidFill>
                  <a:prstClr val="black"/>
                </a:solidFill>
                <a:latin typeface="Cambria" panose="02040503050406030204" pitchFamily="18" charset="0"/>
                <a:ea typeface="Cambria" panose="02040503050406030204" pitchFamily="18" charset="0"/>
              </a:rPr>
              <a:t>lại</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chứng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tỏ</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động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năng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của</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các</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phân</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tử</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khí</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trong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ống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nghiệm</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tăng</a:t>
            </a:r>
            <a:r>
              <a:rPr lang="en-US" sz="2400" dirty="0">
                <a:solidFill>
                  <a:prstClr val="black"/>
                </a:solidFill>
                <a:latin typeface="Cambria" panose="02040503050406030204" pitchFamily="18" charset="0"/>
                <a:ea typeface="Cambria" panose="02040503050406030204" pitchFamily="18" charset="0"/>
              </a:rPr>
              <a:t>?</a:t>
            </a:r>
          </a:p>
          <a:p>
            <a:pPr algn="just">
              <a:defRPr/>
            </a:pPr>
            <a:endParaRPr lang="vi-VN" sz="2400" dirty="0">
              <a:solidFill>
                <a:prstClr val="black"/>
              </a:solidFill>
              <a:latin typeface="Cambria" panose="02040503050406030204" pitchFamily="18" charset="0"/>
              <a:ea typeface="Cambria" panose="02040503050406030204" pitchFamily="18" charset="0"/>
            </a:endParaRPr>
          </a:p>
          <a:p>
            <a:pPr algn="ju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descr="n26 fb Tran Phu">
            <a:extLst>
              <a:ext uri="{FF2B5EF4-FFF2-40B4-BE49-F238E27FC236}">
                <a16:creationId xmlns:a16="http://schemas.microsoft.com/office/drawing/2014/main" id="{955D94EB-DFE9-0854-6E8C-F472F367CE05}"/>
              </a:ext>
            </a:extLst>
          </p:cNvPr>
          <p:cNvSpPr txBox="1"/>
          <p:nvPr/>
        </p:nvSpPr>
        <p:spPr>
          <a:xfrm>
            <a:off x="6330587" y="1756442"/>
            <a:ext cx="35051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59BB0"/>
                </a:solidFill>
                <a:effectLst/>
                <a:uLnTx/>
                <a:uFillTx/>
                <a:latin typeface="Cambria" panose="02040503050406030204" pitchFamily="18" charset="0"/>
                <a:ea typeface="+mn-ea"/>
                <a:cs typeface="+mn-cs"/>
              </a:rPr>
              <a:t>PHIẾU HỌC TẬP 2</a:t>
            </a:r>
          </a:p>
        </p:txBody>
      </p:sp>
      <p:grpSp>
        <p:nvGrpSpPr>
          <p:cNvPr id="15" name="Group 5" descr="n26 fb Tran Phu">
            <a:extLst>
              <a:ext uri="{FF2B5EF4-FFF2-40B4-BE49-F238E27FC236}">
                <a16:creationId xmlns:a16="http://schemas.microsoft.com/office/drawing/2014/main" id="{1DECE49B-C4F1-4BE5-8025-CA48EF9FF947}"/>
              </a:ext>
            </a:extLst>
          </p:cNvPr>
          <p:cNvGrpSpPr/>
          <p:nvPr/>
        </p:nvGrpSpPr>
        <p:grpSpPr>
          <a:xfrm rot="-3169221">
            <a:off x="4605636" y="1547917"/>
            <a:ext cx="174046" cy="326916"/>
            <a:chOff x="0" y="0"/>
            <a:chExt cx="424137" cy="812800"/>
          </a:xfrm>
        </p:grpSpPr>
        <p:sp>
          <p:nvSpPr>
            <p:cNvPr id="17" name="Freeform 6">
              <a:extLst>
                <a:ext uri="{FF2B5EF4-FFF2-40B4-BE49-F238E27FC236}">
                  <a16:creationId xmlns:a16="http://schemas.microsoft.com/office/drawing/2014/main" id="{D1AAB192-4E52-41A1-B32F-3999906ABFEF}"/>
                </a:ext>
              </a:extLst>
            </p:cNvPr>
            <p:cNvSpPr/>
            <p:nvPr/>
          </p:nvSpPr>
          <p:spPr>
            <a:xfrm>
              <a:off x="0" y="0"/>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542B884-F3A1-48FB-8777-7B847AFD87BE}"/>
                </a:ext>
              </a:extLst>
            </p:cNvPr>
            <p:cNvSpPr txBox="1"/>
            <p:nvPr/>
          </p:nvSpPr>
          <p:spPr>
            <a:xfrm>
              <a:off x="39764" y="38099"/>
              <a:ext cx="344610" cy="698499"/>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28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9" name="Freeform 13" descr="n26 fb Tran Phu">
            <a:extLst>
              <a:ext uri="{FF2B5EF4-FFF2-40B4-BE49-F238E27FC236}">
                <a16:creationId xmlns:a16="http://schemas.microsoft.com/office/drawing/2014/main" id="{842CDDAA-F82B-4A21-848E-EFBEC21BA6C2}"/>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4" descr="n26 fb Tran Phu">
            <a:extLst>
              <a:ext uri="{FF2B5EF4-FFF2-40B4-BE49-F238E27FC236}">
                <a16:creationId xmlns:a16="http://schemas.microsoft.com/office/drawing/2014/main" id="{42DF6D99-4FC7-429C-AD43-0D64704C106E}"/>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7" descr="n26 fb Tran Phu">
            <a:extLst>
              <a:ext uri="{FF2B5EF4-FFF2-40B4-BE49-F238E27FC236}">
                <a16:creationId xmlns:a16="http://schemas.microsoft.com/office/drawing/2014/main" id="{23FDF13D-1F85-4C09-9ECD-C9C457D2DB42}"/>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578A6BA8-EAE5-49E3-935C-063AC6923440}"/>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3D1C14C2-7818-4818-9133-9480DF1EF977}"/>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8" descr="n26 fb Tran Phu">
            <a:extLst>
              <a:ext uri="{FF2B5EF4-FFF2-40B4-BE49-F238E27FC236}">
                <a16:creationId xmlns:a16="http://schemas.microsoft.com/office/drawing/2014/main" id="{EF6426F1-F471-432E-87B7-1D5D66CF92F5}"/>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 </a:t>
            </a:r>
            <a:r>
              <a:rPr kumimoji="0" lang="en-US" sz="2800" b="1" i="0" u="none" strike="noStrike" kern="1200" cap="none" spc="0" normalizeH="0" baseline="0" noProof="0" dirty="0">
                <a:ln>
                  <a:noFill/>
                </a:ln>
                <a:solidFill>
                  <a:srgbClr val="FF0000"/>
                </a:solidFill>
                <a:effectLst/>
                <a:uLnTx/>
                <a:uFillTx/>
                <a:latin typeface="Arimo"/>
                <a:ea typeface="+mn-ea"/>
                <a:cs typeface="+mn-cs"/>
              </a:rPr>
              <a:t>KHÁI NIỆM NỘI NĂNG</a:t>
            </a:r>
          </a:p>
        </p:txBody>
      </p:sp>
      <p:sp>
        <p:nvSpPr>
          <p:cNvPr id="25" name="TextBox 14" descr="n26 fb Tran Phu">
            <a:extLst>
              <a:ext uri="{FF2B5EF4-FFF2-40B4-BE49-F238E27FC236}">
                <a16:creationId xmlns:a16="http://schemas.microsoft.com/office/drawing/2014/main" id="{61D69F3D-DA10-4F00-8108-9B70B0AD0934}"/>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 </a:t>
            </a:r>
            <a:r>
              <a:rPr kumimoji="0" lang="en-US" sz="2800" b="1" i="0" u="none" strike="noStrike" kern="1200" cap="none" spc="0" normalizeH="0" baseline="0" noProof="0" dirty="0">
                <a:ln>
                  <a:noFill/>
                </a:ln>
                <a:solidFill>
                  <a:prstClr val="black"/>
                </a:solidFill>
                <a:effectLst/>
                <a:uLnTx/>
                <a:uFillTx/>
                <a:latin typeface="Arimo"/>
                <a:ea typeface="+mn-ea"/>
                <a:cs typeface="+mn-cs"/>
              </a:rPr>
              <a:t>ĐỊNH LUẬT I NHIỆT ĐỘNG LỰC HỌC</a:t>
            </a:r>
          </a:p>
        </p:txBody>
      </p:sp>
      <p:sp>
        <p:nvSpPr>
          <p:cNvPr id="26" name="TextBox 26" descr="n26 fb Tran Phu">
            <a:extLst>
              <a:ext uri="{FF2B5EF4-FFF2-40B4-BE49-F238E27FC236}">
                <a16:creationId xmlns:a16="http://schemas.microsoft.com/office/drawing/2014/main" id="{F1D86344-F75B-410E-AB47-8318A290FF31}"/>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27" name="TextBox 8" descr="n26 fb Tran Phu">
            <a:extLst>
              <a:ext uri="{FF2B5EF4-FFF2-40B4-BE49-F238E27FC236}">
                <a16:creationId xmlns:a16="http://schemas.microsoft.com/office/drawing/2014/main" id="{F8457A2E-2EB7-412F-BD11-BC30CD01738B}"/>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28" name="TextBox 8" descr="n26 fb Tran Phu">
            <a:extLst>
              <a:ext uri="{FF2B5EF4-FFF2-40B4-BE49-F238E27FC236}">
                <a16:creationId xmlns:a16="http://schemas.microsoft.com/office/drawing/2014/main" id="{B20F4CAF-0A7D-474D-8D91-B9FC901EA4A6}"/>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2.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Thí</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nghiệm</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29" name="TextBox 8" descr="n26 fb Tran Phu">
            <a:extLst>
              <a:ext uri="{FF2B5EF4-FFF2-40B4-BE49-F238E27FC236}">
                <a16:creationId xmlns:a16="http://schemas.microsoft.com/office/drawing/2014/main" id="{607FD4E8-DE60-4E6A-AA2F-709E554DE125}"/>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Cách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làm</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thay</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đổi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30" name="TextBox 8" descr="n26 fb Tran Phu">
            <a:extLst>
              <a:ext uri="{FF2B5EF4-FFF2-40B4-BE49-F238E27FC236}">
                <a16:creationId xmlns:a16="http://schemas.microsoft.com/office/drawing/2014/main" id="{7C531959-8FF2-458E-B02E-79AA149B5459}"/>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31" name="TextBox 30" descr="n26 fb Tran Phu">
            <a:extLst>
              <a:ext uri="{FF2B5EF4-FFF2-40B4-BE49-F238E27FC236}">
                <a16:creationId xmlns:a16="http://schemas.microsoft.com/office/drawing/2014/main" id="{9D969DA9-BF25-4F33-9E85-734A2FBE069F}"/>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32" name="TextBox 31" descr="n26 fb Tran Phu">
            <a:extLst>
              <a:ext uri="{FF2B5EF4-FFF2-40B4-BE49-F238E27FC236}">
                <a16:creationId xmlns:a16="http://schemas.microsoft.com/office/drawing/2014/main" id="{6363CE26-52CB-4161-9828-511A58924A0D}"/>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Tree>
    <p:extLst>
      <p:ext uri="{BB962C8B-B14F-4D97-AF65-F5344CB8AC3E}">
        <p14:creationId xmlns:p14="http://schemas.microsoft.com/office/powerpoint/2010/main" val="125190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6667">
                                          <p:cBhvr additive="base">
                                            <p:cTn id="7" dur="3000" fill="hold"/>
                                            <p:tgtEl>
                                              <p:spTgt spid="31"/>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66667">
                                          <p:cBhvr additive="base">
                                            <p:cTn id="11" dur="3000" fill="hold"/>
                                            <p:tgtEl>
                                              <p:spTgt spid="32"/>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000" fill="hold"/>
                                            <p:tgtEl>
                                              <p:spTgt spid="31"/>
                                            </p:tgtEl>
                                            <p:attrNameLst>
                                              <p:attrName>ppt_x</p:attrName>
                                            </p:attrNameLst>
                                          </p:cBhvr>
                                          <p:tavLst>
                                            <p:tav tm="0">
                                              <p:val>
                                                <p:strVal val="0-#ppt_w/2"/>
                                              </p:val>
                                            </p:tav>
                                            <p:tav tm="100000">
                                              <p:val>
                                                <p:strVal val="#ppt_x"/>
                                              </p:val>
                                            </p:tav>
                                          </p:tavLst>
                                        </p:anim>
                                        <p:anim calcmode="lin" valueType="num">
                                          <p:cBhvr additive="base">
                                            <p:cTn id="8" dur="3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3000" fill="hold"/>
                                            <p:tgtEl>
                                              <p:spTgt spid="32"/>
                                            </p:tgtEl>
                                            <p:attrNameLst>
                                              <p:attrName>ppt_x</p:attrName>
                                            </p:attrNameLst>
                                          </p:cBhvr>
                                          <p:tavLst>
                                            <p:tav tm="0">
                                              <p:val>
                                                <p:strVal val="0-#ppt_w/2"/>
                                              </p:val>
                                            </p:tav>
                                            <p:tav tm="100000">
                                              <p:val>
                                                <p:strVal val="#ppt_x"/>
                                              </p:val>
                                            </p:tav>
                                          </p:tavLst>
                                        </p:anim>
                                        <p:anim calcmode="lin" valueType="num">
                                          <p:cBhvr additive="base">
                                            <p:cTn id="12" dur="3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E4FCFF">
                <a:alpha val="100000"/>
              </a:srgbClr>
            </a:gs>
            <a:gs pos="100000">
              <a:srgbClr val="EED5EF">
                <a:alpha val="100000"/>
              </a:srgbClr>
            </a:gs>
          </a:gsLst>
          <a:lin ang="5400000"/>
        </a:gradFill>
        <a:effectLst/>
      </p:bgPr>
    </p:bg>
    <p:spTree>
      <p:nvGrpSpPr>
        <p:cNvPr id="1" name=""/>
        <p:cNvGrpSpPr/>
        <p:nvPr/>
      </p:nvGrpSpPr>
      <p:grpSpPr>
        <a:xfrm>
          <a:off x="0" y="0"/>
          <a:ext cx="0" cy="0"/>
          <a:chOff x="0" y="0"/>
          <a:chExt cx="0" cy="0"/>
        </a:xfrm>
      </p:grpSpPr>
      <p:grpSp>
        <p:nvGrpSpPr>
          <p:cNvPr id="18" name="Group 7" descr="n26 fb Tran Phu">
            <a:extLst>
              <a:ext uri="{FF2B5EF4-FFF2-40B4-BE49-F238E27FC236}">
                <a16:creationId xmlns:a16="http://schemas.microsoft.com/office/drawing/2014/main" id="{2193002A-8997-FB54-345F-BFAC2FE71CE6}"/>
              </a:ext>
            </a:extLst>
          </p:cNvPr>
          <p:cNvGrpSpPr/>
          <p:nvPr/>
        </p:nvGrpSpPr>
        <p:grpSpPr>
          <a:xfrm>
            <a:off x="4041634" y="1732408"/>
            <a:ext cx="7926898" cy="5081083"/>
            <a:chOff x="-99588" y="-655300"/>
            <a:chExt cx="2399955" cy="2005916"/>
          </a:xfrm>
        </p:grpSpPr>
        <p:sp>
          <p:nvSpPr>
            <p:cNvPr id="19" name="Freeform 8">
              <a:extLst>
                <a:ext uri="{FF2B5EF4-FFF2-40B4-BE49-F238E27FC236}">
                  <a16:creationId xmlns:a16="http://schemas.microsoft.com/office/drawing/2014/main" id="{9FF773D0-A9EE-A1D9-67AC-0A289243510B}"/>
                </a:ext>
              </a:extLst>
            </p:cNvPr>
            <p:cNvSpPr/>
            <p:nvPr/>
          </p:nvSpPr>
          <p:spPr>
            <a:xfrm>
              <a:off x="-99588" y="-655300"/>
              <a:ext cx="2399955" cy="2005916"/>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66675" cap="rnd">
              <a:solidFill>
                <a:srgbClr val="059BB0"/>
              </a:solidFill>
              <a:prstDash val="sysDot"/>
              <a:round/>
            </a:ln>
          </p:spPr>
          <p:txBody>
            <a:bodyPr/>
            <a:lstStyle/>
            <a:p>
              <a:endParaRPr lang="en-US"/>
            </a:p>
          </p:txBody>
        </p:sp>
        <p:sp>
          <p:nvSpPr>
            <p:cNvPr id="20" name="TextBox 9">
              <a:extLst>
                <a:ext uri="{FF2B5EF4-FFF2-40B4-BE49-F238E27FC236}">
                  <a16:creationId xmlns:a16="http://schemas.microsoft.com/office/drawing/2014/main" id="{0FA0A184-0C32-69ED-91EC-BCEA820146B6}"/>
                </a:ext>
              </a:extLst>
            </p:cNvPr>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1" name="Freeform 11" descr="n26 fb Tran Phu">
            <a:extLst>
              <a:ext uri="{FF2B5EF4-FFF2-40B4-BE49-F238E27FC236}">
                <a16:creationId xmlns:a16="http://schemas.microsoft.com/office/drawing/2014/main" id="{DC0824F5-0A9E-28E8-C883-22148BDBEE4B}"/>
              </a:ext>
            </a:extLst>
          </p:cNvPr>
          <p:cNvSpPr/>
          <p:nvPr/>
        </p:nvSpPr>
        <p:spPr>
          <a:xfrm>
            <a:off x="11239826" y="6270563"/>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15" descr="n26 fb Tran Phu">
            <a:extLst>
              <a:ext uri="{FF2B5EF4-FFF2-40B4-BE49-F238E27FC236}">
                <a16:creationId xmlns:a16="http://schemas.microsoft.com/office/drawing/2014/main" id="{EBE39269-AA48-39F9-116D-657BE9857CD9}"/>
              </a:ext>
            </a:extLst>
          </p:cNvPr>
          <p:cNvSpPr/>
          <p:nvPr/>
        </p:nvSpPr>
        <p:spPr>
          <a:xfrm flipH="1">
            <a:off x="11849100" y="4855872"/>
            <a:ext cx="457419" cy="466753"/>
          </a:xfrm>
          <a:custGeom>
            <a:avLst/>
            <a:gdLst/>
            <a:ahLst/>
            <a:cxnLst/>
            <a:rect l="l" t="t" r="r" b="b"/>
            <a:pathLst>
              <a:path w="686128" h="700130">
                <a:moveTo>
                  <a:pt x="686128" y="0"/>
                </a:moveTo>
                <a:lnTo>
                  <a:pt x="0" y="0"/>
                </a:lnTo>
                <a:lnTo>
                  <a:pt x="0" y="700131"/>
                </a:lnTo>
                <a:lnTo>
                  <a:pt x="686128" y="700131"/>
                </a:lnTo>
                <a:lnTo>
                  <a:pt x="68612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16" descr="n26 fb Tran Phu">
            <a:extLst>
              <a:ext uri="{FF2B5EF4-FFF2-40B4-BE49-F238E27FC236}">
                <a16:creationId xmlns:a16="http://schemas.microsoft.com/office/drawing/2014/main" id="{0514804A-8F96-2544-710A-BB9A1CF713D5}"/>
              </a:ext>
            </a:extLst>
          </p:cNvPr>
          <p:cNvSpPr/>
          <p:nvPr/>
        </p:nvSpPr>
        <p:spPr>
          <a:xfrm>
            <a:off x="9735095" y="138917"/>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Freeform 17" descr="n26 fb Tran Phu">
            <a:extLst>
              <a:ext uri="{FF2B5EF4-FFF2-40B4-BE49-F238E27FC236}">
                <a16:creationId xmlns:a16="http://schemas.microsoft.com/office/drawing/2014/main" id="{F622A8A6-6D7F-CDD6-71D5-B9CC9C876392}"/>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8" name="Freeform 18" descr="n26 fb Tran Phu">
            <a:extLst>
              <a:ext uri="{FF2B5EF4-FFF2-40B4-BE49-F238E27FC236}">
                <a16:creationId xmlns:a16="http://schemas.microsoft.com/office/drawing/2014/main" id="{745E5CB8-DF23-E78A-D9D5-5BA039BF99A8}"/>
              </a:ext>
            </a:extLst>
          </p:cNvPr>
          <p:cNvSpPr/>
          <p:nvPr/>
        </p:nvSpPr>
        <p:spPr>
          <a:xfrm rot="928922">
            <a:off x="11104310" y="203902"/>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1" name="TextBox 8" descr="n26 fb Tran Phu">
            <a:extLst>
              <a:ext uri="{FF2B5EF4-FFF2-40B4-BE49-F238E27FC236}">
                <a16:creationId xmlns:a16="http://schemas.microsoft.com/office/drawing/2014/main" id="{3586AAC4-7E5A-CF7D-7BC8-BFE8AA5D5E9E}"/>
              </a:ext>
            </a:extLst>
          </p:cNvPr>
          <p:cNvSpPr txBox="1"/>
          <p:nvPr/>
        </p:nvSpPr>
        <p:spPr>
          <a:xfrm>
            <a:off x="6010232" y="303634"/>
            <a:ext cx="2701227" cy="480837"/>
          </a:xfrm>
          <a:prstGeom prst="rect">
            <a:avLst/>
          </a:prstGeom>
          <a:noFill/>
        </p:spPr>
        <p:txBody>
          <a:bodyPr wrap="square">
            <a:spAutoFit/>
          </a:bodyPr>
          <a:lstStyle/>
          <a:p>
            <a:pPr>
              <a:lnSpc>
                <a:spcPct val="115000"/>
              </a:lnSpc>
            </a:pPr>
            <a:r>
              <a:rPr lang="en-US" sz="2400" b="1" dirty="0" err="1">
                <a:solidFill>
                  <a:srgbClr val="FF7980"/>
                </a:solidFill>
                <a:latin typeface="Cambria" panose="02040503050406030204" pitchFamily="18" charset="0"/>
                <a:ea typeface="Cambria" panose="02040503050406030204" pitchFamily="18" charset="0"/>
                <a:cs typeface="Times New Roman" panose="02020603050405020304" pitchFamily="18" charset="0"/>
              </a:rPr>
              <a:t>Hướng</a:t>
            </a:r>
            <a:r>
              <a:rPr lang="en-US" sz="2400" b="1" dirty="0">
                <a:solidFill>
                  <a:srgbClr val="FF798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FF7980"/>
                </a:solidFill>
                <a:latin typeface="Cambria" panose="02040503050406030204" pitchFamily="18" charset="0"/>
                <a:ea typeface="Cambria" panose="02040503050406030204" pitchFamily="18" charset="0"/>
                <a:cs typeface="Times New Roman" panose="02020603050405020304" pitchFamily="18" charset="0"/>
              </a:rPr>
              <a:t>dẫn</a:t>
            </a:r>
            <a:r>
              <a:rPr lang="en-US" sz="2400" b="1" dirty="0">
                <a:solidFill>
                  <a:srgbClr val="FF798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FF7980"/>
                </a:solidFill>
                <a:latin typeface="Cambria" panose="02040503050406030204" pitchFamily="18" charset="0"/>
                <a:ea typeface="Cambria" panose="02040503050406030204" pitchFamily="18" charset="0"/>
                <a:cs typeface="Times New Roman" panose="02020603050405020304" pitchFamily="18" charset="0"/>
              </a:rPr>
              <a:t>giải</a:t>
            </a:r>
            <a:r>
              <a:rPr lang="en-US" sz="2400" b="1" dirty="0">
                <a:solidFill>
                  <a:srgbClr val="FF7980"/>
                </a:solidFill>
                <a:latin typeface="Cambria" panose="02040503050406030204" pitchFamily="18" charset="0"/>
                <a:ea typeface="Cambria" panose="02040503050406030204" pitchFamily="18" charset="0"/>
                <a:cs typeface="Times New Roman" panose="02020603050405020304" pitchFamily="18" charset="0"/>
              </a:rPr>
              <a:t>:</a:t>
            </a:r>
            <a:r>
              <a:rPr lang="en-US" sz="2400" dirty="0">
                <a:solidFill>
                  <a:srgbClr val="FF798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2" name="Rectangle 1" descr="n26 fb Tran Phu">
            <a:extLst>
              <a:ext uri="{FF2B5EF4-FFF2-40B4-BE49-F238E27FC236}">
                <a16:creationId xmlns:a16="http://schemas.microsoft.com/office/drawing/2014/main" id="{2ED72909-4D71-39F0-3177-5710AB989055}"/>
              </a:ext>
            </a:extLst>
          </p:cNvPr>
          <p:cNvSpPr/>
          <p:nvPr/>
        </p:nvSpPr>
        <p:spPr>
          <a:xfrm>
            <a:off x="4208330" y="1746336"/>
            <a:ext cx="7640770" cy="1569660"/>
          </a:xfrm>
          <a:prstGeom prst="rect">
            <a:avLst/>
          </a:prstGeom>
        </p:spPr>
        <p:txBody>
          <a:bodyPr wrap="square">
            <a:spAutoFit/>
          </a:bodyPr>
          <a:lstStyle/>
          <a:p>
            <a:pPr algn="just">
              <a:spcAft>
                <a:spcPts val="750"/>
              </a:spcAft>
            </a:pP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Câu</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vi-VN"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1</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Nút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bấc</a:t>
            </a:r>
            <a:r>
              <a:rPr lang="en-US" sz="2400" dirty="0">
                <a:latin typeface="Cambria" panose="02040503050406030204" pitchFamily="18" charset="0"/>
                <a:ea typeface="Cambria" panose="02040503050406030204" pitchFamily="18" charset="0"/>
                <a:cs typeface="Times New Roman" panose="02020603050405020304" pitchFamily="18" charset="0"/>
              </a:rPr>
              <a:t> (2) </a:t>
            </a:r>
            <a:r>
              <a:rPr lang="en-US" sz="2400" dirty="0" err="1">
                <a:latin typeface="Cambria" panose="02040503050406030204" pitchFamily="18" charset="0"/>
                <a:ea typeface="Cambria" panose="02040503050406030204" pitchFamily="18" charset="0"/>
                <a:cs typeface="Times New Roman" panose="02020603050405020304" pitchFamily="18" charset="0"/>
              </a:rPr>
              <a:t>bật</a:t>
            </a:r>
            <a:r>
              <a:rPr lang="en-US" sz="2400" dirty="0">
                <a:latin typeface="Cambria" panose="02040503050406030204" pitchFamily="18" charset="0"/>
                <a:ea typeface="Cambria" panose="02040503050406030204" pitchFamily="18" charset="0"/>
                <a:cs typeface="Times New Roman" panose="02020603050405020304" pitchFamily="18" charset="0"/>
              </a:rPr>
              <a:t> ra </a:t>
            </a:r>
            <a:r>
              <a:rPr lang="en-US" sz="2400" dirty="0" err="1">
                <a:latin typeface="Cambria" panose="02040503050406030204" pitchFamily="18" charset="0"/>
                <a:ea typeface="Cambria" panose="02040503050406030204" pitchFamily="18" charset="0"/>
                <a:cs typeface="Times New Roman" panose="02020603050405020304" pitchFamily="18" charset="0"/>
              </a:rPr>
              <a:t>là</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kết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quả</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của</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áp</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suất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bên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trong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ống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nghiệm</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tăng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lên</a:t>
            </a:r>
            <a:r>
              <a:rPr lang="en-US" sz="2400" dirty="0">
                <a:latin typeface="Cambria" panose="02040503050406030204" pitchFamily="18" charset="0"/>
                <a:ea typeface="Cambria" panose="02040503050406030204" pitchFamily="18" charset="0"/>
                <a:cs typeface="Times New Roman" panose="02020603050405020304" pitchFamily="18" charset="0"/>
              </a:rPr>
              <a:t> do </a:t>
            </a:r>
            <a:r>
              <a:rPr lang="en-US" sz="2400" dirty="0" err="1">
                <a:latin typeface="Cambria" panose="02040503050406030204" pitchFamily="18" charset="0"/>
                <a:ea typeface="Cambria" panose="02040503050406030204" pitchFamily="18" charset="0"/>
                <a:cs typeface="Times New Roman" panose="02020603050405020304" pitchFamily="18" charset="0"/>
              </a:rPr>
              <a:t>sự</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mở</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rộng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của</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chất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lỏng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trong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quá</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trình</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đun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nóng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và</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nút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bấc</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không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thể</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chịu</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được</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áp</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lực</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nên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bị</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đẩy</a:t>
            </a:r>
            <a:r>
              <a:rPr lang="en-US" sz="2400" dirty="0">
                <a:latin typeface="Cambria" panose="02040503050406030204" pitchFamily="18" charset="0"/>
                <a:ea typeface="Cambria" panose="02040503050406030204" pitchFamily="18" charset="0"/>
                <a:cs typeface="Times New Roman" panose="02020603050405020304" pitchFamily="18" charset="0"/>
              </a:rPr>
              <a:t> ra </a:t>
            </a:r>
            <a:r>
              <a:rPr lang="en-US" sz="2400" dirty="0" err="1">
                <a:latin typeface="Cambria" panose="02040503050406030204" pitchFamily="18" charset="0"/>
                <a:ea typeface="Cambria" panose="02040503050406030204" pitchFamily="18" charset="0"/>
                <a:cs typeface="Times New Roman" panose="02020603050405020304" pitchFamily="18" charset="0"/>
              </a:rPr>
              <a:t>ngoài</a:t>
            </a:r>
            <a:r>
              <a:rPr lang="en-US" sz="2400" dirty="0">
                <a:latin typeface="Cambria" panose="02040503050406030204" pitchFamily="18" charset="0"/>
                <a:ea typeface="Cambria" panose="02040503050406030204" pitchFamily="18" charset="0"/>
                <a:cs typeface="Times New Roman" panose="02020603050405020304" pitchFamily="18" charset="0"/>
              </a:rPr>
              <a:t>.</a:t>
            </a:r>
            <a:endParaRPr lang="en-US" sz="2400" dirty="0">
              <a:solidFill>
                <a:srgbClr val="003300"/>
              </a:solidFill>
              <a:latin typeface="Cambria" panose="02040503050406030204" pitchFamily="18" charset="0"/>
              <a:ea typeface="Cambria" panose="02040503050406030204" pitchFamily="18" charset="0"/>
            </a:endParaRPr>
          </a:p>
        </p:txBody>
      </p:sp>
      <p:pic>
        <p:nvPicPr>
          <p:cNvPr id="36" name="Picture 3" descr="n26 fb Tran Phu">
            <a:extLst>
              <a:ext uri="{FF2B5EF4-FFF2-40B4-BE49-F238E27FC236}">
                <a16:creationId xmlns:a16="http://schemas.microsoft.com/office/drawing/2014/main" id="{B339E990-8C23-9EB0-BCBC-833FFB762549}"/>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631" t="2816" r="3670" b="18082"/>
          <a:stretch/>
        </p:blipFill>
        <p:spPr>
          <a:xfrm>
            <a:off x="6481411" y="3355527"/>
            <a:ext cx="3270318" cy="2700516"/>
          </a:xfrm>
          <a:prstGeom prst="rect">
            <a:avLst/>
          </a:prstGeom>
        </p:spPr>
      </p:pic>
      <p:sp>
        <p:nvSpPr>
          <p:cNvPr id="37" name="Rectangle 36" descr="n26 fb Tran Phu">
            <a:extLst>
              <a:ext uri="{FF2B5EF4-FFF2-40B4-BE49-F238E27FC236}">
                <a16:creationId xmlns:a16="http://schemas.microsoft.com/office/drawing/2014/main" id="{50F83ADD-F3D9-F340-F5FF-45A58A2FDA2B}"/>
              </a:ext>
            </a:extLst>
          </p:cNvPr>
          <p:cNvSpPr/>
          <p:nvPr/>
        </p:nvSpPr>
        <p:spPr>
          <a:xfrm>
            <a:off x="5410123" y="6056043"/>
            <a:ext cx="5395120" cy="800219"/>
          </a:xfrm>
          <a:prstGeom prst="rect">
            <a:avLst/>
          </a:prstGeom>
        </p:spPr>
        <p:txBody>
          <a:bodyPr wrap="square">
            <a:spAutoFit/>
          </a:bodyPr>
          <a:lstStyle/>
          <a:p>
            <a:pPr algn="ctr">
              <a:lnSpc>
                <a:spcPct val="115000"/>
              </a:lnSpc>
            </a:pPr>
            <a:r>
              <a:rPr lang="en-US" sz="2000" b="1" dirty="0" err="1">
                <a:latin typeface="Cambria" panose="02040503050406030204" pitchFamily="18" charset="0"/>
                <a:ea typeface="Cambria" panose="02040503050406030204" pitchFamily="18" charset="0"/>
                <a:cs typeface="Times New Roman" panose="02020603050405020304" pitchFamily="18" charset="0"/>
              </a:rPr>
              <a:t>Hình</a:t>
            </a:r>
            <a:r>
              <a:rPr lang="en-US" sz="2000" b="1" dirty="0">
                <a:latin typeface="Cambria" panose="02040503050406030204" pitchFamily="18" charset="0"/>
                <a:ea typeface="Cambria" panose="02040503050406030204" pitchFamily="18" charset="0"/>
                <a:cs typeface="Times New Roman" panose="02020603050405020304" pitchFamily="18" charset="0"/>
              </a:rPr>
              <a:t> 2.2</a:t>
            </a:r>
            <a:r>
              <a:rPr lang="en-US" sz="2000"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Thí</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nghiệm</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về</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mối</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liên</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hệ</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giữa</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nội</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năng</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của</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vật</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với</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năng</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lượng</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của</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các</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phân</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tử</a:t>
            </a:r>
            <a:r>
              <a:rPr lang="en-US" sz="2000" i="1" dirty="0">
                <a:latin typeface="Cambria" panose="02040503050406030204" pitchFamily="18" charset="0"/>
                <a:ea typeface="Cambria" panose="02040503050406030204" pitchFamily="18" charset="0"/>
                <a:cs typeface="Times New Roman" panose="02020603050405020304" pitchFamily="18" charset="0"/>
              </a:rPr>
              <a:t> </a:t>
            </a:r>
            <a:r>
              <a:rPr lang="en-US" sz="2000" i="1" dirty="0" err="1">
                <a:latin typeface="Cambria" panose="02040503050406030204" pitchFamily="18" charset="0"/>
                <a:ea typeface="Cambria" panose="02040503050406030204" pitchFamily="18" charset="0"/>
                <a:cs typeface="Times New Roman" panose="02020603050405020304" pitchFamily="18" charset="0"/>
              </a:rPr>
              <a:t>khí</a:t>
            </a:r>
            <a:endParaRPr lang="en-US" sz="2000" dirty="0">
              <a:latin typeface="Cambria" panose="02040503050406030204" pitchFamily="18" charset="0"/>
              <a:ea typeface="Cambria" panose="02040503050406030204" pitchFamily="18" charset="0"/>
            </a:endParaRPr>
          </a:p>
        </p:txBody>
      </p:sp>
      <p:sp>
        <p:nvSpPr>
          <p:cNvPr id="38" name="Freeform 4" descr="n26 fb Tran Phu">
            <a:extLst>
              <a:ext uri="{FF2B5EF4-FFF2-40B4-BE49-F238E27FC236}">
                <a16:creationId xmlns:a16="http://schemas.microsoft.com/office/drawing/2014/main" id="{50CDCC32-4F87-4062-9A21-5CF9AD259981}"/>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8" descr="n26 fb Tran Phu">
            <a:extLst>
              <a:ext uri="{FF2B5EF4-FFF2-40B4-BE49-F238E27FC236}">
                <a16:creationId xmlns:a16="http://schemas.microsoft.com/office/drawing/2014/main" id="{CCDA37B4-2C1E-490C-A156-A3003F1BB50C}"/>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9" descr="n26 fb Tran Phu">
            <a:extLst>
              <a:ext uri="{FF2B5EF4-FFF2-40B4-BE49-F238E27FC236}">
                <a16:creationId xmlns:a16="http://schemas.microsoft.com/office/drawing/2014/main" id="{3BCA492E-D072-469B-99EE-18BB0A85B2DC}"/>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1" descr="n26 fb Tran Phu">
            <a:extLst>
              <a:ext uri="{FF2B5EF4-FFF2-40B4-BE49-F238E27FC236}">
                <a16:creationId xmlns:a16="http://schemas.microsoft.com/office/drawing/2014/main" id="{7992C755-6E4E-426B-97B1-A758646E97A4}"/>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2" descr="n26 fb Tran Phu">
            <a:extLst>
              <a:ext uri="{FF2B5EF4-FFF2-40B4-BE49-F238E27FC236}">
                <a16:creationId xmlns:a16="http://schemas.microsoft.com/office/drawing/2014/main" id="{DBD78699-8DA4-465B-99FE-E6072A5E7778}"/>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3" descr="n26 fb Tran Phu">
            <a:extLst>
              <a:ext uri="{FF2B5EF4-FFF2-40B4-BE49-F238E27FC236}">
                <a16:creationId xmlns:a16="http://schemas.microsoft.com/office/drawing/2014/main" id="{2D774C4C-4DCF-4775-9BB1-3EF3D7DAF890}"/>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14" descr="n26 fb Tran Phu">
            <a:extLst>
              <a:ext uri="{FF2B5EF4-FFF2-40B4-BE49-F238E27FC236}">
                <a16:creationId xmlns:a16="http://schemas.microsoft.com/office/drawing/2014/main" id="{5F3AEB82-DD57-4454-8D96-08C844F13811}"/>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17" descr="n26 fb Tran Phu">
            <a:extLst>
              <a:ext uri="{FF2B5EF4-FFF2-40B4-BE49-F238E27FC236}">
                <a16:creationId xmlns:a16="http://schemas.microsoft.com/office/drawing/2014/main" id="{C203C2A7-63B2-4D9A-9EC0-291C3FF42146}"/>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76842B9C-9903-47A8-ABFC-15C5037B52A7}"/>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6E1D1DE8-7CC1-4EB1-8347-65ADE1685876}"/>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8" descr="n26 fb Tran Phu">
            <a:extLst>
              <a:ext uri="{FF2B5EF4-FFF2-40B4-BE49-F238E27FC236}">
                <a16:creationId xmlns:a16="http://schemas.microsoft.com/office/drawing/2014/main" id="{89381BCB-9562-4CBE-87CE-9DAC12007E8D}"/>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 </a:t>
            </a:r>
            <a:r>
              <a:rPr kumimoji="0" lang="en-US" sz="2800" b="1" i="0" u="none" strike="noStrike" kern="1200" cap="none" spc="0" normalizeH="0" baseline="0" noProof="0" dirty="0">
                <a:ln>
                  <a:noFill/>
                </a:ln>
                <a:solidFill>
                  <a:srgbClr val="FF0000"/>
                </a:solidFill>
                <a:effectLst/>
                <a:uLnTx/>
                <a:uFillTx/>
                <a:latin typeface="Arimo"/>
                <a:ea typeface="+mn-ea"/>
                <a:cs typeface="+mn-cs"/>
              </a:rPr>
              <a:t>KHÁI NIỆM NỘI NĂNG</a:t>
            </a:r>
          </a:p>
        </p:txBody>
      </p:sp>
      <p:sp>
        <p:nvSpPr>
          <p:cNvPr id="49" name="TextBox 14" descr="n26 fb Tran Phu">
            <a:extLst>
              <a:ext uri="{FF2B5EF4-FFF2-40B4-BE49-F238E27FC236}">
                <a16:creationId xmlns:a16="http://schemas.microsoft.com/office/drawing/2014/main" id="{E9766964-23B8-4557-9B93-FF1F80A6F9FF}"/>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 </a:t>
            </a:r>
            <a:r>
              <a:rPr kumimoji="0" lang="en-US" sz="2800" b="1" i="0" u="none" strike="noStrike" kern="1200" cap="none" spc="0" normalizeH="0" baseline="0" noProof="0" dirty="0">
                <a:ln>
                  <a:noFill/>
                </a:ln>
                <a:solidFill>
                  <a:prstClr val="black"/>
                </a:solidFill>
                <a:effectLst/>
                <a:uLnTx/>
                <a:uFillTx/>
                <a:latin typeface="Arimo"/>
                <a:ea typeface="+mn-ea"/>
                <a:cs typeface="+mn-cs"/>
              </a:rPr>
              <a:t>ĐỊNH LUẬT I NHIỆT ĐỘNG LỰC HỌC</a:t>
            </a:r>
          </a:p>
        </p:txBody>
      </p:sp>
      <p:sp>
        <p:nvSpPr>
          <p:cNvPr id="50" name="TextBox 26" descr="n26 fb Tran Phu">
            <a:extLst>
              <a:ext uri="{FF2B5EF4-FFF2-40B4-BE49-F238E27FC236}">
                <a16:creationId xmlns:a16="http://schemas.microsoft.com/office/drawing/2014/main" id="{5D7CCA1F-5DA3-4EC6-B2B1-B0967328A37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51" name="TextBox 8" descr="n26 fb Tran Phu">
            <a:extLst>
              <a:ext uri="{FF2B5EF4-FFF2-40B4-BE49-F238E27FC236}">
                <a16:creationId xmlns:a16="http://schemas.microsoft.com/office/drawing/2014/main" id="{0C1C393B-7D9A-4865-9FB9-64AE9C7B8932}"/>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52" name="TextBox 8" descr="n26 fb Tran Phu">
            <a:extLst>
              <a:ext uri="{FF2B5EF4-FFF2-40B4-BE49-F238E27FC236}">
                <a16:creationId xmlns:a16="http://schemas.microsoft.com/office/drawing/2014/main" id="{E76FF43A-446E-4302-84FB-87933EBEC943}"/>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2.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Thí</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nghiệm</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53" name="TextBox 8" descr="n26 fb Tran Phu">
            <a:extLst>
              <a:ext uri="{FF2B5EF4-FFF2-40B4-BE49-F238E27FC236}">
                <a16:creationId xmlns:a16="http://schemas.microsoft.com/office/drawing/2014/main" id="{DFF4C124-9E16-46F6-9001-23A48E4F7483}"/>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Cách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làm</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thay</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đổi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54" name="TextBox 8" descr="n26 fb Tran Phu">
            <a:extLst>
              <a:ext uri="{FF2B5EF4-FFF2-40B4-BE49-F238E27FC236}">
                <a16:creationId xmlns:a16="http://schemas.microsoft.com/office/drawing/2014/main" id="{2B9C8BD3-AF49-4562-B5AD-FC7E77977AA9}"/>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55" name="TextBox 54" descr="n26 fb Tran Phu">
            <a:extLst>
              <a:ext uri="{FF2B5EF4-FFF2-40B4-BE49-F238E27FC236}">
                <a16:creationId xmlns:a16="http://schemas.microsoft.com/office/drawing/2014/main" id="{1CD1282E-ED78-49C6-AFB1-812BB30462C0}"/>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56" name="TextBox 55" descr="n26 fb Tran Phu">
            <a:extLst>
              <a:ext uri="{FF2B5EF4-FFF2-40B4-BE49-F238E27FC236}">
                <a16:creationId xmlns:a16="http://schemas.microsoft.com/office/drawing/2014/main" id="{3C83A001-D7D2-4BBE-A9FD-805B6DA732D1}"/>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Tree>
    <p:extLst>
      <p:ext uri="{BB962C8B-B14F-4D97-AF65-F5344CB8AC3E}">
        <p14:creationId xmlns:p14="http://schemas.microsoft.com/office/powerpoint/2010/main" val="1239800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barn(inVertical)">
                                          <p:cBhvr>
                                            <p:cTn id="13" dur="500"/>
                                            <p:tgtEl>
                                              <p:spTgt spid="32">
                                                <p:txEl>
                                                  <p:pRg st="0" end="0"/>
                                                </p:txEl>
                                              </p:spTgt>
                                            </p:tgtEl>
                                          </p:cBhvr>
                                        </p:animEffect>
                                      </p:childTnLst>
                                    </p:cTn>
                                  </p:par>
                                  <p:par>
                                    <p:cTn id="14" presetID="2" presetClass="entr" presetSubtype="8" fill="hold" grpId="0" nodeType="withEffect" p14:presetBounceEnd="66667">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14:bounceEnd="66667">
                                          <p:cBhvr additive="base">
                                            <p:cTn id="16" dur="3000" fill="hold"/>
                                            <p:tgtEl>
                                              <p:spTgt spid="55"/>
                                            </p:tgtEl>
                                            <p:attrNameLst>
                                              <p:attrName>ppt_x</p:attrName>
                                            </p:attrNameLst>
                                          </p:cBhvr>
                                          <p:tavLst>
                                            <p:tav tm="0">
                                              <p:val>
                                                <p:strVal val="0-#ppt_w/2"/>
                                              </p:val>
                                            </p:tav>
                                            <p:tav tm="100000">
                                              <p:val>
                                                <p:strVal val="#ppt_x"/>
                                              </p:val>
                                            </p:tav>
                                          </p:tavLst>
                                        </p:anim>
                                        <p:anim calcmode="lin" valueType="num" p14:bounceEnd="66667">
                                          <p:cBhvr additive="base">
                                            <p:cTn id="17" dur="3000" fill="hold"/>
                                            <p:tgtEl>
                                              <p:spTgt spid="5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66667">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14:bounceEnd="66667">
                                          <p:cBhvr additive="base">
                                            <p:cTn id="20" dur="3000" fill="hold"/>
                                            <p:tgtEl>
                                              <p:spTgt spid="56"/>
                                            </p:tgtEl>
                                            <p:attrNameLst>
                                              <p:attrName>ppt_x</p:attrName>
                                            </p:attrNameLst>
                                          </p:cBhvr>
                                          <p:tavLst>
                                            <p:tav tm="0">
                                              <p:val>
                                                <p:strVal val="0-#ppt_w/2"/>
                                              </p:val>
                                            </p:tav>
                                            <p:tav tm="100000">
                                              <p:val>
                                                <p:strVal val="#ppt_x"/>
                                              </p:val>
                                            </p:tav>
                                          </p:tavLst>
                                        </p:anim>
                                        <p:anim calcmode="lin" valueType="num" p14:bounceEnd="66667">
                                          <p:cBhvr additive="base">
                                            <p:cTn id="21" dur="30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5" grpId="0"/>
          <p:bldP spid="56"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barn(inVertical)">
                                          <p:cBhvr>
                                            <p:cTn id="13" dur="500"/>
                                            <p:tgtEl>
                                              <p:spTgt spid="32">
                                                <p:txEl>
                                                  <p:pRg st="0" end="0"/>
                                                </p:txEl>
                                              </p:spTgt>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3000" fill="hold"/>
                                            <p:tgtEl>
                                              <p:spTgt spid="55"/>
                                            </p:tgtEl>
                                            <p:attrNameLst>
                                              <p:attrName>ppt_x</p:attrName>
                                            </p:attrNameLst>
                                          </p:cBhvr>
                                          <p:tavLst>
                                            <p:tav tm="0">
                                              <p:val>
                                                <p:strVal val="0-#ppt_w/2"/>
                                              </p:val>
                                            </p:tav>
                                            <p:tav tm="100000">
                                              <p:val>
                                                <p:strVal val="#ppt_x"/>
                                              </p:val>
                                            </p:tav>
                                          </p:tavLst>
                                        </p:anim>
                                        <p:anim calcmode="lin" valueType="num">
                                          <p:cBhvr additive="base">
                                            <p:cTn id="17" dur="3000" fill="hold"/>
                                            <p:tgtEl>
                                              <p:spTgt spid="5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3000" fill="hold"/>
                                            <p:tgtEl>
                                              <p:spTgt spid="56"/>
                                            </p:tgtEl>
                                            <p:attrNameLst>
                                              <p:attrName>ppt_x</p:attrName>
                                            </p:attrNameLst>
                                          </p:cBhvr>
                                          <p:tavLst>
                                            <p:tav tm="0">
                                              <p:val>
                                                <p:strVal val="0-#ppt_w/2"/>
                                              </p:val>
                                            </p:tav>
                                            <p:tav tm="100000">
                                              <p:val>
                                                <p:strVal val="#ppt_x"/>
                                              </p:val>
                                            </p:tav>
                                          </p:tavLst>
                                        </p:anim>
                                        <p:anim calcmode="lin" valueType="num">
                                          <p:cBhvr additive="base">
                                            <p:cTn id="21" dur="30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5" grpId="0"/>
          <p:bldP spid="5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1" descr="n26 fb Tran Phu">
            <a:extLst>
              <a:ext uri="{FF2B5EF4-FFF2-40B4-BE49-F238E27FC236}">
                <a16:creationId xmlns:a16="http://schemas.microsoft.com/office/drawing/2014/main" id="{86EEBC18-25E4-F4BB-0D59-7D7A883D10A1}"/>
              </a:ext>
            </a:extLst>
          </p:cNvPr>
          <p:cNvSpPr/>
          <p:nvPr/>
        </p:nvSpPr>
        <p:spPr>
          <a:xfrm>
            <a:off x="10001737" y="5878199"/>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12" descr="n26 fb Tran Phu">
            <a:extLst>
              <a:ext uri="{FF2B5EF4-FFF2-40B4-BE49-F238E27FC236}">
                <a16:creationId xmlns:a16="http://schemas.microsoft.com/office/drawing/2014/main" id="{573FFD5C-9B5C-7517-206F-900EF897411B}"/>
              </a:ext>
            </a:extLst>
          </p:cNvPr>
          <p:cNvSpPr/>
          <p:nvPr/>
        </p:nvSpPr>
        <p:spPr>
          <a:xfrm>
            <a:off x="9358104" y="6431238"/>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15" descr="n26 fb Tran Phu">
            <a:extLst>
              <a:ext uri="{FF2B5EF4-FFF2-40B4-BE49-F238E27FC236}">
                <a16:creationId xmlns:a16="http://schemas.microsoft.com/office/drawing/2014/main" id="{D86B30B0-6D71-138C-AAF7-AD0765D22887}"/>
              </a:ext>
            </a:extLst>
          </p:cNvPr>
          <p:cNvSpPr/>
          <p:nvPr/>
        </p:nvSpPr>
        <p:spPr>
          <a:xfrm flipH="1">
            <a:off x="11849100" y="4855872"/>
            <a:ext cx="457419" cy="466753"/>
          </a:xfrm>
          <a:custGeom>
            <a:avLst/>
            <a:gdLst/>
            <a:ahLst/>
            <a:cxnLst/>
            <a:rect l="l" t="t" r="r" b="b"/>
            <a:pathLst>
              <a:path w="686128" h="700130">
                <a:moveTo>
                  <a:pt x="686128" y="0"/>
                </a:moveTo>
                <a:lnTo>
                  <a:pt x="0" y="0"/>
                </a:lnTo>
                <a:lnTo>
                  <a:pt x="0" y="700131"/>
                </a:lnTo>
                <a:lnTo>
                  <a:pt x="686128" y="700131"/>
                </a:lnTo>
                <a:lnTo>
                  <a:pt x="68612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7" descr="n26 fb Tran Phu">
            <a:extLst>
              <a:ext uri="{FF2B5EF4-FFF2-40B4-BE49-F238E27FC236}">
                <a16:creationId xmlns:a16="http://schemas.microsoft.com/office/drawing/2014/main" id="{358028EC-A531-ECDC-80A2-9C0F74111074}"/>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8" descr="n26 fb Tran Phu">
            <a:extLst>
              <a:ext uri="{FF2B5EF4-FFF2-40B4-BE49-F238E27FC236}">
                <a16:creationId xmlns:a16="http://schemas.microsoft.com/office/drawing/2014/main" id="{AEBCFA3A-9340-F80B-F944-34C401BCC74C}"/>
              </a:ext>
            </a:extLst>
          </p:cNvPr>
          <p:cNvSpPr/>
          <p:nvPr/>
        </p:nvSpPr>
        <p:spPr>
          <a:xfrm rot="928922">
            <a:off x="10923455" y="1533930"/>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0" name="Group 9">
            <a:extLst>
              <a:ext uri="{FF2B5EF4-FFF2-40B4-BE49-F238E27FC236}">
                <a16:creationId xmlns:a16="http://schemas.microsoft.com/office/drawing/2014/main" id="{F6D6EB09-2DC5-442C-9DBA-8A884E0DE632}"/>
              </a:ext>
            </a:extLst>
          </p:cNvPr>
          <p:cNvGrpSpPr/>
          <p:nvPr/>
        </p:nvGrpSpPr>
        <p:grpSpPr>
          <a:xfrm>
            <a:off x="3657601" y="1590420"/>
            <a:ext cx="8191500" cy="7020337"/>
            <a:chOff x="200849" y="-961943"/>
            <a:chExt cx="10968729" cy="7073518"/>
          </a:xfrm>
        </p:grpSpPr>
        <p:grpSp>
          <p:nvGrpSpPr>
            <p:cNvPr id="2" name="Group 7" descr="n26 fb Tran Phu">
              <a:extLst>
                <a:ext uri="{FF2B5EF4-FFF2-40B4-BE49-F238E27FC236}">
                  <a16:creationId xmlns:a16="http://schemas.microsoft.com/office/drawing/2014/main" id="{CD1A5F48-D891-0996-BED1-FA441E0908F9}"/>
                </a:ext>
              </a:extLst>
            </p:cNvPr>
            <p:cNvGrpSpPr/>
            <p:nvPr/>
          </p:nvGrpSpPr>
          <p:grpSpPr>
            <a:xfrm>
              <a:off x="569047" y="-784818"/>
              <a:ext cx="10600531" cy="6576018"/>
              <a:chOff x="-72830" y="-188245"/>
              <a:chExt cx="2264376" cy="1193057"/>
            </a:xfrm>
          </p:grpSpPr>
          <p:sp>
            <p:nvSpPr>
              <p:cNvPr id="3" name="Freeform 8">
                <a:extLst>
                  <a:ext uri="{FF2B5EF4-FFF2-40B4-BE49-F238E27FC236}">
                    <a16:creationId xmlns:a16="http://schemas.microsoft.com/office/drawing/2014/main" id="{F2A7596A-23C0-B42D-01EA-1DCEF677E9CF}"/>
                  </a:ext>
                </a:extLst>
              </p:cNvPr>
              <p:cNvSpPr/>
              <p:nvPr/>
            </p:nvSpPr>
            <p:spPr>
              <a:xfrm>
                <a:off x="-72830" y="-188245"/>
                <a:ext cx="2191546" cy="894298"/>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66675" cap="rnd">
                <a:solidFill>
                  <a:srgbClr val="059BB0"/>
                </a:solidFill>
                <a:prstDash val="sysDot"/>
                <a:round/>
              </a:ln>
            </p:spPr>
            <p:txBody>
              <a:bodyPr/>
              <a:lstStyle/>
              <a:p>
                <a:endParaRPr lang="en-US"/>
              </a:p>
            </p:txBody>
          </p:sp>
          <p:sp>
            <p:nvSpPr>
              <p:cNvPr id="4" name="TextBox 9">
                <a:extLst>
                  <a:ext uri="{FF2B5EF4-FFF2-40B4-BE49-F238E27FC236}">
                    <a16:creationId xmlns:a16="http://schemas.microsoft.com/office/drawing/2014/main" id="{3E2BE870-5C90-2842-EDDD-2054EBABD591}"/>
                  </a:ext>
                </a:extLst>
              </p:cNvPr>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7" name="Freeform 13" descr="n26 fb Tran Phu">
              <a:extLst>
                <a:ext uri="{FF2B5EF4-FFF2-40B4-BE49-F238E27FC236}">
                  <a16:creationId xmlns:a16="http://schemas.microsoft.com/office/drawing/2014/main" id="{39BCB6FB-7771-8D19-D964-1E497A5036F7}"/>
                </a:ext>
              </a:extLst>
            </p:cNvPr>
            <p:cNvSpPr/>
            <p:nvPr/>
          </p:nvSpPr>
          <p:spPr>
            <a:xfrm flipH="1">
              <a:off x="1620417" y="5644822"/>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14" descr="n26 fb Tran Phu">
              <a:extLst>
                <a:ext uri="{FF2B5EF4-FFF2-40B4-BE49-F238E27FC236}">
                  <a16:creationId xmlns:a16="http://schemas.microsoft.com/office/drawing/2014/main" id="{ACD8B9E4-48A0-3D93-625A-79F7FEE9323D}"/>
                </a:ext>
              </a:extLst>
            </p:cNvPr>
            <p:cNvSpPr/>
            <p:nvPr/>
          </p:nvSpPr>
          <p:spPr>
            <a:xfrm>
              <a:off x="200849" y="4855872"/>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9" descr="n26 fb Tran Phu">
              <a:extLst>
                <a:ext uri="{FF2B5EF4-FFF2-40B4-BE49-F238E27FC236}">
                  <a16:creationId xmlns:a16="http://schemas.microsoft.com/office/drawing/2014/main" id="{08B73CAA-1934-A2EC-3E55-804A5E9236BA}"/>
                </a:ext>
              </a:extLst>
            </p:cNvPr>
            <p:cNvSpPr/>
            <p:nvPr/>
          </p:nvSpPr>
          <p:spPr>
            <a:xfrm rot="20112330" flipH="1">
              <a:off x="833092" y="3350101"/>
              <a:ext cx="992210" cy="570502"/>
            </a:xfrm>
            <a:custGeom>
              <a:avLst/>
              <a:gdLst/>
              <a:ahLst/>
              <a:cxnLst/>
              <a:rect l="l" t="t" r="r" b="b"/>
              <a:pathLst>
                <a:path w="1756119" h="1075623">
                  <a:moveTo>
                    <a:pt x="1756119" y="0"/>
                  </a:moveTo>
                  <a:lnTo>
                    <a:pt x="0" y="0"/>
                  </a:lnTo>
                  <a:lnTo>
                    <a:pt x="0" y="1075622"/>
                  </a:lnTo>
                  <a:lnTo>
                    <a:pt x="1756119" y="1075622"/>
                  </a:lnTo>
                  <a:lnTo>
                    <a:pt x="1756119"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6" name="Freeform 20" descr="n26 fb Tran Phu">
              <a:extLst>
                <a:ext uri="{FF2B5EF4-FFF2-40B4-BE49-F238E27FC236}">
                  <a16:creationId xmlns:a16="http://schemas.microsoft.com/office/drawing/2014/main" id="{30479116-459E-36BB-D5E1-2F1685FA46E1}"/>
                </a:ext>
              </a:extLst>
            </p:cNvPr>
            <p:cNvSpPr/>
            <p:nvPr/>
          </p:nvSpPr>
          <p:spPr>
            <a:xfrm>
              <a:off x="463733" y="-961943"/>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8" name="Picture 12" descr="n26 fb Tran Phu">
              <a:extLst>
                <a:ext uri="{FF2B5EF4-FFF2-40B4-BE49-F238E27FC236}">
                  <a16:creationId xmlns:a16="http://schemas.microsoft.com/office/drawing/2014/main" id="{EB451699-1FEB-B617-9023-57DEC01B9CE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97654" y="414074"/>
              <a:ext cx="490986" cy="81345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2" descr="n26 fb Tran Phu">
              <a:extLst>
                <a:ext uri="{FF2B5EF4-FFF2-40B4-BE49-F238E27FC236}">
                  <a16:creationId xmlns:a16="http://schemas.microsoft.com/office/drawing/2014/main" id="{5C650C42-2D08-6BAA-FBCE-BE730C0AF594}"/>
                </a:ext>
              </a:extLst>
            </p:cNvPr>
            <p:cNvSpPr/>
            <p:nvPr/>
          </p:nvSpPr>
          <p:spPr>
            <a:xfrm>
              <a:off x="868244" y="-732947"/>
              <a:ext cx="9650132" cy="1871696"/>
            </a:xfrm>
            <a:prstGeom prst="rect">
              <a:avLst/>
            </a:prstGeom>
          </p:spPr>
          <p:txBody>
            <a:bodyPr wrap="square">
              <a:spAutoFit/>
            </a:bodyPr>
            <a:lstStyle/>
            <a:p>
              <a:pPr algn="just">
                <a:lnSpc>
                  <a:spcPct val="115000"/>
                </a:lnSpc>
              </a:pP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Câu</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vi-VN"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2</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Khi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nút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chưa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bật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ra:</a:t>
              </a:r>
              <a:endParaRPr lang="en-US" sz="2400" dirty="0">
                <a:latin typeface="Cambria" panose="02040503050406030204" pitchFamily="18" charset="0"/>
                <a:ea typeface="Cambria" panose="02040503050406030204" pitchFamily="18" charset="0"/>
              </a:endParaRPr>
            </a:p>
            <a:p>
              <a:pPr algn="just">
                <a:lnSpc>
                  <a:spcPct val="115000"/>
                </a:lnSpc>
                <a:spcAft>
                  <a:spcPts val="750"/>
                </a:spcAft>
              </a:pP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của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trong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ống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nghiệm</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vì</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của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phân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400" dirty="0">
                <a:solidFill>
                  <a:srgbClr val="003300"/>
                </a:solidFill>
                <a:latin typeface="Cambria" panose="02040503050406030204" pitchFamily="18" charset="0"/>
                <a:ea typeface="Cambria" panose="02040503050406030204" pitchFamily="18" charset="0"/>
              </a:endParaRPr>
            </a:p>
            <a:p>
              <a:pPr algn="just">
                <a:lnSpc>
                  <a:spcPct val="115000"/>
                </a:lnSpc>
                <a:spcAft>
                  <a:spcPts val="750"/>
                </a:spcAft>
              </a:pPr>
              <a:endParaRPr lang="en-US" sz="2400" dirty="0">
                <a:latin typeface="Cambria" panose="02040503050406030204" pitchFamily="18" charset="0"/>
                <a:ea typeface="Cambria" panose="02040503050406030204" pitchFamily="18" charset="0"/>
              </a:endParaRPr>
            </a:p>
          </p:txBody>
        </p:sp>
        <p:pic>
          <p:nvPicPr>
            <p:cNvPr id="3074" name="Picture 2" descr="n26 fb Tran Phu">
              <a:extLst>
                <a:ext uri="{FF2B5EF4-FFF2-40B4-BE49-F238E27FC236}">
                  <a16:creationId xmlns:a16="http://schemas.microsoft.com/office/drawing/2014/main" id="{D49F6118-21B6-185C-8ACC-D5387A9375D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081" r="6524" b="12029"/>
            <a:stretch/>
          </p:blipFill>
          <p:spPr bwMode="auto">
            <a:xfrm>
              <a:off x="4585008" y="799868"/>
              <a:ext cx="2938267" cy="3280733"/>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Freeform 4" descr="n26 fb Tran Phu">
            <a:extLst>
              <a:ext uri="{FF2B5EF4-FFF2-40B4-BE49-F238E27FC236}">
                <a16:creationId xmlns:a16="http://schemas.microsoft.com/office/drawing/2014/main" id="{DC8DCE19-03E1-4AFA-9627-44AEEF7D933F}"/>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8" descr="n26 fb Tran Phu">
            <a:extLst>
              <a:ext uri="{FF2B5EF4-FFF2-40B4-BE49-F238E27FC236}">
                <a16:creationId xmlns:a16="http://schemas.microsoft.com/office/drawing/2014/main" id="{414ADD4B-B851-4026-BC2B-664BB65F7866}"/>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9" descr="n26 fb Tran Phu">
            <a:extLst>
              <a:ext uri="{FF2B5EF4-FFF2-40B4-BE49-F238E27FC236}">
                <a16:creationId xmlns:a16="http://schemas.microsoft.com/office/drawing/2014/main" id="{8F703B27-A819-40DA-AE05-725B272E48D1}"/>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 descr="n26 fb Tran Phu">
            <a:extLst>
              <a:ext uri="{FF2B5EF4-FFF2-40B4-BE49-F238E27FC236}">
                <a16:creationId xmlns:a16="http://schemas.microsoft.com/office/drawing/2014/main" id="{372019FF-4CA7-4733-A1D0-C7CE18462708}"/>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2" descr="n26 fb Tran Phu">
            <a:extLst>
              <a:ext uri="{FF2B5EF4-FFF2-40B4-BE49-F238E27FC236}">
                <a16:creationId xmlns:a16="http://schemas.microsoft.com/office/drawing/2014/main" id="{E8088556-7765-4F70-BF53-933000C06552}"/>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3" descr="n26 fb Tran Phu">
            <a:extLst>
              <a:ext uri="{FF2B5EF4-FFF2-40B4-BE49-F238E27FC236}">
                <a16:creationId xmlns:a16="http://schemas.microsoft.com/office/drawing/2014/main" id="{700B38B2-19BC-486B-A856-9B7282F88B95}"/>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4" descr="n26 fb Tran Phu">
            <a:extLst>
              <a:ext uri="{FF2B5EF4-FFF2-40B4-BE49-F238E27FC236}">
                <a16:creationId xmlns:a16="http://schemas.microsoft.com/office/drawing/2014/main" id="{8A32B8E7-435E-4CD2-860B-FD1B63762976}"/>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17" descr="n26 fb Tran Phu">
            <a:extLst>
              <a:ext uri="{FF2B5EF4-FFF2-40B4-BE49-F238E27FC236}">
                <a16:creationId xmlns:a16="http://schemas.microsoft.com/office/drawing/2014/main" id="{151389D9-A2ED-40F7-9620-9A3EE2C295C4}"/>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78FE73F4-0C39-42D5-A036-AE0B9AFD8F3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A4F2E554-572E-41FD-9836-0F44FCAE4FB7}"/>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8" descr="n26 fb Tran Phu">
            <a:extLst>
              <a:ext uri="{FF2B5EF4-FFF2-40B4-BE49-F238E27FC236}">
                <a16:creationId xmlns:a16="http://schemas.microsoft.com/office/drawing/2014/main" id="{3BDD0452-14ED-4807-9106-B646449249D7}"/>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 </a:t>
            </a:r>
            <a:r>
              <a:rPr kumimoji="0" lang="en-US" sz="2800" b="1" i="0" u="none" strike="noStrike" kern="1200" cap="none" spc="0" normalizeH="0" baseline="0" noProof="0" dirty="0">
                <a:ln>
                  <a:noFill/>
                </a:ln>
                <a:solidFill>
                  <a:srgbClr val="FF0000"/>
                </a:solidFill>
                <a:effectLst/>
                <a:uLnTx/>
                <a:uFillTx/>
                <a:latin typeface="Arimo"/>
                <a:ea typeface="+mn-ea"/>
                <a:cs typeface="+mn-cs"/>
              </a:rPr>
              <a:t>KHÁI NIỆM NỘI NĂNG</a:t>
            </a:r>
          </a:p>
        </p:txBody>
      </p:sp>
      <p:sp>
        <p:nvSpPr>
          <p:cNvPr id="30" name="TextBox 14" descr="n26 fb Tran Phu">
            <a:extLst>
              <a:ext uri="{FF2B5EF4-FFF2-40B4-BE49-F238E27FC236}">
                <a16:creationId xmlns:a16="http://schemas.microsoft.com/office/drawing/2014/main" id="{11007ABB-9F6B-451F-B403-9249D9AB49DB}"/>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 </a:t>
            </a:r>
            <a:r>
              <a:rPr kumimoji="0" lang="en-US" sz="2800" b="1" i="0" u="none" strike="noStrike" kern="1200" cap="none" spc="0" normalizeH="0" baseline="0" noProof="0" dirty="0">
                <a:ln>
                  <a:noFill/>
                </a:ln>
                <a:solidFill>
                  <a:prstClr val="black"/>
                </a:solidFill>
                <a:effectLst/>
                <a:uLnTx/>
                <a:uFillTx/>
                <a:latin typeface="Arimo"/>
                <a:ea typeface="+mn-ea"/>
                <a:cs typeface="+mn-cs"/>
              </a:rPr>
              <a:t>ĐỊNH LUẬT I NHIỆT ĐỘNG LỰC HỌC</a:t>
            </a:r>
          </a:p>
        </p:txBody>
      </p:sp>
      <p:sp>
        <p:nvSpPr>
          <p:cNvPr id="31" name="TextBox 26" descr="n26 fb Tran Phu">
            <a:extLst>
              <a:ext uri="{FF2B5EF4-FFF2-40B4-BE49-F238E27FC236}">
                <a16:creationId xmlns:a16="http://schemas.microsoft.com/office/drawing/2014/main" id="{6779DB0C-6AA2-402E-9E34-92C2283C219B}"/>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32" name="TextBox 8" descr="n26 fb Tran Phu">
            <a:extLst>
              <a:ext uri="{FF2B5EF4-FFF2-40B4-BE49-F238E27FC236}">
                <a16:creationId xmlns:a16="http://schemas.microsoft.com/office/drawing/2014/main" id="{3C23C541-58EA-44CB-BB7B-849C9AE0613B}"/>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33" name="TextBox 8" descr="n26 fb Tran Phu">
            <a:extLst>
              <a:ext uri="{FF2B5EF4-FFF2-40B4-BE49-F238E27FC236}">
                <a16:creationId xmlns:a16="http://schemas.microsoft.com/office/drawing/2014/main" id="{CC971738-349C-4B88-8E9B-1DEDB4B7302A}"/>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2.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Thí</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nghiệm</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34" name="TextBox 8" descr="n26 fb Tran Phu">
            <a:extLst>
              <a:ext uri="{FF2B5EF4-FFF2-40B4-BE49-F238E27FC236}">
                <a16:creationId xmlns:a16="http://schemas.microsoft.com/office/drawing/2014/main" id="{1E1CA704-DE6C-4007-8960-908D2D637A26}"/>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Cách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làm</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thay</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đổi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35" name="TextBox 8" descr="n26 fb Tran Phu">
            <a:extLst>
              <a:ext uri="{FF2B5EF4-FFF2-40B4-BE49-F238E27FC236}">
                <a16:creationId xmlns:a16="http://schemas.microsoft.com/office/drawing/2014/main" id="{675AE4C6-DC5C-40D2-9A23-32BBA9807647}"/>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36" name="TextBox 35" descr="n26 fb Tran Phu">
            <a:extLst>
              <a:ext uri="{FF2B5EF4-FFF2-40B4-BE49-F238E27FC236}">
                <a16:creationId xmlns:a16="http://schemas.microsoft.com/office/drawing/2014/main" id="{73B525C0-D055-44A6-9CCE-B6D1E366F7D5}"/>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37" name="TextBox 36" descr="n26 fb Tran Phu">
            <a:extLst>
              <a:ext uri="{FF2B5EF4-FFF2-40B4-BE49-F238E27FC236}">
                <a16:creationId xmlns:a16="http://schemas.microsoft.com/office/drawing/2014/main" id="{87E53172-5F29-4DF6-914F-33C50CDDDF8C}"/>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Tree>
    <p:extLst>
      <p:ext uri="{BB962C8B-B14F-4D97-AF65-F5344CB8AC3E}">
        <p14:creationId xmlns:p14="http://schemas.microsoft.com/office/powerpoint/2010/main" val="3943912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66667">
                                          <p:cBhvr additive="base">
                                            <p:cTn id="7" dur="3000" fill="hold"/>
                                            <p:tgtEl>
                                              <p:spTgt spid="36"/>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66667">
                                          <p:cBhvr additive="base">
                                            <p:cTn id="11" dur="3000" fill="hold"/>
                                            <p:tgtEl>
                                              <p:spTgt spid="37"/>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3000" fill="hold"/>
                                            <p:tgtEl>
                                              <p:spTgt spid="36"/>
                                            </p:tgtEl>
                                            <p:attrNameLst>
                                              <p:attrName>ppt_x</p:attrName>
                                            </p:attrNameLst>
                                          </p:cBhvr>
                                          <p:tavLst>
                                            <p:tav tm="0">
                                              <p:val>
                                                <p:strVal val="0-#ppt_w/2"/>
                                              </p:val>
                                            </p:tav>
                                            <p:tav tm="100000">
                                              <p:val>
                                                <p:strVal val="#ppt_x"/>
                                              </p:val>
                                            </p:tav>
                                          </p:tavLst>
                                        </p:anim>
                                        <p:anim calcmode="lin" valueType="num">
                                          <p:cBhvr additive="base">
                                            <p:cTn id="8" dur="3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3000" fill="hold"/>
                                            <p:tgtEl>
                                              <p:spTgt spid="37"/>
                                            </p:tgtEl>
                                            <p:attrNameLst>
                                              <p:attrName>ppt_x</p:attrName>
                                            </p:attrNameLst>
                                          </p:cBhvr>
                                          <p:tavLst>
                                            <p:tav tm="0">
                                              <p:val>
                                                <p:strVal val="0-#ppt_w/2"/>
                                              </p:val>
                                            </p:tav>
                                            <p:tav tm="100000">
                                              <p:val>
                                                <p:strVal val="#ppt_x"/>
                                              </p:val>
                                            </p:tav>
                                          </p:tavLst>
                                        </p:anim>
                                        <p:anim calcmode="lin" valueType="num">
                                          <p:cBhvr additive="base">
                                            <p:cTn id="12" dur="3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E4FCFF">
                <a:alpha val="100000"/>
              </a:srgbClr>
            </a:gs>
            <a:gs pos="100000">
              <a:srgbClr val="EED5EF">
                <a:alpha val="100000"/>
              </a:srgbClr>
            </a:gs>
          </a:gsLst>
          <a:lin ang="5400000"/>
        </a:gradFill>
        <a:effectLst/>
      </p:bgPr>
    </p:bg>
    <p:spTree>
      <p:nvGrpSpPr>
        <p:cNvPr id="1" name=""/>
        <p:cNvGrpSpPr/>
        <p:nvPr/>
      </p:nvGrpSpPr>
      <p:grpSpPr>
        <a:xfrm>
          <a:off x="0" y="0"/>
          <a:ext cx="0" cy="0"/>
          <a:chOff x="0" y="0"/>
          <a:chExt cx="0" cy="0"/>
        </a:xfrm>
      </p:grpSpPr>
      <p:sp>
        <p:nvSpPr>
          <p:cNvPr id="6" name="Freeform 12" descr="n26 fb Tran Phu">
            <a:extLst>
              <a:ext uri="{FF2B5EF4-FFF2-40B4-BE49-F238E27FC236}">
                <a16:creationId xmlns:a16="http://schemas.microsoft.com/office/drawing/2014/main" id="{573FFD5C-9B5C-7517-206F-900EF897411B}"/>
              </a:ext>
            </a:extLst>
          </p:cNvPr>
          <p:cNvSpPr/>
          <p:nvPr/>
        </p:nvSpPr>
        <p:spPr>
          <a:xfrm>
            <a:off x="9358104" y="6431238"/>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15" descr="n26 fb Tran Phu">
            <a:extLst>
              <a:ext uri="{FF2B5EF4-FFF2-40B4-BE49-F238E27FC236}">
                <a16:creationId xmlns:a16="http://schemas.microsoft.com/office/drawing/2014/main" id="{D86B30B0-6D71-138C-AAF7-AD0765D22887}"/>
              </a:ext>
            </a:extLst>
          </p:cNvPr>
          <p:cNvSpPr/>
          <p:nvPr/>
        </p:nvSpPr>
        <p:spPr>
          <a:xfrm flipH="1">
            <a:off x="11849100" y="4855872"/>
            <a:ext cx="457419" cy="466753"/>
          </a:xfrm>
          <a:custGeom>
            <a:avLst/>
            <a:gdLst/>
            <a:ahLst/>
            <a:cxnLst/>
            <a:rect l="l" t="t" r="r" b="b"/>
            <a:pathLst>
              <a:path w="686128" h="700130">
                <a:moveTo>
                  <a:pt x="686128" y="0"/>
                </a:moveTo>
                <a:lnTo>
                  <a:pt x="0" y="0"/>
                </a:lnTo>
                <a:lnTo>
                  <a:pt x="0" y="700131"/>
                </a:lnTo>
                <a:lnTo>
                  <a:pt x="686128" y="700131"/>
                </a:lnTo>
                <a:lnTo>
                  <a:pt x="68612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7" descr="n26 fb Tran Phu">
            <a:extLst>
              <a:ext uri="{FF2B5EF4-FFF2-40B4-BE49-F238E27FC236}">
                <a16:creationId xmlns:a16="http://schemas.microsoft.com/office/drawing/2014/main" id="{358028EC-A531-ECDC-80A2-9C0F74111074}"/>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8" descr="n26 fb Tran Phu">
            <a:extLst>
              <a:ext uri="{FF2B5EF4-FFF2-40B4-BE49-F238E27FC236}">
                <a16:creationId xmlns:a16="http://schemas.microsoft.com/office/drawing/2014/main" id="{AEBCFA3A-9340-F80B-F944-34C401BCC74C}"/>
              </a:ext>
            </a:extLst>
          </p:cNvPr>
          <p:cNvSpPr/>
          <p:nvPr/>
        </p:nvSpPr>
        <p:spPr>
          <a:xfrm rot="928922">
            <a:off x="10923455" y="1533930"/>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4" descr="n26 fb Tran Phu">
            <a:extLst>
              <a:ext uri="{FF2B5EF4-FFF2-40B4-BE49-F238E27FC236}">
                <a16:creationId xmlns:a16="http://schemas.microsoft.com/office/drawing/2014/main" id="{DC8DCE19-03E1-4AFA-9627-44AEEF7D933F}"/>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8" descr="n26 fb Tran Phu">
            <a:extLst>
              <a:ext uri="{FF2B5EF4-FFF2-40B4-BE49-F238E27FC236}">
                <a16:creationId xmlns:a16="http://schemas.microsoft.com/office/drawing/2014/main" id="{414ADD4B-B851-4026-BC2B-664BB65F7866}"/>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9" descr="n26 fb Tran Phu">
            <a:extLst>
              <a:ext uri="{FF2B5EF4-FFF2-40B4-BE49-F238E27FC236}">
                <a16:creationId xmlns:a16="http://schemas.microsoft.com/office/drawing/2014/main" id="{8F703B27-A819-40DA-AE05-725B272E48D1}"/>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 descr="n26 fb Tran Phu">
            <a:extLst>
              <a:ext uri="{FF2B5EF4-FFF2-40B4-BE49-F238E27FC236}">
                <a16:creationId xmlns:a16="http://schemas.microsoft.com/office/drawing/2014/main" id="{372019FF-4CA7-4733-A1D0-C7CE18462708}"/>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2" descr="n26 fb Tran Phu">
            <a:extLst>
              <a:ext uri="{FF2B5EF4-FFF2-40B4-BE49-F238E27FC236}">
                <a16:creationId xmlns:a16="http://schemas.microsoft.com/office/drawing/2014/main" id="{E8088556-7765-4F70-BF53-933000C06552}"/>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3" descr="n26 fb Tran Phu">
            <a:extLst>
              <a:ext uri="{FF2B5EF4-FFF2-40B4-BE49-F238E27FC236}">
                <a16:creationId xmlns:a16="http://schemas.microsoft.com/office/drawing/2014/main" id="{700B38B2-19BC-486B-A856-9B7282F88B95}"/>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4" descr="n26 fb Tran Phu">
            <a:extLst>
              <a:ext uri="{FF2B5EF4-FFF2-40B4-BE49-F238E27FC236}">
                <a16:creationId xmlns:a16="http://schemas.microsoft.com/office/drawing/2014/main" id="{8A32B8E7-435E-4CD2-860B-FD1B63762976}"/>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17" descr="n26 fb Tran Phu">
            <a:extLst>
              <a:ext uri="{FF2B5EF4-FFF2-40B4-BE49-F238E27FC236}">
                <a16:creationId xmlns:a16="http://schemas.microsoft.com/office/drawing/2014/main" id="{151389D9-A2ED-40F7-9620-9A3EE2C295C4}"/>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78FE73F4-0C39-42D5-A036-AE0B9AFD8F3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A4F2E554-572E-41FD-9836-0F44FCAE4FB7}"/>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8" descr="n26 fb Tran Phu">
            <a:extLst>
              <a:ext uri="{FF2B5EF4-FFF2-40B4-BE49-F238E27FC236}">
                <a16:creationId xmlns:a16="http://schemas.microsoft.com/office/drawing/2014/main" id="{3BDD0452-14ED-4807-9106-B646449249D7}"/>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 </a:t>
            </a:r>
            <a:r>
              <a:rPr kumimoji="0" lang="en-US" sz="2800" b="1" i="0" u="none" strike="noStrike" kern="1200" cap="none" spc="0" normalizeH="0" baseline="0" noProof="0" dirty="0">
                <a:ln>
                  <a:noFill/>
                </a:ln>
                <a:solidFill>
                  <a:srgbClr val="FF0000"/>
                </a:solidFill>
                <a:effectLst/>
                <a:uLnTx/>
                <a:uFillTx/>
                <a:latin typeface="Arimo"/>
                <a:ea typeface="+mn-ea"/>
                <a:cs typeface="+mn-cs"/>
              </a:rPr>
              <a:t>KHÁI NIỆM NỘI NĂNG</a:t>
            </a:r>
          </a:p>
        </p:txBody>
      </p:sp>
      <p:sp>
        <p:nvSpPr>
          <p:cNvPr id="30" name="TextBox 14" descr="n26 fb Tran Phu">
            <a:extLst>
              <a:ext uri="{FF2B5EF4-FFF2-40B4-BE49-F238E27FC236}">
                <a16:creationId xmlns:a16="http://schemas.microsoft.com/office/drawing/2014/main" id="{11007ABB-9F6B-451F-B403-9249D9AB49DB}"/>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 </a:t>
            </a:r>
            <a:r>
              <a:rPr kumimoji="0" lang="en-US" sz="2800" b="1" i="0" u="none" strike="noStrike" kern="1200" cap="none" spc="0" normalizeH="0" baseline="0" noProof="0" dirty="0">
                <a:ln>
                  <a:noFill/>
                </a:ln>
                <a:solidFill>
                  <a:prstClr val="black"/>
                </a:solidFill>
                <a:effectLst/>
                <a:uLnTx/>
                <a:uFillTx/>
                <a:latin typeface="Arimo"/>
                <a:ea typeface="+mn-ea"/>
                <a:cs typeface="+mn-cs"/>
              </a:rPr>
              <a:t>ĐỊNH LUẬT I NHIỆT ĐỘNG LỰC HỌC</a:t>
            </a:r>
          </a:p>
        </p:txBody>
      </p:sp>
      <p:sp>
        <p:nvSpPr>
          <p:cNvPr id="31" name="TextBox 26" descr="n26 fb Tran Phu">
            <a:extLst>
              <a:ext uri="{FF2B5EF4-FFF2-40B4-BE49-F238E27FC236}">
                <a16:creationId xmlns:a16="http://schemas.microsoft.com/office/drawing/2014/main" id="{6779DB0C-6AA2-402E-9E34-92C2283C219B}"/>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32" name="TextBox 8" descr="n26 fb Tran Phu">
            <a:extLst>
              <a:ext uri="{FF2B5EF4-FFF2-40B4-BE49-F238E27FC236}">
                <a16:creationId xmlns:a16="http://schemas.microsoft.com/office/drawing/2014/main" id="{3C23C541-58EA-44CB-BB7B-849C9AE0613B}"/>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33" name="TextBox 8" descr="n26 fb Tran Phu">
            <a:extLst>
              <a:ext uri="{FF2B5EF4-FFF2-40B4-BE49-F238E27FC236}">
                <a16:creationId xmlns:a16="http://schemas.microsoft.com/office/drawing/2014/main" id="{CC971738-349C-4B88-8E9B-1DEDB4B7302A}"/>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2.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Thí</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nghiệm</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34" name="TextBox 8" descr="n26 fb Tran Phu">
            <a:extLst>
              <a:ext uri="{FF2B5EF4-FFF2-40B4-BE49-F238E27FC236}">
                <a16:creationId xmlns:a16="http://schemas.microsoft.com/office/drawing/2014/main" id="{1E1CA704-DE6C-4007-8960-908D2D637A26}"/>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Cách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làm</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thay</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đổi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35" name="TextBox 8" descr="n26 fb Tran Phu">
            <a:extLst>
              <a:ext uri="{FF2B5EF4-FFF2-40B4-BE49-F238E27FC236}">
                <a16:creationId xmlns:a16="http://schemas.microsoft.com/office/drawing/2014/main" id="{675AE4C6-DC5C-40D2-9A23-32BBA9807647}"/>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36" name="TextBox 35" descr="n26 fb Tran Phu">
            <a:extLst>
              <a:ext uri="{FF2B5EF4-FFF2-40B4-BE49-F238E27FC236}">
                <a16:creationId xmlns:a16="http://schemas.microsoft.com/office/drawing/2014/main" id="{73B525C0-D055-44A6-9CCE-B6D1E366F7D5}"/>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37" name="TextBox 36" descr="n26 fb Tran Phu">
            <a:extLst>
              <a:ext uri="{FF2B5EF4-FFF2-40B4-BE49-F238E27FC236}">
                <a16:creationId xmlns:a16="http://schemas.microsoft.com/office/drawing/2014/main" id="{87E53172-5F29-4DF6-914F-33C50CDDDF8C}"/>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grpSp>
        <p:nvGrpSpPr>
          <p:cNvPr id="10" name="Group 9">
            <a:extLst>
              <a:ext uri="{FF2B5EF4-FFF2-40B4-BE49-F238E27FC236}">
                <a16:creationId xmlns:a16="http://schemas.microsoft.com/office/drawing/2014/main" id="{F6D6EB09-2DC5-442C-9DBA-8A884E0DE632}"/>
              </a:ext>
            </a:extLst>
          </p:cNvPr>
          <p:cNvGrpSpPr/>
          <p:nvPr/>
        </p:nvGrpSpPr>
        <p:grpSpPr>
          <a:xfrm>
            <a:off x="3521791" y="1794454"/>
            <a:ext cx="8379032" cy="6844544"/>
            <a:chOff x="200849" y="-784818"/>
            <a:chExt cx="11219841" cy="6896393"/>
          </a:xfrm>
        </p:grpSpPr>
        <p:grpSp>
          <p:nvGrpSpPr>
            <p:cNvPr id="2" name="Group 7" descr="n26 fb Tran Phu">
              <a:extLst>
                <a:ext uri="{FF2B5EF4-FFF2-40B4-BE49-F238E27FC236}">
                  <a16:creationId xmlns:a16="http://schemas.microsoft.com/office/drawing/2014/main" id="{CD1A5F48-D891-0996-BED1-FA441E0908F9}"/>
                </a:ext>
              </a:extLst>
            </p:cNvPr>
            <p:cNvGrpSpPr/>
            <p:nvPr/>
          </p:nvGrpSpPr>
          <p:grpSpPr>
            <a:xfrm>
              <a:off x="569047" y="-784818"/>
              <a:ext cx="10851643" cy="6576018"/>
              <a:chOff x="-72830" y="-188245"/>
              <a:chExt cx="2318016" cy="1193057"/>
            </a:xfrm>
          </p:grpSpPr>
          <p:sp>
            <p:nvSpPr>
              <p:cNvPr id="3" name="Freeform 8">
                <a:extLst>
                  <a:ext uri="{FF2B5EF4-FFF2-40B4-BE49-F238E27FC236}">
                    <a16:creationId xmlns:a16="http://schemas.microsoft.com/office/drawing/2014/main" id="{F2A7596A-23C0-B42D-01EA-1DCEF677E9CF}"/>
                  </a:ext>
                </a:extLst>
              </p:cNvPr>
              <p:cNvSpPr/>
              <p:nvPr/>
            </p:nvSpPr>
            <p:spPr>
              <a:xfrm>
                <a:off x="-72830" y="-188245"/>
                <a:ext cx="2318016" cy="868321"/>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66675" cap="rnd">
                <a:solidFill>
                  <a:srgbClr val="059BB0"/>
                </a:solidFill>
                <a:prstDash val="sysDot"/>
                <a:round/>
              </a:ln>
            </p:spPr>
            <p:txBody>
              <a:bodyPr/>
              <a:lstStyle/>
              <a:p>
                <a:endParaRPr lang="en-US"/>
              </a:p>
            </p:txBody>
          </p:sp>
          <p:sp>
            <p:nvSpPr>
              <p:cNvPr id="4" name="TextBox 9">
                <a:extLst>
                  <a:ext uri="{FF2B5EF4-FFF2-40B4-BE49-F238E27FC236}">
                    <a16:creationId xmlns:a16="http://schemas.microsoft.com/office/drawing/2014/main" id="{3E2BE870-5C90-2842-EDDD-2054EBABD591}"/>
                  </a:ext>
                </a:extLst>
              </p:cNvPr>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7" name="Freeform 13" descr="n26 fb Tran Phu">
              <a:extLst>
                <a:ext uri="{FF2B5EF4-FFF2-40B4-BE49-F238E27FC236}">
                  <a16:creationId xmlns:a16="http://schemas.microsoft.com/office/drawing/2014/main" id="{39BCB6FB-7771-8D19-D964-1E497A5036F7}"/>
                </a:ext>
              </a:extLst>
            </p:cNvPr>
            <p:cNvSpPr/>
            <p:nvPr/>
          </p:nvSpPr>
          <p:spPr>
            <a:xfrm flipH="1">
              <a:off x="1620417" y="5644822"/>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14" descr="n26 fb Tran Phu">
              <a:extLst>
                <a:ext uri="{FF2B5EF4-FFF2-40B4-BE49-F238E27FC236}">
                  <a16:creationId xmlns:a16="http://schemas.microsoft.com/office/drawing/2014/main" id="{ACD8B9E4-48A0-3D93-625A-79F7FEE9323D}"/>
                </a:ext>
              </a:extLst>
            </p:cNvPr>
            <p:cNvSpPr/>
            <p:nvPr/>
          </p:nvSpPr>
          <p:spPr>
            <a:xfrm>
              <a:off x="200849" y="4855872"/>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9" descr="n26 fb Tran Phu">
              <a:extLst>
                <a:ext uri="{FF2B5EF4-FFF2-40B4-BE49-F238E27FC236}">
                  <a16:creationId xmlns:a16="http://schemas.microsoft.com/office/drawing/2014/main" id="{08B73CAA-1934-A2EC-3E55-804A5E9236BA}"/>
                </a:ext>
              </a:extLst>
            </p:cNvPr>
            <p:cNvSpPr/>
            <p:nvPr/>
          </p:nvSpPr>
          <p:spPr>
            <a:xfrm rot="20112330" flipH="1">
              <a:off x="930278" y="4011280"/>
              <a:ext cx="851556" cy="570502"/>
            </a:xfrm>
            <a:custGeom>
              <a:avLst/>
              <a:gdLst/>
              <a:ahLst/>
              <a:cxnLst/>
              <a:rect l="l" t="t" r="r" b="b"/>
              <a:pathLst>
                <a:path w="1756119" h="1075623">
                  <a:moveTo>
                    <a:pt x="1756119" y="0"/>
                  </a:moveTo>
                  <a:lnTo>
                    <a:pt x="0" y="0"/>
                  </a:lnTo>
                  <a:lnTo>
                    <a:pt x="0" y="1075622"/>
                  </a:lnTo>
                  <a:lnTo>
                    <a:pt x="1756119" y="1075622"/>
                  </a:lnTo>
                  <a:lnTo>
                    <a:pt x="175611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0" name="Rectangle 2" descr="n26 fb Tran Phu">
              <a:extLst>
                <a:ext uri="{FF2B5EF4-FFF2-40B4-BE49-F238E27FC236}">
                  <a16:creationId xmlns:a16="http://schemas.microsoft.com/office/drawing/2014/main" id="{5C650C42-2D08-6BAA-FBCE-BE730C0AF594}"/>
                </a:ext>
              </a:extLst>
            </p:cNvPr>
            <p:cNvSpPr/>
            <p:nvPr/>
          </p:nvSpPr>
          <p:spPr>
            <a:xfrm>
              <a:off x="886094" y="-639159"/>
              <a:ext cx="7274251" cy="4439391"/>
            </a:xfrm>
            <a:prstGeom prst="rect">
              <a:avLst/>
            </a:prstGeom>
          </p:spPr>
          <p:txBody>
            <a:bodyPr wrap="square">
              <a:spAutoFit/>
            </a:bodyPr>
            <a:lstStyle/>
            <a:p>
              <a:pPr algn="just">
                <a:lnSpc>
                  <a:spcPct val="115000"/>
                </a:lnSpc>
              </a:pP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Câu</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vi-VN"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2</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Khi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nút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chưa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bật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ra:</a:t>
              </a:r>
              <a:endParaRPr lang="en-US" sz="2400" dirty="0">
                <a:latin typeface="Cambria" panose="02040503050406030204" pitchFamily="18" charset="0"/>
                <a:ea typeface="Cambria" panose="02040503050406030204" pitchFamily="18" charset="0"/>
              </a:endParaRPr>
            </a:p>
            <a:p>
              <a:pPr algn="just">
                <a:lnSpc>
                  <a:spcPct val="115000"/>
                </a:lnSpc>
                <a:spcAft>
                  <a:spcPts val="750"/>
                </a:spcAft>
              </a:pP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b)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của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trong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ống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nghiệm</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phải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do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thế</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phân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Vì</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thể</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tích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bình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chứa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đổi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sẽ</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phụ</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thuộc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chủ</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yếu</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vào</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phân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Khi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của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phân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thì</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của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khối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và</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ngược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lại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400" dirty="0">
                <a:solidFill>
                  <a:srgbClr val="003300"/>
                </a:solidFill>
                <a:latin typeface="Cambria" panose="02040503050406030204" pitchFamily="18" charset="0"/>
                <a:ea typeface="Cambria" panose="02040503050406030204" pitchFamily="18" charset="0"/>
              </a:endParaRPr>
            </a:p>
            <a:p>
              <a:pPr algn="just">
                <a:lnSpc>
                  <a:spcPct val="115000"/>
                </a:lnSpc>
                <a:spcAft>
                  <a:spcPts val="750"/>
                </a:spcAft>
              </a:pP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c)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dẫn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đến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phân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dẫn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đến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400" dirty="0">
                <a:latin typeface="Cambria" panose="02040503050406030204" pitchFamily="18" charset="0"/>
                <a:ea typeface="Cambria" panose="02040503050406030204" pitchFamily="18" charset="0"/>
              </a:endParaRPr>
            </a:p>
          </p:txBody>
        </p:sp>
        <p:pic>
          <p:nvPicPr>
            <p:cNvPr id="3074" name="Picture 2" descr="n26 fb Tran Phu">
              <a:extLst>
                <a:ext uri="{FF2B5EF4-FFF2-40B4-BE49-F238E27FC236}">
                  <a16:creationId xmlns:a16="http://schemas.microsoft.com/office/drawing/2014/main" id="{D49F6118-21B6-185C-8ACC-D5387A9375D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081" r="6524" b="12029"/>
            <a:stretch/>
          </p:blipFill>
          <p:spPr bwMode="auto">
            <a:xfrm>
              <a:off x="8368293" y="307026"/>
              <a:ext cx="2593336" cy="28956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Freeform 11" descr="n26 fb Tran Phu">
            <a:extLst>
              <a:ext uri="{FF2B5EF4-FFF2-40B4-BE49-F238E27FC236}">
                <a16:creationId xmlns:a16="http://schemas.microsoft.com/office/drawing/2014/main" id="{86EEBC18-25E4-F4BB-0D59-7D7A883D10A1}"/>
              </a:ext>
            </a:extLst>
          </p:cNvPr>
          <p:cNvSpPr/>
          <p:nvPr/>
        </p:nvSpPr>
        <p:spPr>
          <a:xfrm>
            <a:off x="10828367" y="5776085"/>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extLst>
      <p:ext uri="{BB962C8B-B14F-4D97-AF65-F5344CB8AC3E}">
        <p14:creationId xmlns:p14="http://schemas.microsoft.com/office/powerpoint/2010/main" val="2486309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66667">
                                          <p:cBhvr additive="base">
                                            <p:cTn id="7" dur="3000" fill="hold"/>
                                            <p:tgtEl>
                                              <p:spTgt spid="36"/>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66667">
                                          <p:cBhvr additive="base">
                                            <p:cTn id="11" dur="3000" fill="hold"/>
                                            <p:tgtEl>
                                              <p:spTgt spid="37"/>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3000" fill="hold"/>
                                            <p:tgtEl>
                                              <p:spTgt spid="36"/>
                                            </p:tgtEl>
                                            <p:attrNameLst>
                                              <p:attrName>ppt_x</p:attrName>
                                            </p:attrNameLst>
                                          </p:cBhvr>
                                          <p:tavLst>
                                            <p:tav tm="0">
                                              <p:val>
                                                <p:strVal val="0-#ppt_w/2"/>
                                              </p:val>
                                            </p:tav>
                                            <p:tav tm="100000">
                                              <p:val>
                                                <p:strVal val="#ppt_x"/>
                                              </p:val>
                                            </p:tav>
                                          </p:tavLst>
                                        </p:anim>
                                        <p:anim calcmode="lin" valueType="num">
                                          <p:cBhvr additive="base">
                                            <p:cTn id="8" dur="3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3000" fill="hold"/>
                                            <p:tgtEl>
                                              <p:spTgt spid="37"/>
                                            </p:tgtEl>
                                            <p:attrNameLst>
                                              <p:attrName>ppt_x</p:attrName>
                                            </p:attrNameLst>
                                          </p:cBhvr>
                                          <p:tavLst>
                                            <p:tav tm="0">
                                              <p:val>
                                                <p:strVal val="0-#ppt_w/2"/>
                                              </p:val>
                                            </p:tav>
                                            <p:tav tm="100000">
                                              <p:val>
                                                <p:strVal val="#ppt_x"/>
                                              </p:val>
                                            </p:tav>
                                          </p:tavLst>
                                        </p:anim>
                                        <p:anim calcmode="lin" valueType="num">
                                          <p:cBhvr additive="base">
                                            <p:cTn id="12" dur="3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E4FCFF">
                <a:alpha val="100000"/>
              </a:srgbClr>
            </a:gs>
            <a:gs pos="100000">
              <a:srgbClr val="EED5EF">
                <a:alpha val="100000"/>
              </a:srgbClr>
            </a:gs>
          </a:gsLst>
          <a:lin ang="5400000"/>
        </a:gradFill>
        <a:effectLst/>
      </p:bgPr>
    </p:bg>
    <p:spTree>
      <p:nvGrpSpPr>
        <p:cNvPr id="1" name=""/>
        <p:cNvGrpSpPr/>
        <p:nvPr/>
      </p:nvGrpSpPr>
      <p:grpSpPr>
        <a:xfrm>
          <a:off x="0" y="0"/>
          <a:ext cx="0" cy="0"/>
          <a:chOff x="0" y="0"/>
          <a:chExt cx="0" cy="0"/>
        </a:xfrm>
      </p:grpSpPr>
      <p:sp>
        <p:nvSpPr>
          <p:cNvPr id="11" name="Freeform 11" descr="n26 fb Tran Phu"/>
          <p:cNvSpPr/>
          <p:nvPr/>
        </p:nvSpPr>
        <p:spPr>
          <a:xfrm>
            <a:off x="10001737" y="5878199"/>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9358104" y="6431238"/>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1" name="Group 3" descr="n26 fb Tran Phu">
            <a:extLst>
              <a:ext uri="{FF2B5EF4-FFF2-40B4-BE49-F238E27FC236}">
                <a16:creationId xmlns:a16="http://schemas.microsoft.com/office/drawing/2014/main" id="{95BC6B86-F03D-35CF-0E78-68C4F5D6E745}"/>
              </a:ext>
            </a:extLst>
          </p:cNvPr>
          <p:cNvGrpSpPr/>
          <p:nvPr/>
        </p:nvGrpSpPr>
        <p:grpSpPr>
          <a:xfrm>
            <a:off x="4033653" y="2442035"/>
            <a:ext cx="7957497" cy="4084219"/>
            <a:chOff x="0" y="0"/>
            <a:chExt cx="2191546" cy="1004812"/>
          </a:xfrm>
        </p:grpSpPr>
        <p:sp>
          <p:nvSpPr>
            <p:cNvPr id="22" name="Freeform 4">
              <a:extLst>
                <a:ext uri="{FF2B5EF4-FFF2-40B4-BE49-F238E27FC236}">
                  <a16:creationId xmlns:a16="http://schemas.microsoft.com/office/drawing/2014/main" id="{5F10D287-2123-8427-2A69-742EF3726A3B}"/>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5">
              <a:extLst>
                <a:ext uri="{FF2B5EF4-FFF2-40B4-BE49-F238E27FC236}">
                  <a16:creationId xmlns:a16="http://schemas.microsoft.com/office/drawing/2014/main" id="{C5A9C2DF-2457-5847-FD84-56BC581D1F55}"/>
                </a:ext>
              </a:extLst>
            </p:cNvPr>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050" name="Picture 2" descr="n26 fb Tran Phu">
            <a:extLst>
              <a:ext uri="{FF2B5EF4-FFF2-40B4-BE49-F238E27FC236}">
                <a16:creationId xmlns:a16="http://schemas.microsoft.com/office/drawing/2014/main" id="{15532736-72E9-B5BD-C3CE-102BC965EC1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969" r="3828" b="13216"/>
          <a:stretch/>
        </p:blipFill>
        <p:spPr bwMode="auto">
          <a:xfrm>
            <a:off x="5465578" y="2601833"/>
            <a:ext cx="5394727" cy="366321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11" descr="n26 fb Tran Phu">
            <a:extLst>
              <a:ext uri="{FF2B5EF4-FFF2-40B4-BE49-F238E27FC236}">
                <a16:creationId xmlns:a16="http://schemas.microsoft.com/office/drawing/2014/main" id="{E8B4B647-3C36-4B2F-8C68-362263A9A46C}"/>
              </a:ext>
            </a:extLst>
          </p:cNvPr>
          <p:cNvGrpSpPr/>
          <p:nvPr/>
        </p:nvGrpSpPr>
        <p:grpSpPr>
          <a:xfrm>
            <a:off x="3929141" y="1621023"/>
            <a:ext cx="709128" cy="699051"/>
            <a:chOff x="0" y="0"/>
            <a:chExt cx="812800" cy="812800"/>
          </a:xfrm>
        </p:grpSpPr>
        <p:sp>
          <p:nvSpPr>
            <p:cNvPr id="29" name="Freeform 12">
              <a:extLst>
                <a:ext uri="{FF2B5EF4-FFF2-40B4-BE49-F238E27FC236}">
                  <a16:creationId xmlns:a16="http://schemas.microsoft.com/office/drawing/2014/main" id="{317CEA60-9588-44B1-AD94-1460AA4C90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2A6F7"/>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prstClr val="black"/>
                </a:solidFill>
                <a:effectLst/>
                <a:uLnTx/>
                <a:uFillTx/>
              </a:endParaRPr>
            </a:p>
          </p:txBody>
        </p:sp>
        <p:sp>
          <p:nvSpPr>
            <p:cNvPr id="30" name="TextBox 13">
              <a:extLst>
                <a:ext uri="{FF2B5EF4-FFF2-40B4-BE49-F238E27FC236}">
                  <a16:creationId xmlns:a16="http://schemas.microsoft.com/office/drawing/2014/main" id="{384329F7-E8C0-41A8-94B9-8F058417AB3E}"/>
                </a:ext>
              </a:extLst>
            </p:cNvPr>
            <p:cNvSpPr txBox="1"/>
            <p:nvPr/>
          </p:nvSpPr>
          <p:spPr>
            <a:xfrm>
              <a:off x="76200" y="38100"/>
              <a:ext cx="660400" cy="698500"/>
            </a:xfrm>
            <a:prstGeom prst="rect">
              <a:avLst/>
            </a:prstGeom>
          </p:spPr>
          <p:txBody>
            <a:bodyPr lIns="33867" tIns="33867" rIns="33867" bIns="33867" rtlCol="0" anchor="ctr"/>
            <a:lstStyle/>
            <a:p>
              <a:pPr marL="0" marR="0" lvl="0" indent="0" algn="ctr" defTabSz="609630" eaLnBrk="1" fontAlgn="auto" latinLnBrk="0" hangingPunct="1">
                <a:lnSpc>
                  <a:spcPts val="1773"/>
                </a:lnSpc>
                <a:spcBef>
                  <a:spcPts val="0"/>
                </a:spcBef>
                <a:spcAft>
                  <a:spcPts val="0"/>
                </a:spcAft>
                <a:buClrTx/>
                <a:buSzTx/>
                <a:buFontTx/>
                <a:buNone/>
                <a:tabLst/>
                <a:defRPr/>
              </a:pPr>
              <a:endParaRPr kumimoji="0" sz="2800" b="1" i="0" u="none" strike="noStrike" kern="0" cap="none" spc="0" normalizeH="0" baseline="0" noProof="0">
                <a:ln>
                  <a:noFill/>
                </a:ln>
                <a:solidFill>
                  <a:prstClr val="black"/>
                </a:solidFill>
                <a:effectLst/>
                <a:uLnTx/>
                <a:uFillTx/>
              </a:endParaRPr>
            </a:p>
          </p:txBody>
        </p:sp>
      </p:grpSp>
      <p:sp>
        <p:nvSpPr>
          <p:cNvPr id="31" name="TextBox 14" descr="n26 fb Tran Phu">
            <a:extLst>
              <a:ext uri="{FF2B5EF4-FFF2-40B4-BE49-F238E27FC236}">
                <a16:creationId xmlns:a16="http://schemas.microsoft.com/office/drawing/2014/main" id="{A9BF4B87-0646-4882-8367-1605171DC16D}"/>
              </a:ext>
            </a:extLst>
          </p:cNvPr>
          <p:cNvSpPr txBox="1"/>
          <p:nvPr/>
        </p:nvSpPr>
        <p:spPr>
          <a:xfrm>
            <a:off x="4754956" y="1721843"/>
            <a:ext cx="7088876" cy="553998"/>
          </a:xfrm>
          <a:prstGeom prst="rect">
            <a:avLst/>
          </a:prstGeom>
        </p:spPr>
        <p:txBody>
          <a:bodyPr wrap="square" lIns="0" tIns="0" rIns="0" bIns="0" rtlCol="0" anchor="t">
            <a:spAutoFit/>
          </a:bodyPr>
          <a:lstStyle/>
          <a:p>
            <a:pPr defTabSz="609630"/>
            <a:r>
              <a:rPr lang="en-US" sz="3600" b="1" dirty="0">
                <a:solidFill>
                  <a:srgbClr val="158B9C"/>
                </a:solidFill>
                <a:latin typeface="Arimo"/>
              </a:rPr>
              <a:t>ĐỊNH LUẬT I NHIỆT ĐỘNG LỰC HỌC</a:t>
            </a:r>
          </a:p>
        </p:txBody>
      </p:sp>
      <p:grpSp>
        <p:nvGrpSpPr>
          <p:cNvPr id="32" name="Group 15" descr="n26 fb Tran Phu">
            <a:extLst>
              <a:ext uri="{FF2B5EF4-FFF2-40B4-BE49-F238E27FC236}">
                <a16:creationId xmlns:a16="http://schemas.microsoft.com/office/drawing/2014/main" id="{CA1FA386-40ED-4460-B04F-2C33A4DC4203}"/>
              </a:ext>
            </a:extLst>
          </p:cNvPr>
          <p:cNvGrpSpPr/>
          <p:nvPr/>
        </p:nvGrpSpPr>
        <p:grpSpPr>
          <a:xfrm rot="-3169221">
            <a:off x="4351040" y="1623251"/>
            <a:ext cx="161917" cy="314764"/>
            <a:chOff x="0" y="0"/>
            <a:chExt cx="424137" cy="812800"/>
          </a:xfrm>
        </p:grpSpPr>
        <p:sp>
          <p:nvSpPr>
            <p:cNvPr id="33" name="Freeform 16">
              <a:extLst>
                <a:ext uri="{FF2B5EF4-FFF2-40B4-BE49-F238E27FC236}">
                  <a16:creationId xmlns:a16="http://schemas.microsoft.com/office/drawing/2014/main" id="{E40240A1-A901-4A3C-A8DB-4546779212D2}"/>
                </a:ext>
              </a:extLst>
            </p:cNvPr>
            <p:cNvSpPr/>
            <p:nvPr/>
          </p:nvSpPr>
          <p:spPr>
            <a:xfrm>
              <a:off x="0" y="0"/>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prstClr val="black"/>
                </a:solidFill>
                <a:effectLst/>
                <a:uLnTx/>
                <a:uFillTx/>
              </a:endParaRPr>
            </a:p>
          </p:txBody>
        </p:sp>
        <p:sp>
          <p:nvSpPr>
            <p:cNvPr id="34" name="TextBox 17">
              <a:extLst>
                <a:ext uri="{FF2B5EF4-FFF2-40B4-BE49-F238E27FC236}">
                  <a16:creationId xmlns:a16="http://schemas.microsoft.com/office/drawing/2014/main" id="{3C5D316F-5648-46F8-A935-18887BAC3535}"/>
                </a:ext>
              </a:extLst>
            </p:cNvPr>
            <p:cNvSpPr txBox="1"/>
            <p:nvPr/>
          </p:nvSpPr>
          <p:spPr>
            <a:xfrm>
              <a:off x="39763" y="38100"/>
              <a:ext cx="344611" cy="698500"/>
            </a:xfrm>
            <a:prstGeom prst="rect">
              <a:avLst/>
            </a:prstGeom>
          </p:spPr>
          <p:txBody>
            <a:bodyPr lIns="33867" tIns="33867" rIns="33867" bIns="33867" rtlCol="0" anchor="ctr"/>
            <a:lstStyle/>
            <a:p>
              <a:pPr marL="0" marR="0" lvl="0" indent="0" algn="ctr" defTabSz="609630" eaLnBrk="1" fontAlgn="auto" latinLnBrk="0" hangingPunct="1">
                <a:lnSpc>
                  <a:spcPts val="1773"/>
                </a:lnSpc>
                <a:spcBef>
                  <a:spcPts val="0"/>
                </a:spcBef>
                <a:spcAft>
                  <a:spcPts val="0"/>
                </a:spcAft>
                <a:buClrTx/>
                <a:buSzTx/>
                <a:buFontTx/>
                <a:buNone/>
                <a:tabLst/>
                <a:defRPr/>
              </a:pPr>
              <a:endParaRPr kumimoji="0" sz="2800" b="1" i="0" u="none" strike="noStrike" kern="0" cap="none" spc="0" normalizeH="0" baseline="0" noProof="0">
                <a:ln>
                  <a:noFill/>
                </a:ln>
                <a:solidFill>
                  <a:prstClr val="black"/>
                </a:solidFill>
                <a:effectLst/>
                <a:uLnTx/>
                <a:uFillTx/>
              </a:endParaRPr>
            </a:p>
          </p:txBody>
        </p:sp>
      </p:grpSp>
      <p:sp>
        <p:nvSpPr>
          <p:cNvPr id="35" name="TextBox 18" descr="n26 fb Tran Phu">
            <a:extLst>
              <a:ext uri="{FF2B5EF4-FFF2-40B4-BE49-F238E27FC236}">
                <a16:creationId xmlns:a16="http://schemas.microsoft.com/office/drawing/2014/main" id="{444CC553-38B4-472A-B6C0-71830CF4C1E8}"/>
              </a:ext>
            </a:extLst>
          </p:cNvPr>
          <p:cNvSpPr txBox="1"/>
          <p:nvPr/>
        </p:nvSpPr>
        <p:spPr>
          <a:xfrm>
            <a:off x="4039200" y="1917508"/>
            <a:ext cx="485380" cy="296748"/>
          </a:xfrm>
          <a:prstGeom prst="rect">
            <a:avLst/>
          </a:prstGeom>
        </p:spPr>
        <p:txBody>
          <a:bodyPr wrap="square" lIns="0" tIns="0" rIns="0" bIns="0" rtlCol="0" anchor="t">
            <a:spAutoFit/>
          </a:bodyPr>
          <a:lstStyle/>
          <a:p>
            <a:pPr algn="ctr" defTabSz="609630">
              <a:lnSpc>
                <a:spcPts val="2054"/>
              </a:lnSpc>
            </a:pPr>
            <a:r>
              <a:rPr lang="en-US" sz="2800" b="1" dirty="0">
                <a:solidFill>
                  <a:srgbClr val="FFFFFF"/>
                </a:solidFill>
                <a:latin typeface="Arimo Bold"/>
              </a:rPr>
              <a:t>II</a:t>
            </a: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Tree>
    <p:extLst>
      <p:ext uri="{BB962C8B-B14F-4D97-AF65-F5344CB8AC3E}">
        <p14:creationId xmlns:p14="http://schemas.microsoft.com/office/powerpoint/2010/main" val="549501116"/>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10001737" y="5878199"/>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9358104" y="6431238"/>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39" name="Freeform 16" descr="n26 fb Tran Phu">
            <a:extLst>
              <a:ext uri="{FF2B5EF4-FFF2-40B4-BE49-F238E27FC236}">
                <a16:creationId xmlns:a16="http://schemas.microsoft.com/office/drawing/2014/main" id="{E8B2533F-9202-4106-B158-02BD5CCD1E0F}"/>
              </a:ext>
            </a:extLst>
          </p:cNvPr>
          <p:cNvSpPr/>
          <p:nvPr/>
        </p:nvSpPr>
        <p:spPr>
          <a:xfrm>
            <a:off x="9645964" y="633240"/>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8" descr="n26 fb Tran Phu">
            <a:extLst>
              <a:ext uri="{FF2B5EF4-FFF2-40B4-BE49-F238E27FC236}">
                <a16:creationId xmlns:a16="http://schemas.microsoft.com/office/drawing/2014/main" id="{B9C67D49-9703-4D93-B9DD-6F27EE69FED0}"/>
              </a:ext>
            </a:extLst>
          </p:cNvPr>
          <p:cNvSpPr/>
          <p:nvPr/>
        </p:nvSpPr>
        <p:spPr>
          <a:xfrm rot="928922">
            <a:off x="10418510" y="1963395"/>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3" name="Group 3" descr="n26 fb Tran Phu">
            <a:extLst>
              <a:ext uri="{FF2B5EF4-FFF2-40B4-BE49-F238E27FC236}">
                <a16:creationId xmlns:a16="http://schemas.microsoft.com/office/drawing/2014/main" id="{F96BEAF6-E7BE-4382-946A-AF067ED991B4}"/>
              </a:ext>
            </a:extLst>
          </p:cNvPr>
          <p:cNvGrpSpPr/>
          <p:nvPr/>
        </p:nvGrpSpPr>
        <p:grpSpPr>
          <a:xfrm>
            <a:off x="3856471" y="1861178"/>
            <a:ext cx="8245985" cy="4874668"/>
            <a:chOff x="0" y="0"/>
            <a:chExt cx="2191546" cy="1004812"/>
          </a:xfrm>
        </p:grpSpPr>
        <p:sp>
          <p:nvSpPr>
            <p:cNvPr id="44" name="Freeform 4">
              <a:extLst>
                <a:ext uri="{FF2B5EF4-FFF2-40B4-BE49-F238E27FC236}">
                  <a16:creationId xmlns:a16="http://schemas.microsoft.com/office/drawing/2014/main" id="{5A7E8D0B-8797-48C6-831E-668FCAE8DBC2}"/>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5">
              <a:extLst>
                <a:ext uri="{FF2B5EF4-FFF2-40B4-BE49-F238E27FC236}">
                  <a16:creationId xmlns:a16="http://schemas.microsoft.com/office/drawing/2014/main" id="{4057AD8B-FF9A-4F67-8BB4-7E437817355A}"/>
                </a:ext>
              </a:extLst>
            </p:cNvPr>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6" name="Rectangle 45" descr="n26 fb Tran Phu">
            <a:extLst>
              <a:ext uri="{FF2B5EF4-FFF2-40B4-BE49-F238E27FC236}">
                <a16:creationId xmlns:a16="http://schemas.microsoft.com/office/drawing/2014/main" id="{B0EED1CE-A2E7-4A20-B810-9B91A27FED18}"/>
              </a:ext>
            </a:extLst>
          </p:cNvPr>
          <p:cNvSpPr/>
          <p:nvPr/>
        </p:nvSpPr>
        <p:spPr>
          <a:xfrm>
            <a:off x="5147372" y="2913966"/>
            <a:ext cx="4379849" cy="51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47" name="TextBox 46" descr="n26 fb Tran Phu">
            <a:extLst>
              <a:ext uri="{FF2B5EF4-FFF2-40B4-BE49-F238E27FC236}">
                <a16:creationId xmlns:a16="http://schemas.microsoft.com/office/drawing/2014/main" id="{333AC95B-F847-4F2B-AFA3-105CAD8C1570}"/>
              </a:ext>
            </a:extLst>
          </p:cNvPr>
          <p:cNvSpPr txBox="1"/>
          <p:nvPr/>
        </p:nvSpPr>
        <p:spPr>
          <a:xfrm>
            <a:off x="6450817" y="1839831"/>
            <a:ext cx="3505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59BB0"/>
                </a:solidFill>
                <a:effectLst/>
                <a:uLnTx/>
                <a:uFillTx/>
                <a:latin typeface="Cambria" panose="02040503050406030204" pitchFamily="18" charset="0"/>
                <a:ea typeface="+mn-ea"/>
                <a:cs typeface="+mn-cs"/>
              </a:rPr>
              <a:t>PHIẾU HỌC TẬP 3</a:t>
            </a:r>
          </a:p>
        </p:txBody>
      </p:sp>
      <p:sp>
        <p:nvSpPr>
          <p:cNvPr id="48" name="Rectangle 47" descr="n26 fb Tran Phu">
            <a:extLst>
              <a:ext uri="{FF2B5EF4-FFF2-40B4-BE49-F238E27FC236}">
                <a16:creationId xmlns:a16="http://schemas.microsoft.com/office/drawing/2014/main" id="{4AA21DF3-41B7-479C-933A-B04E31BCB23A}"/>
              </a:ext>
            </a:extLst>
          </p:cNvPr>
          <p:cNvSpPr/>
          <p:nvPr/>
        </p:nvSpPr>
        <p:spPr>
          <a:xfrm>
            <a:off x="4014290" y="2193427"/>
            <a:ext cx="7567286" cy="480837"/>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1:</a:t>
            </a:r>
            <a:r>
              <a:rPr kumimoji="0" lang="en-US" sz="24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thay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đổi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9" name="Rectangle 48" descr="n26 fb Tran Phu">
            <a:extLst>
              <a:ext uri="{FF2B5EF4-FFF2-40B4-BE49-F238E27FC236}">
                <a16:creationId xmlns:a16="http://schemas.microsoft.com/office/drawing/2014/main" id="{6EA78696-3019-4203-8570-1E9F326504C7}"/>
              </a:ext>
            </a:extLst>
          </p:cNvPr>
          <p:cNvSpPr/>
          <p:nvPr/>
        </p:nvSpPr>
        <p:spPr>
          <a:xfrm>
            <a:off x="4005433" y="2830177"/>
            <a:ext cx="7366866" cy="90556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2:</a:t>
            </a:r>
            <a:r>
              <a:rPr kumimoji="0" lang="en-US" sz="24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Mô</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thay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đổi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lượng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khí</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xi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2.3.</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3" name="Rectangle 72" descr="n26 fb Tran Phu">
            <a:extLst>
              <a:ext uri="{FF2B5EF4-FFF2-40B4-BE49-F238E27FC236}">
                <a16:creationId xmlns:a16="http://schemas.microsoft.com/office/drawing/2014/main" id="{952B1385-A4C5-40E6-A0D7-6FC5243D72F3}"/>
              </a:ext>
            </a:extLst>
          </p:cNvPr>
          <p:cNvSpPr/>
          <p:nvPr/>
        </p:nvSpPr>
        <p:spPr>
          <a:xfrm>
            <a:off x="4038153" y="3905570"/>
            <a:ext cx="2476696" cy="260449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lang="vi-VN"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3:</a:t>
            </a:r>
            <a:r>
              <a:rPr kumimoji="0" lang="en-US" sz="24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ví</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dụ</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thực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thay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đổi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FA1BE0B9-C796-410D-872F-8ED00C3BF7A3}"/>
              </a:ext>
            </a:extLst>
          </p:cNvPr>
          <p:cNvGrpSpPr/>
          <p:nvPr/>
        </p:nvGrpSpPr>
        <p:grpSpPr>
          <a:xfrm>
            <a:off x="6564300" y="3747662"/>
            <a:ext cx="5587607" cy="2850518"/>
            <a:chOff x="6702775" y="2161454"/>
            <a:chExt cx="5587607" cy="2850518"/>
          </a:xfrm>
        </p:grpSpPr>
        <p:pic>
          <p:nvPicPr>
            <p:cNvPr id="50" name="Picture 49" descr="n26 fb Tran Phu">
              <a:extLst>
                <a:ext uri="{FF2B5EF4-FFF2-40B4-BE49-F238E27FC236}">
                  <a16:creationId xmlns:a16="http://schemas.microsoft.com/office/drawing/2014/main" id="{7A639449-1438-4F73-9E2D-24EE9252615C}"/>
                </a:ext>
              </a:extLst>
            </p:cNvPr>
            <p:cNvPicPr/>
            <p:nvPr/>
          </p:nvPicPr>
          <p:blipFill>
            <a:blip r:embed="rId17">
              <a:extLst>
                <a:ext uri="{BEBA8EAE-BF5A-486C-A8C5-ECC9F3942E4B}">
                  <a14:imgProps xmlns:a14="http://schemas.microsoft.com/office/drawing/2010/main">
                    <a14:imgLayer r:embed="rId18">
                      <a14:imgEffect>
                        <a14:sharpenSoften amount="50000"/>
                      </a14:imgEffect>
                    </a14:imgLayer>
                  </a14:imgProps>
                </a:ext>
              </a:extLst>
            </a:blip>
            <a:stretch>
              <a:fillRect/>
            </a:stretch>
          </p:blipFill>
          <p:spPr>
            <a:xfrm>
              <a:off x="6702775" y="2161454"/>
              <a:ext cx="2655329" cy="1985135"/>
            </a:xfrm>
            <a:prstGeom prst="rect">
              <a:avLst/>
            </a:prstGeom>
          </p:spPr>
        </p:pic>
        <p:pic>
          <p:nvPicPr>
            <p:cNvPr id="51" name="Picture 50" descr="n26 fb Tran Phu">
              <a:extLst>
                <a:ext uri="{FF2B5EF4-FFF2-40B4-BE49-F238E27FC236}">
                  <a16:creationId xmlns:a16="http://schemas.microsoft.com/office/drawing/2014/main" id="{03D4FE8A-E4CA-400F-B052-41CFBD4FDC37}"/>
                </a:ext>
              </a:extLst>
            </p:cNvPr>
            <p:cNvPicPr/>
            <p:nvPr/>
          </p:nvPicPr>
          <p:blipFill>
            <a:blip r:embed="rId19">
              <a:extLst>
                <a:ext uri="{BEBA8EAE-BF5A-486C-A8C5-ECC9F3942E4B}">
                  <a14:imgProps xmlns:a14="http://schemas.microsoft.com/office/drawing/2010/main">
                    <a14:imgLayer r:embed="rId20">
                      <a14:imgEffect>
                        <a14:sharpenSoften amount="50000"/>
                      </a14:imgEffect>
                    </a14:imgLayer>
                  </a14:imgProps>
                </a:ext>
              </a:extLst>
            </a:blip>
            <a:stretch>
              <a:fillRect/>
            </a:stretch>
          </p:blipFill>
          <p:spPr>
            <a:xfrm>
              <a:off x="9589997" y="2161454"/>
              <a:ext cx="2330983" cy="1985135"/>
            </a:xfrm>
            <a:prstGeom prst="rect">
              <a:avLst/>
            </a:prstGeom>
          </p:spPr>
        </p:pic>
        <p:sp>
          <p:nvSpPr>
            <p:cNvPr id="72" name="Rectangle 71" descr="n26 fb Tran Phu">
              <a:extLst>
                <a:ext uri="{FF2B5EF4-FFF2-40B4-BE49-F238E27FC236}">
                  <a16:creationId xmlns:a16="http://schemas.microsoft.com/office/drawing/2014/main" id="{8E90590E-E146-4A67-A71B-49FEAF08060B}"/>
                </a:ext>
              </a:extLst>
            </p:cNvPr>
            <p:cNvSpPr/>
            <p:nvPr/>
          </p:nvSpPr>
          <p:spPr>
            <a:xfrm>
              <a:off x="6739671" y="4595832"/>
              <a:ext cx="5550711" cy="41614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Hình</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2.3</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Hai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làm</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thay</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đổi</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4" name="Rectangle 73" descr="n26 fb Tran Phu">
              <a:extLst>
                <a:ext uri="{FF2B5EF4-FFF2-40B4-BE49-F238E27FC236}">
                  <a16:creationId xmlns:a16="http://schemas.microsoft.com/office/drawing/2014/main" id="{EB73A326-15F8-40AE-81B6-F7730CA6F7D4}"/>
                </a:ext>
              </a:extLst>
            </p:cNvPr>
            <p:cNvSpPr/>
            <p:nvPr/>
          </p:nvSpPr>
          <p:spPr>
            <a:xfrm>
              <a:off x="7063592" y="4155860"/>
              <a:ext cx="2156608" cy="41614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hiện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5" name="Rectangle 74" descr="n26 fb Tran Phu">
              <a:extLst>
                <a:ext uri="{FF2B5EF4-FFF2-40B4-BE49-F238E27FC236}">
                  <a16:creationId xmlns:a16="http://schemas.microsoft.com/office/drawing/2014/main" id="{F9F2D6DC-436C-43F0-84B7-D46342CD56DE}"/>
                </a:ext>
              </a:extLst>
            </p:cNvPr>
            <p:cNvSpPr/>
            <p:nvPr/>
          </p:nvSpPr>
          <p:spPr>
            <a:xfrm>
              <a:off x="9713877" y="4146981"/>
              <a:ext cx="2006174" cy="41614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nhiệt</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921079894"/>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10001737" y="5878199"/>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9358104" y="6431238"/>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39" name="Freeform 16" descr="n26 fb Tran Phu">
            <a:extLst>
              <a:ext uri="{FF2B5EF4-FFF2-40B4-BE49-F238E27FC236}">
                <a16:creationId xmlns:a16="http://schemas.microsoft.com/office/drawing/2014/main" id="{E8B2533F-9202-4106-B158-02BD5CCD1E0F}"/>
              </a:ext>
            </a:extLst>
          </p:cNvPr>
          <p:cNvSpPr/>
          <p:nvPr/>
        </p:nvSpPr>
        <p:spPr>
          <a:xfrm>
            <a:off x="9645964" y="633240"/>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8" descr="n26 fb Tran Phu">
            <a:extLst>
              <a:ext uri="{FF2B5EF4-FFF2-40B4-BE49-F238E27FC236}">
                <a16:creationId xmlns:a16="http://schemas.microsoft.com/office/drawing/2014/main" id="{B9C67D49-9703-4D93-B9DD-6F27EE69FED0}"/>
              </a:ext>
            </a:extLst>
          </p:cNvPr>
          <p:cNvSpPr/>
          <p:nvPr/>
        </p:nvSpPr>
        <p:spPr>
          <a:xfrm rot="928922">
            <a:off x="10418510" y="1963395"/>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3" name="Group 3" descr="n26 fb Tran Phu">
            <a:extLst>
              <a:ext uri="{FF2B5EF4-FFF2-40B4-BE49-F238E27FC236}">
                <a16:creationId xmlns:a16="http://schemas.microsoft.com/office/drawing/2014/main" id="{F96BEAF6-E7BE-4382-946A-AF067ED991B4}"/>
              </a:ext>
            </a:extLst>
          </p:cNvPr>
          <p:cNvGrpSpPr/>
          <p:nvPr/>
        </p:nvGrpSpPr>
        <p:grpSpPr>
          <a:xfrm>
            <a:off x="3856471" y="1861178"/>
            <a:ext cx="8245985" cy="4874668"/>
            <a:chOff x="0" y="0"/>
            <a:chExt cx="2191546" cy="1004812"/>
          </a:xfrm>
        </p:grpSpPr>
        <p:sp>
          <p:nvSpPr>
            <p:cNvPr id="44" name="Freeform 4">
              <a:extLst>
                <a:ext uri="{FF2B5EF4-FFF2-40B4-BE49-F238E27FC236}">
                  <a16:creationId xmlns:a16="http://schemas.microsoft.com/office/drawing/2014/main" id="{5A7E8D0B-8797-48C6-831E-668FCAE8DBC2}"/>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5">
              <a:extLst>
                <a:ext uri="{FF2B5EF4-FFF2-40B4-BE49-F238E27FC236}">
                  <a16:creationId xmlns:a16="http://schemas.microsoft.com/office/drawing/2014/main" id="{4057AD8B-FF9A-4F67-8BB4-7E437817355A}"/>
                </a:ext>
              </a:extLst>
            </p:cNvPr>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FA1BE0B9-C796-410D-872F-8ED00C3BF7A3}"/>
              </a:ext>
            </a:extLst>
          </p:cNvPr>
          <p:cNvGrpSpPr/>
          <p:nvPr/>
        </p:nvGrpSpPr>
        <p:grpSpPr>
          <a:xfrm>
            <a:off x="5325277" y="3943258"/>
            <a:ext cx="5218205" cy="2410546"/>
            <a:chOff x="6702775" y="2161454"/>
            <a:chExt cx="5218205" cy="2410546"/>
          </a:xfrm>
        </p:grpSpPr>
        <p:pic>
          <p:nvPicPr>
            <p:cNvPr id="50" name="Picture 49" descr="n26 fb Tran Phu">
              <a:extLst>
                <a:ext uri="{FF2B5EF4-FFF2-40B4-BE49-F238E27FC236}">
                  <a16:creationId xmlns:a16="http://schemas.microsoft.com/office/drawing/2014/main" id="{7A639449-1438-4F73-9E2D-24EE9252615C}"/>
                </a:ext>
              </a:extLst>
            </p:cNvPr>
            <p:cNvPicPr/>
            <p:nvPr/>
          </p:nvPicPr>
          <p:blipFill>
            <a:blip r:embed="rId17">
              <a:extLst>
                <a:ext uri="{BEBA8EAE-BF5A-486C-A8C5-ECC9F3942E4B}">
                  <a14:imgProps xmlns:a14="http://schemas.microsoft.com/office/drawing/2010/main">
                    <a14:imgLayer r:embed="rId18">
                      <a14:imgEffect>
                        <a14:sharpenSoften amount="50000"/>
                      </a14:imgEffect>
                    </a14:imgLayer>
                  </a14:imgProps>
                </a:ext>
              </a:extLst>
            </a:blip>
            <a:stretch>
              <a:fillRect/>
            </a:stretch>
          </p:blipFill>
          <p:spPr>
            <a:xfrm>
              <a:off x="6702775" y="2161454"/>
              <a:ext cx="2655329" cy="1985135"/>
            </a:xfrm>
            <a:prstGeom prst="rect">
              <a:avLst/>
            </a:prstGeom>
          </p:spPr>
        </p:pic>
        <p:pic>
          <p:nvPicPr>
            <p:cNvPr id="51" name="Picture 50" descr="n26 fb Tran Phu">
              <a:extLst>
                <a:ext uri="{FF2B5EF4-FFF2-40B4-BE49-F238E27FC236}">
                  <a16:creationId xmlns:a16="http://schemas.microsoft.com/office/drawing/2014/main" id="{03D4FE8A-E4CA-400F-B052-41CFBD4FDC37}"/>
                </a:ext>
              </a:extLst>
            </p:cNvPr>
            <p:cNvPicPr/>
            <p:nvPr/>
          </p:nvPicPr>
          <p:blipFill>
            <a:blip r:embed="rId19">
              <a:extLst>
                <a:ext uri="{BEBA8EAE-BF5A-486C-A8C5-ECC9F3942E4B}">
                  <a14:imgProps xmlns:a14="http://schemas.microsoft.com/office/drawing/2010/main">
                    <a14:imgLayer r:embed="rId20">
                      <a14:imgEffect>
                        <a14:sharpenSoften amount="50000"/>
                      </a14:imgEffect>
                    </a14:imgLayer>
                  </a14:imgProps>
                </a:ext>
              </a:extLst>
            </a:blip>
            <a:stretch>
              <a:fillRect/>
            </a:stretch>
          </p:blipFill>
          <p:spPr>
            <a:xfrm>
              <a:off x="9589997" y="2161454"/>
              <a:ext cx="2330983" cy="1985135"/>
            </a:xfrm>
            <a:prstGeom prst="rect">
              <a:avLst/>
            </a:prstGeom>
          </p:spPr>
        </p:pic>
        <p:sp>
          <p:nvSpPr>
            <p:cNvPr id="74" name="Rectangle 73" descr="n26 fb Tran Phu">
              <a:extLst>
                <a:ext uri="{FF2B5EF4-FFF2-40B4-BE49-F238E27FC236}">
                  <a16:creationId xmlns:a16="http://schemas.microsoft.com/office/drawing/2014/main" id="{EB73A326-15F8-40AE-81B6-F7730CA6F7D4}"/>
                </a:ext>
              </a:extLst>
            </p:cNvPr>
            <p:cNvSpPr/>
            <p:nvPr/>
          </p:nvSpPr>
          <p:spPr>
            <a:xfrm>
              <a:off x="7063592" y="4155860"/>
              <a:ext cx="2156608" cy="41614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hiện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5" name="Rectangle 74" descr="n26 fb Tran Phu">
              <a:extLst>
                <a:ext uri="{FF2B5EF4-FFF2-40B4-BE49-F238E27FC236}">
                  <a16:creationId xmlns:a16="http://schemas.microsoft.com/office/drawing/2014/main" id="{F9F2D6DC-436C-43F0-84B7-D46342CD56DE}"/>
                </a:ext>
              </a:extLst>
            </p:cNvPr>
            <p:cNvSpPr/>
            <p:nvPr/>
          </p:nvSpPr>
          <p:spPr>
            <a:xfrm>
              <a:off x="9713877" y="4146981"/>
              <a:ext cx="2006174" cy="41614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nhiệt</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6" name="Rectangle 1" descr="n26 fb Tran Phu">
            <a:extLst>
              <a:ext uri="{FF2B5EF4-FFF2-40B4-BE49-F238E27FC236}">
                <a16:creationId xmlns:a16="http://schemas.microsoft.com/office/drawing/2014/main" id="{68CA9176-E174-43A1-AB41-C56F13343CCA}"/>
              </a:ext>
            </a:extLst>
          </p:cNvPr>
          <p:cNvSpPr/>
          <p:nvPr/>
        </p:nvSpPr>
        <p:spPr>
          <a:xfrm>
            <a:off x="4076041" y="2265441"/>
            <a:ext cx="7835664" cy="1330301"/>
          </a:xfrm>
          <a:prstGeom prst="rect">
            <a:avLst/>
          </a:prstGeom>
        </p:spPr>
        <p:txBody>
          <a:bodyPr wrap="square">
            <a:spAutoFit/>
          </a:bodyPr>
          <a:lstStyle/>
          <a:p>
            <a:pPr algn="just">
              <a:lnSpc>
                <a:spcPct val="115000"/>
              </a:lnSpc>
            </a:pP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Câu</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1:</a:t>
            </a:r>
            <a:r>
              <a:rPr lang="en-US" sz="2400"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Có</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hai</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cách</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làm</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thay</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đổi</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nội</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năng</a:t>
            </a:r>
            <a:r>
              <a:rPr lang="en-US" sz="2400" dirty="0">
                <a:latin typeface="Cambria" panose="02040503050406030204" pitchFamily="18" charset="0"/>
                <a:ea typeface="Cambria" panose="02040503050406030204" pitchFamily="18" charset="0"/>
                <a:cs typeface="Times New Roman" panose="02020603050405020304" pitchFamily="18" charset="0"/>
              </a:rPr>
              <a:t>:</a:t>
            </a:r>
            <a:endParaRPr lang="en-US" sz="2400" dirty="0">
              <a:latin typeface="Cambria" panose="02040503050406030204" pitchFamily="18" charset="0"/>
              <a:ea typeface="Cambria" panose="02040503050406030204" pitchFamily="18" charset="0"/>
            </a:endParaRPr>
          </a:p>
          <a:p>
            <a:pPr algn="just">
              <a:lnSpc>
                <a:spcPct val="115000"/>
              </a:lnSpc>
            </a:pPr>
            <a:r>
              <a:rPr lang="en-US" sz="2400" dirty="0">
                <a:latin typeface="Cambria" panose="02040503050406030204" pitchFamily="18" charset="0"/>
                <a:ea typeface="Cambria" panose="02040503050406030204" pitchFamily="18" charset="0"/>
                <a:cs typeface="Times New Roman" panose="02020603050405020304" pitchFamily="18" charset="0"/>
              </a:rPr>
              <a:t>             + </a:t>
            </a:r>
            <a:r>
              <a:rPr lang="en-US" sz="2400" dirty="0" err="1">
                <a:latin typeface="Cambria" panose="02040503050406030204" pitchFamily="18" charset="0"/>
                <a:ea typeface="Cambria" panose="02040503050406030204" pitchFamily="18" charset="0"/>
                <a:cs typeface="Times New Roman" panose="02020603050405020304" pitchFamily="18" charset="0"/>
              </a:rPr>
              <a:t>Thực</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hiện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công</a:t>
            </a:r>
            <a:r>
              <a:rPr lang="en-US" sz="2400" dirty="0">
                <a:latin typeface="Cambria" panose="02040503050406030204" pitchFamily="18" charset="0"/>
                <a:ea typeface="Cambria" panose="02040503050406030204" pitchFamily="18" charset="0"/>
                <a:cs typeface="Times New Roman" panose="02020603050405020304" pitchFamily="18" charset="0"/>
              </a:rPr>
              <a:t>. </a:t>
            </a:r>
            <a:endParaRPr lang="en-US" sz="2400" dirty="0">
              <a:latin typeface="Cambria" panose="02040503050406030204" pitchFamily="18" charset="0"/>
              <a:ea typeface="Cambria" panose="02040503050406030204" pitchFamily="18" charset="0"/>
            </a:endParaRPr>
          </a:p>
          <a:p>
            <a:pPr marL="1143000" indent="-1143000" algn="just">
              <a:lnSpc>
                <a:spcPct val="115000"/>
              </a:lnSpc>
            </a:pPr>
            <a:r>
              <a:rPr lang="en-US" sz="2400" dirty="0">
                <a:latin typeface="Cambria" panose="02040503050406030204" pitchFamily="18" charset="0"/>
                <a:ea typeface="Cambria" panose="02040503050406030204" pitchFamily="18" charset="0"/>
                <a:cs typeface="Times New Roman" panose="02020603050405020304" pitchFamily="18" charset="0"/>
              </a:rPr>
              <a:t>             + </a:t>
            </a:r>
            <a:r>
              <a:rPr lang="en-US" sz="2400" dirty="0" err="1">
                <a:latin typeface="Cambria" panose="02040503050406030204" pitchFamily="18" charset="0"/>
                <a:ea typeface="Cambria" panose="02040503050406030204" pitchFamily="18" charset="0"/>
                <a:cs typeface="Times New Roman" panose="02020603050405020304" pitchFamily="18" charset="0"/>
              </a:rPr>
              <a:t>Truyền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năng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lượng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nhiệt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gọi</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tắt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là</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truyền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nhiệt</a:t>
            </a:r>
            <a:r>
              <a:rPr lang="en-US" sz="2400" dirty="0">
                <a:latin typeface="Cambria" panose="02040503050406030204" pitchFamily="18" charset="0"/>
                <a:ea typeface="Cambria" panose="02040503050406030204" pitchFamily="18" charset="0"/>
                <a:cs typeface="Times New Roman" panose="02020603050405020304" pitchFamily="18" charset="0"/>
              </a:rPr>
              <a:t>).</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8292213"/>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9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9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Box 2" descr="n26 fb Tran Phu">
            <a:extLst>
              <a:ext uri="{FF2B5EF4-FFF2-40B4-BE49-F238E27FC236}">
                <a16:creationId xmlns:a16="http://schemas.microsoft.com/office/drawing/2014/main" id="{563D5800-4534-E64D-B12B-AB83D053C19B}"/>
              </a:ext>
            </a:extLst>
          </p:cNvPr>
          <p:cNvSpPr txBox="1"/>
          <p:nvPr/>
        </p:nvSpPr>
        <p:spPr>
          <a:xfrm>
            <a:off x="1605170" y="1143000"/>
            <a:ext cx="264380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59BB0"/>
                </a:solidFill>
                <a:effectLst/>
                <a:uLnTx/>
                <a:uFillTx/>
                <a:latin typeface="Bahnschrift SemiBold" panose="020B0502040204020203" pitchFamily="34" charset="0"/>
                <a:ea typeface="+mn-ea"/>
                <a:cs typeface="+mn-cs"/>
              </a:rPr>
              <a:t>BÀI 2</a:t>
            </a:r>
          </a:p>
        </p:txBody>
      </p:sp>
      <p:sp>
        <p:nvSpPr>
          <p:cNvPr id="4" name="TextBox 3" descr="n26 fb Tran Phu">
            <a:extLst>
              <a:ext uri="{FF2B5EF4-FFF2-40B4-BE49-F238E27FC236}">
                <a16:creationId xmlns:a16="http://schemas.microsoft.com/office/drawing/2014/main" id="{6EA7765A-A63F-1EF6-ACDF-70B929A63A94}"/>
              </a:ext>
            </a:extLst>
          </p:cNvPr>
          <p:cNvSpPr txBox="1"/>
          <p:nvPr/>
        </p:nvSpPr>
        <p:spPr>
          <a:xfrm>
            <a:off x="1605170" y="2343329"/>
            <a:ext cx="5277679"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7980"/>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7980"/>
                </a:solidFill>
                <a:effectLst/>
                <a:uLnTx/>
                <a:uFillTx/>
                <a:latin typeface="Bahnschrift SemiBold" panose="020B0502040204020203" pitchFamily="34" charset="0"/>
                <a:ea typeface="+mn-ea"/>
                <a:cs typeface="+mn-cs"/>
              </a:rPr>
              <a:t>ĐỊNH LUẬT 1 NHIỆT ĐỘNG LỰC HỌC</a:t>
            </a:r>
          </a:p>
        </p:txBody>
      </p:sp>
      <p:grpSp>
        <p:nvGrpSpPr>
          <p:cNvPr id="5" name="Group 4" descr="n26 fb Tran Phu">
            <a:extLst>
              <a:ext uri="{FF2B5EF4-FFF2-40B4-BE49-F238E27FC236}">
                <a16:creationId xmlns:a16="http://schemas.microsoft.com/office/drawing/2014/main" id="{7D6EB315-CBC2-629E-C82A-A269F0011D0B}"/>
              </a:ext>
            </a:extLst>
          </p:cNvPr>
          <p:cNvGrpSpPr/>
          <p:nvPr/>
        </p:nvGrpSpPr>
        <p:grpSpPr>
          <a:xfrm>
            <a:off x="2133600" y="4650723"/>
            <a:ext cx="1749288" cy="646043"/>
            <a:chOff x="2067338" y="4442791"/>
            <a:chExt cx="1749288" cy="646043"/>
          </a:xfrm>
          <a:solidFill>
            <a:srgbClr val="D7A3E6"/>
          </a:solidFill>
        </p:grpSpPr>
        <p:sp>
          <p:nvSpPr>
            <p:cNvPr id="6" name="Rectangle: Rounded Corners 5">
              <a:extLst>
                <a:ext uri="{FF2B5EF4-FFF2-40B4-BE49-F238E27FC236}">
                  <a16:creationId xmlns:a16="http://schemas.microsoft.com/office/drawing/2014/main" id="{2D045654-BC7A-4216-40E7-6801DF0EB791}"/>
                </a:ext>
              </a:extLst>
            </p:cNvPr>
            <p:cNvSpPr/>
            <p:nvPr/>
          </p:nvSpPr>
          <p:spPr>
            <a:xfrm>
              <a:off x="2067338" y="4442791"/>
              <a:ext cx="1749288" cy="646043"/>
            </a:xfrm>
            <a:prstGeom prst="roundRect">
              <a:avLst>
                <a:gd name="adj" fmla="val 50000"/>
              </a:avLst>
            </a:prstGeom>
            <a:grp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24CEC12-C689-EE4A-D386-7234243052CD}"/>
                </a:ext>
              </a:extLst>
            </p:cNvPr>
            <p:cNvSpPr txBox="1"/>
            <p:nvPr/>
          </p:nvSpPr>
          <p:spPr>
            <a:xfrm>
              <a:off x="2201516" y="4544919"/>
              <a:ext cx="1480931" cy="461665"/>
            </a:xfrm>
            <a:prstGeom prst="rect">
              <a:avLst/>
            </a:prstGeom>
            <a:grpFill/>
            <a:ln>
              <a:solidFill>
                <a:srgbClr val="D7A3E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Bahnschrift SemiBold" panose="020B0502040204020203" pitchFamily="34" charset="0"/>
                  <a:ea typeface="+mn-ea"/>
                  <a:cs typeface="+mn-cs"/>
                </a:rPr>
                <a:t>BẮT ĐẦU</a:t>
              </a:r>
            </a:p>
          </p:txBody>
        </p:sp>
      </p:grpSp>
      <p:pic>
        <p:nvPicPr>
          <p:cNvPr id="8" name="Picture 4" descr="n26 fb Tran Phu">
            <a:extLst>
              <a:ext uri="{FF2B5EF4-FFF2-40B4-BE49-F238E27FC236}">
                <a16:creationId xmlns:a16="http://schemas.microsoft.com/office/drawing/2014/main" id="{A1CF5901-F4F7-354E-6D32-622E689AF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80233"/>
            <a:ext cx="7762747" cy="519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9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667">
                                          <p:cBhvr additive="base">
                                            <p:cTn id="11" dur="3000" fill="hold"/>
                                            <p:tgtEl>
                                              <p:spTgt spid="3"/>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6667">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66667">
                                          <p:cBhvr additive="base">
                                            <p:cTn id="15" dur="3000" fill="hold"/>
                                            <p:tgtEl>
                                              <p:spTgt spid="4"/>
                                            </p:tgtEl>
                                            <p:attrNameLst>
                                              <p:attrName>ppt_x</p:attrName>
                                            </p:attrNameLst>
                                          </p:cBhvr>
                                          <p:tavLst>
                                            <p:tav tm="0">
                                              <p:val>
                                                <p:strVal val="0-#ppt_w/2"/>
                                              </p:val>
                                            </p:tav>
                                            <p:tav tm="100000">
                                              <p:val>
                                                <p:strVal val="#ppt_x"/>
                                              </p:val>
                                            </p:tav>
                                          </p:tavLst>
                                        </p:anim>
                                        <p:anim calcmode="lin" valueType="num" p14:bounceEnd="66667">
                                          <p:cBhvr additive="base">
                                            <p:cTn id="16" dur="3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6667">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667">
                                          <p:cBhvr additive="base">
                                            <p:cTn id="19" dur="3000" fill="hold"/>
                                            <p:tgtEl>
                                              <p:spTgt spid="5"/>
                                            </p:tgtEl>
                                            <p:attrNameLst>
                                              <p:attrName>ppt_x</p:attrName>
                                            </p:attrNameLst>
                                          </p:cBhvr>
                                          <p:tavLst>
                                            <p:tav tm="0">
                                              <p:val>
                                                <p:strVal val="0-#ppt_w/2"/>
                                              </p:val>
                                            </p:tav>
                                            <p:tav tm="100000">
                                              <p:val>
                                                <p:strVal val="#ppt_x"/>
                                              </p:val>
                                            </p:tav>
                                          </p:tavLst>
                                        </p:anim>
                                        <p:anim calcmode="lin" valueType="num" p14:bounceEnd="66667">
                                          <p:cBhvr additive="base">
                                            <p:cTn id="20"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0" fill="hold"/>
                                            <p:tgtEl>
                                              <p:spTgt spid="3"/>
                                            </p:tgtEl>
                                            <p:attrNameLst>
                                              <p:attrName>ppt_x</p:attrName>
                                            </p:attrNameLst>
                                          </p:cBhvr>
                                          <p:tavLst>
                                            <p:tav tm="0">
                                              <p:val>
                                                <p:strVal val="0-#ppt_w/2"/>
                                              </p:val>
                                            </p:tav>
                                            <p:tav tm="100000">
                                              <p:val>
                                                <p:strVal val="#ppt_x"/>
                                              </p:val>
                                            </p:tav>
                                          </p:tavLst>
                                        </p:anim>
                                        <p:anim calcmode="lin" valueType="num">
                                          <p:cBhvr additive="base">
                                            <p:cTn id="12" dur="3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0-#ppt_w/2"/>
                                              </p:val>
                                            </p:tav>
                                            <p:tav tm="100000">
                                              <p:val>
                                                <p:strVal val="#ppt_x"/>
                                              </p:val>
                                            </p:tav>
                                          </p:tavLst>
                                        </p:anim>
                                        <p:anim calcmode="lin" valueType="num">
                                          <p:cBhvr additive="base">
                                            <p:cTn id="16" dur="3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fill="hold"/>
                                            <p:tgtEl>
                                              <p:spTgt spid="5"/>
                                            </p:tgtEl>
                                            <p:attrNameLst>
                                              <p:attrName>ppt_x</p:attrName>
                                            </p:attrNameLst>
                                          </p:cBhvr>
                                          <p:tavLst>
                                            <p:tav tm="0">
                                              <p:val>
                                                <p:strVal val="0-#ppt_w/2"/>
                                              </p:val>
                                            </p:tav>
                                            <p:tav tm="100000">
                                              <p:val>
                                                <p:strVal val="#ppt_x"/>
                                              </p:val>
                                            </p:tav>
                                          </p:tavLst>
                                        </p:anim>
                                        <p:anim calcmode="lin" valueType="num">
                                          <p:cBhvr additive="base">
                                            <p:cTn id="20"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10001737" y="5878199"/>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9358104" y="6431238"/>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39" name="Freeform 16" descr="n26 fb Tran Phu">
            <a:extLst>
              <a:ext uri="{FF2B5EF4-FFF2-40B4-BE49-F238E27FC236}">
                <a16:creationId xmlns:a16="http://schemas.microsoft.com/office/drawing/2014/main" id="{E8B2533F-9202-4106-B158-02BD5CCD1E0F}"/>
              </a:ext>
            </a:extLst>
          </p:cNvPr>
          <p:cNvSpPr/>
          <p:nvPr/>
        </p:nvSpPr>
        <p:spPr>
          <a:xfrm>
            <a:off x="9645964" y="633240"/>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8" descr="n26 fb Tran Phu">
            <a:extLst>
              <a:ext uri="{FF2B5EF4-FFF2-40B4-BE49-F238E27FC236}">
                <a16:creationId xmlns:a16="http://schemas.microsoft.com/office/drawing/2014/main" id="{B9C67D49-9703-4D93-B9DD-6F27EE69FED0}"/>
              </a:ext>
            </a:extLst>
          </p:cNvPr>
          <p:cNvSpPr/>
          <p:nvPr/>
        </p:nvSpPr>
        <p:spPr>
          <a:xfrm rot="928922">
            <a:off x="10418510" y="1963395"/>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3" name="Group 3" descr="n26 fb Tran Phu">
            <a:extLst>
              <a:ext uri="{FF2B5EF4-FFF2-40B4-BE49-F238E27FC236}">
                <a16:creationId xmlns:a16="http://schemas.microsoft.com/office/drawing/2014/main" id="{F96BEAF6-E7BE-4382-946A-AF067ED991B4}"/>
              </a:ext>
            </a:extLst>
          </p:cNvPr>
          <p:cNvGrpSpPr/>
          <p:nvPr/>
        </p:nvGrpSpPr>
        <p:grpSpPr>
          <a:xfrm>
            <a:off x="3856471" y="1861178"/>
            <a:ext cx="8245985" cy="4874668"/>
            <a:chOff x="0" y="0"/>
            <a:chExt cx="2191546" cy="1004812"/>
          </a:xfrm>
        </p:grpSpPr>
        <p:sp>
          <p:nvSpPr>
            <p:cNvPr id="44" name="Freeform 4">
              <a:extLst>
                <a:ext uri="{FF2B5EF4-FFF2-40B4-BE49-F238E27FC236}">
                  <a16:creationId xmlns:a16="http://schemas.microsoft.com/office/drawing/2014/main" id="{5A7E8D0B-8797-48C6-831E-668FCAE8DBC2}"/>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5">
              <a:extLst>
                <a:ext uri="{FF2B5EF4-FFF2-40B4-BE49-F238E27FC236}">
                  <a16:creationId xmlns:a16="http://schemas.microsoft.com/office/drawing/2014/main" id="{4057AD8B-FF9A-4F67-8BB4-7E437817355A}"/>
                </a:ext>
              </a:extLst>
            </p:cNvPr>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FA1BE0B9-C796-410D-872F-8ED00C3BF7A3}"/>
              </a:ext>
            </a:extLst>
          </p:cNvPr>
          <p:cNvGrpSpPr/>
          <p:nvPr/>
        </p:nvGrpSpPr>
        <p:grpSpPr>
          <a:xfrm>
            <a:off x="8493372" y="2872299"/>
            <a:ext cx="3299031" cy="2994908"/>
            <a:chOff x="6702775" y="2161454"/>
            <a:chExt cx="2655329" cy="2410546"/>
          </a:xfrm>
        </p:grpSpPr>
        <p:pic>
          <p:nvPicPr>
            <p:cNvPr id="50" name="Picture 49" descr="n26 fb Tran Phu">
              <a:extLst>
                <a:ext uri="{FF2B5EF4-FFF2-40B4-BE49-F238E27FC236}">
                  <a16:creationId xmlns:a16="http://schemas.microsoft.com/office/drawing/2014/main" id="{7A639449-1438-4F73-9E2D-24EE9252615C}"/>
                </a:ext>
              </a:extLst>
            </p:cNvPr>
            <p:cNvPicPr/>
            <p:nvPr/>
          </p:nvPicPr>
          <p:blipFill>
            <a:blip r:embed="rId17">
              <a:extLst>
                <a:ext uri="{BEBA8EAE-BF5A-486C-A8C5-ECC9F3942E4B}">
                  <a14:imgProps xmlns:a14="http://schemas.microsoft.com/office/drawing/2010/main">
                    <a14:imgLayer r:embed="rId18">
                      <a14:imgEffect>
                        <a14:sharpenSoften amount="50000"/>
                      </a14:imgEffect>
                    </a14:imgLayer>
                  </a14:imgProps>
                </a:ext>
              </a:extLst>
            </a:blip>
            <a:stretch>
              <a:fillRect/>
            </a:stretch>
          </p:blipFill>
          <p:spPr>
            <a:xfrm>
              <a:off x="6702775" y="2161454"/>
              <a:ext cx="2655329" cy="1985135"/>
            </a:xfrm>
            <a:prstGeom prst="rect">
              <a:avLst/>
            </a:prstGeom>
          </p:spPr>
        </p:pic>
        <p:sp>
          <p:nvSpPr>
            <p:cNvPr id="74" name="Rectangle 73" descr="n26 fb Tran Phu">
              <a:extLst>
                <a:ext uri="{FF2B5EF4-FFF2-40B4-BE49-F238E27FC236}">
                  <a16:creationId xmlns:a16="http://schemas.microsoft.com/office/drawing/2014/main" id="{EB73A326-15F8-40AE-81B6-F7730CA6F7D4}"/>
                </a:ext>
              </a:extLst>
            </p:cNvPr>
            <p:cNvSpPr/>
            <p:nvPr/>
          </p:nvSpPr>
          <p:spPr>
            <a:xfrm>
              <a:off x="7063592" y="4155860"/>
              <a:ext cx="2156608" cy="41614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hiện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41" name="Rectangle 40" descr="n26 fb Tran Phu">
            <a:extLst>
              <a:ext uri="{FF2B5EF4-FFF2-40B4-BE49-F238E27FC236}">
                <a16:creationId xmlns:a16="http://schemas.microsoft.com/office/drawing/2014/main" id="{415301BD-00A6-4205-9010-3A29F0AA3588}"/>
              </a:ext>
            </a:extLst>
          </p:cNvPr>
          <p:cNvSpPr/>
          <p:nvPr/>
        </p:nvSpPr>
        <p:spPr>
          <a:xfrm>
            <a:off x="4128984" y="2088091"/>
            <a:ext cx="4551676" cy="44627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750"/>
              </a:spcAft>
              <a:buClrTx/>
              <a:buSzTx/>
              <a:buFontTx/>
              <a:buNone/>
              <a:tabLst/>
              <a:defRPr/>
            </a:pPr>
            <a:r>
              <a:rPr kumimoji="0" lang="en-US" sz="24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2: </a:t>
            </a:r>
            <a:endParaRPr kumimoji="0" lang="en-US" sz="24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750"/>
              </a:spcAft>
              <a:buClrTx/>
              <a:buSzTx/>
              <a:buFontTx/>
              <a:buNone/>
              <a:tabLst/>
              <a:defRPr/>
            </a:pPr>
            <a:r>
              <a:rPr kumimoji="0" lang="en-US" sz="2400" b="1"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Hình</a:t>
            </a:r>
            <a:r>
              <a:rPr kumimoji="0" lang="en-US" sz="2400" b="1"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a:</a:t>
            </a:r>
            <a:endParaRPr kumimoji="0" lang="en-US" sz="24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thực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cọ</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xát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miếng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kim</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loại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miếng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kim</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loại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nóng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miếng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kim</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loại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đổi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mạnh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pit-</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tông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xilanh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khí</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khí</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xilanh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giảm</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thời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khí</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nóng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khí</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đổi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72161164"/>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barn(inVertical)">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
                                                <p:txEl>
                                                  <p:pRg st="3" end="3"/>
                                                </p:txEl>
                                              </p:spTgt>
                                            </p:tgtEl>
                                            <p:attrNameLst>
                                              <p:attrName>style.visibility</p:attrName>
                                            </p:attrNameLst>
                                          </p:cBhvr>
                                          <p:to>
                                            <p:strVal val="visible"/>
                                          </p:to>
                                        </p:set>
                                        <p:animEffect transition="in" filter="barn(inVertical)">
                                          <p:cBhvr>
                                            <p:cTn id="22" dur="500"/>
                                            <p:tgtEl>
                                              <p:spTgt spid="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barn(inVertical)">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
                                                <p:txEl>
                                                  <p:pRg st="3" end="3"/>
                                                </p:txEl>
                                              </p:spTgt>
                                            </p:tgtEl>
                                            <p:attrNameLst>
                                              <p:attrName>style.visibility</p:attrName>
                                            </p:attrNameLst>
                                          </p:cBhvr>
                                          <p:to>
                                            <p:strVal val="visible"/>
                                          </p:to>
                                        </p:set>
                                        <p:animEffect transition="in" filter="barn(inVertical)">
                                          <p:cBhvr>
                                            <p:cTn id="22" dur="500"/>
                                            <p:tgtEl>
                                              <p:spTgt spid="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10001737" y="5878199"/>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9358104" y="6431238"/>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39" name="Freeform 16" descr="n26 fb Tran Phu">
            <a:extLst>
              <a:ext uri="{FF2B5EF4-FFF2-40B4-BE49-F238E27FC236}">
                <a16:creationId xmlns:a16="http://schemas.microsoft.com/office/drawing/2014/main" id="{E8B2533F-9202-4106-B158-02BD5CCD1E0F}"/>
              </a:ext>
            </a:extLst>
          </p:cNvPr>
          <p:cNvSpPr/>
          <p:nvPr/>
        </p:nvSpPr>
        <p:spPr>
          <a:xfrm>
            <a:off x="9645964" y="633240"/>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8" descr="n26 fb Tran Phu">
            <a:extLst>
              <a:ext uri="{FF2B5EF4-FFF2-40B4-BE49-F238E27FC236}">
                <a16:creationId xmlns:a16="http://schemas.microsoft.com/office/drawing/2014/main" id="{B9C67D49-9703-4D93-B9DD-6F27EE69FED0}"/>
              </a:ext>
            </a:extLst>
          </p:cNvPr>
          <p:cNvSpPr/>
          <p:nvPr/>
        </p:nvSpPr>
        <p:spPr>
          <a:xfrm rot="928922">
            <a:off x="10418510" y="1963395"/>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3" name="Group 3" descr="n26 fb Tran Phu">
            <a:extLst>
              <a:ext uri="{FF2B5EF4-FFF2-40B4-BE49-F238E27FC236}">
                <a16:creationId xmlns:a16="http://schemas.microsoft.com/office/drawing/2014/main" id="{F96BEAF6-E7BE-4382-946A-AF067ED991B4}"/>
              </a:ext>
            </a:extLst>
          </p:cNvPr>
          <p:cNvGrpSpPr/>
          <p:nvPr/>
        </p:nvGrpSpPr>
        <p:grpSpPr>
          <a:xfrm>
            <a:off x="3856471" y="1861178"/>
            <a:ext cx="8245985" cy="4874668"/>
            <a:chOff x="0" y="0"/>
            <a:chExt cx="2191546" cy="1004812"/>
          </a:xfrm>
        </p:grpSpPr>
        <p:sp>
          <p:nvSpPr>
            <p:cNvPr id="44" name="Freeform 4">
              <a:extLst>
                <a:ext uri="{FF2B5EF4-FFF2-40B4-BE49-F238E27FC236}">
                  <a16:creationId xmlns:a16="http://schemas.microsoft.com/office/drawing/2014/main" id="{5A7E8D0B-8797-48C6-831E-668FCAE8DBC2}"/>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5">
              <a:extLst>
                <a:ext uri="{FF2B5EF4-FFF2-40B4-BE49-F238E27FC236}">
                  <a16:creationId xmlns:a16="http://schemas.microsoft.com/office/drawing/2014/main" id="{4057AD8B-FF9A-4F67-8BB4-7E437817355A}"/>
                </a:ext>
              </a:extLst>
            </p:cNvPr>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FA1BE0B9-C796-410D-872F-8ED00C3BF7A3}"/>
              </a:ext>
            </a:extLst>
          </p:cNvPr>
          <p:cNvGrpSpPr/>
          <p:nvPr/>
        </p:nvGrpSpPr>
        <p:grpSpPr>
          <a:xfrm>
            <a:off x="8686731" y="2785370"/>
            <a:ext cx="3340372" cy="3441665"/>
            <a:chOff x="9589997" y="2161454"/>
            <a:chExt cx="2330983" cy="2401667"/>
          </a:xfrm>
        </p:grpSpPr>
        <p:pic>
          <p:nvPicPr>
            <p:cNvPr id="51" name="Picture 50" descr="n26 fb Tran Phu">
              <a:extLst>
                <a:ext uri="{FF2B5EF4-FFF2-40B4-BE49-F238E27FC236}">
                  <a16:creationId xmlns:a16="http://schemas.microsoft.com/office/drawing/2014/main" id="{03D4FE8A-E4CA-400F-B052-41CFBD4FDC37}"/>
                </a:ext>
              </a:extLst>
            </p:cNvPr>
            <p:cNvPicPr/>
            <p:nvPr/>
          </p:nvPicPr>
          <p:blipFill>
            <a:blip r:embed="rId17">
              <a:extLst>
                <a:ext uri="{BEBA8EAE-BF5A-486C-A8C5-ECC9F3942E4B}">
                  <a14:imgProps xmlns:a14="http://schemas.microsoft.com/office/drawing/2010/main">
                    <a14:imgLayer r:embed="rId18">
                      <a14:imgEffect>
                        <a14:sharpenSoften amount="50000"/>
                      </a14:imgEffect>
                    </a14:imgLayer>
                  </a14:imgProps>
                </a:ext>
              </a:extLst>
            </a:blip>
            <a:stretch>
              <a:fillRect/>
            </a:stretch>
          </p:blipFill>
          <p:spPr>
            <a:xfrm>
              <a:off x="9589997" y="2161454"/>
              <a:ext cx="2330983" cy="1985135"/>
            </a:xfrm>
            <a:prstGeom prst="rect">
              <a:avLst/>
            </a:prstGeom>
          </p:spPr>
        </p:pic>
        <p:sp>
          <p:nvSpPr>
            <p:cNvPr id="75" name="Rectangle 74" descr="n26 fb Tran Phu">
              <a:extLst>
                <a:ext uri="{FF2B5EF4-FFF2-40B4-BE49-F238E27FC236}">
                  <a16:creationId xmlns:a16="http://schemas.microsoft.com/office/drawing/2014/main" id="{F9F2D6DC-436C-43F0-84B7-D46342CD56DE}"/>
                </a:ext>
              </a:extLst>
            </p:cNvPr>
            <p:cNvSpPr/>
            <p:nvPr/>
          </p:nvSpPr>
          <p:spPr>
            <a:xfrm>
              <a:off x="9713877" y="4146981"/>
              <a:ext cx="2006174" cy="41614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nhiệt</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41" name="Rectangle 40" descr="n26 fb Tran Phu">
            <a:extLst>
              <a:ext uri="{FF2B5EF4-FFF2-40B4-BE49-F238E27FC236}">
                <a16:creationId xmlns:a16="http://schemas.microsoft.com/office/drawing/2014/main" id="{D0BB8CC9-43F5-4E0A-9F04-D2513E8C568D}"/>
              </a:ext>
            </a:extLst>
          </p:cNvPr>
          <p:cNvSpPr/>
          <p:nvPr/>
        </p:nvSpPr>
        <p:spPr>
          <a:xfrm>
            <a:off x="4101243" y="1976092"/>
            <a:ext cx="4555244" cy="47295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750"/>
              </a:spcAft>
              <a:buClrTx/>
              <a:buSzTx/>
              <a:buFontTx/>
              <a:buNone/>
              <a:tabLst/>
              <a:defRPr/>
            </a:pPr>
            <a:r>
              <a:rPr kumimoji="0" lang="en-US" sz="24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2: </a:t>
            </a:r>
            <a:endParaRPr kumimoji="0" lang="en-US" sz="24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750"/>
              </a:spcAft>
              <a:buClrTx/>
              <a:buSzTx/>
              <a:buFontTx/>
              <a:buNone/>
              <a:tabLst/>
              <a:defRPr/>
            </a:pPr>
            <a:r>
              <a:rPr kumimoji="0" lang="en-US" sz="2400" b="1"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Hình</a:t>
            </a:r>
            <a:r>
              <a:rPr kumimoji="0" lang="en-US" sz="2400" b="1"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b:</a:t>
            </a:r>
            <a:endParaRPr kumimoji="0" lang="en-US" sz="24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miếng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kim</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loại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khí</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xilanh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nóng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tiếp</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nguồn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miếng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kim</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loại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khí</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xilanh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đổi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quá</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hoá</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lượng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dạng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sang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dạng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sang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040850"/>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barn(inVertical)">
                                          <p:cBhvr>
                                            <p:cTn id="17"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barn(inVertical)">
                                          <p:cBhvr>
                                            <p:cTn id="17"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8438281" y="7349936"/>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7794648" y="7902975"/>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39" name="Freeform 16" descr="n26 fb Tran Phu">
            <a:extLst>
              <a:ext uri="{FF2B5EF4-FFF2-40B4-BE49-F238E27FC236}">
                <a16:creationId xmlns:a16="http://schemas.microsoft.com/office/drawing/2014/main" id="{E8B2533F-9202-4106-B158-02BD5CCD1E0F}"/>
              </a:ext>
            </a:extLst>
          </p:cNvPr>
          <p:cNvSpPr/>
          <p:nvPr/>
        </p:nvSpPr>
        <p:spPr>
          <a:xfrm>
            <a:off x="8082508" y="2104977"/>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8" descr="n26 fb Tran Phu">
            <a:extLst>
              <a:ext uri="{FF2B5EF4-FFF2-40B4-BE49-F238E27FC236}">
                <a16:creationId xmlns:a16="http://schemas.microsoft.com/office/drawing/2014/main" id="{B9C67D49-9703-4D93-B9DD-6F27EE69FED0}"/>
              </a:ext>
            </a:extLst>
          </p:cNvPr>
          <p:cNvSpPr/>
          <p:nvPr/>
        </p:nvSpPr>
        <p:spPr>
          <a:xfrm rot="928922">
            <a:off x="8855054" y="3435132"/>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3" name="Group 3" descr="n26 fb Tran Phu">
            <a:extLst>
              <a:ext uri="{FF2B5EF4-FFF2-40B4-BE49-F238E27FC236}">
                <a16:creationId xmlns:a16="http://schemas.microsoft.com/office/drawing/2014/main" id="{F96BEAF6-E7BE-4382-946A-AF067ED991B4}"/>
              </a:ext>
            </a:extLst>
          </p:cNvPr>
          <p:cNvGrpSpPr/>
          <p:nvPr/>
        </p:nvGrpSpPr>
        <p:grpSpPr>
          <a:xfrm>
            <a:off x="3856471" y="1861178"/>
            <a:ext cx="8245985" cy="4874668"/>
            <a:chOff x="0" y="0"/>
            <a:chExt cx="2191546" cy="1004812"/>
          </a:xfrm>
        </p:grpSpPr>
        <p:sp>
          <p:nvSpPr>
            <p:cNvPr id="44" name="Freeform 4">
              <a:extLst>
                <a:ext uri="{FF2B5EF4-FFF2-40B4-BE49-F238E27FC236}">
                  <a16:creationId xmlns:a16="http://schemas.microsoft.com/office/drawing/2014/main" id="{5A7E8D0B-8797-48C6-831E-668FCAE8DBC2}"/>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5">
              <a:extLst>
                <a:ext uri="{FF2B5EF4-FFF2-40B4-BE49-F238E27FC236}">
                  <a16:creationId xmlns:a16="http://schemas.microsoft.com/office/drawing/2014/main" id="{4057AD8B-FF9A-4F67-8BB4-7E437817355A}"/>
                </a:ext>
              </a:extLst>
            </p:cNvPr>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TextBox 49" descr="n26 fb Tran Phu">
            <a:extLst>
              <a:ext uri="{FF2B5EF4-FFF2-40B4-BE49-F238E27FC236}">
                <a16:creationId xmlns:a16="http://schemas.microsoft.com/office/drawing/2014/main" id="{6680CB13-7FCD-4105-BE5E-8C16B5170EE5}"/>
              </a:ext>
            </a:extLst>
          </p:cNvPr>
          <p:cNvSpPr txBox="1"/>
          <p:nvPr/>
        </p:nvSpPr>
        <p:spPr>
          <a:xfrm>
            <a:off x="3941675" y="1933241"/>
            <a:ext cx="7767375" cy="1432893"/>
          </a:xfrm>
          <a:prstGeom prst="rect">
            <a:avLst/>
          </a:prstGeom>
          <a:noFill/>
        </p:spPr>
        <p:txBody>
          <a:bodyPr wrap="square">
            <a:spAutoFit/>
          </a:bodyPr>
          <a:lstStyle/>
          <a:p>
            <a:pPr algn="just">
              <a:lnSpc>
                <a:spcPct val="115000"/>
              </a:lnSpc>
              <a:spcAft>
                <a:spcPts val="750"/>
              </a:spcAft>
            </a:pPr>
            <a:r>
              <a:rPr lang="vi-VN"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Câu 3: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Ví</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dụ</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về</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quá</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trình</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thực</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hiện</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công</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làm</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thay</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đổi</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nội</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năng</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của</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vật</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a:t>
            </a:r>
            <a:endParaRPr lang="en-US" sz="2400" b="1" dirty="0">
              <a:solidFill>
                <a:srgbClr val="059BB0"/>
              </a:solidFill>
              <a:latin typeface="Cambria" panose="02040503050406030204" pitchFamily="18" charset="0"/>
              <a:ea typeface="Cambria" panose="02040503050406030204" pitchFamily="18" charset="0"/>
            </a:endParaRPr>
          </a:p>
          <a:p>
            <a:pPr algn="just">
              <a:lnSpc>
                <a:spcPct val="115000"/>
              </a:lnSpc>
              <a:spcAft>
                <a:spcPts val="750"/>
              </a:spcAft>
            </a:pP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Bơm</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xe</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đạp</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sau</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một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thời</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gian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ngắn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ống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bơm</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sẽ</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nóng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lên</a:t>
            </a:r>
            <a:endParaRPr lang="en-US" sz="2400" dirty="0">
              <a:latin typeface="Cambria" panose="02040503050406030204" pitchFamily="18" charset="0"/>
              <a:ea typeface="Cambria" panose="02040503050406030204" pitchFamily="18" charset="0"/>
            </a:endParaRPr>
          </a:p>
        </p:txBody>
      </p:sp>
      <p:pic>
        <p:nvPicPr>
          <p:cNvPr id="73" name="Picture 14" descr="n26 fb Tran Phu">
            <a:extLst>
              <a:ext uri="{FF2B5EF4-FFF2-40B4-BE49-F238E27FC236}">
                <a16:creationId xmlns:a16="http://schemas.microsoft.com/office/drawing/2014/main" id="{39F1DDA9-17AB-4C0E-AEA9-66BFD891B07D}"/>
              </a:ext>
            </a:extLst>
          </p:cNvPr>
          <p:cNvPicPr/>
          <p:nvPr/>
        </p:nvPicPr>
        <p:blipFill>
          <a:blip r:embed="rId17">
            <a:extLst>
              <a:ext uri="{28A0092B-C50C-407E-A947-70E740481C1C}">
                <a14:useLocalDpi xmlns:a14="http://schemas.microsoft.com/office/drawing/2010/main" val="0"/>
              </a:ext>
            </a:extLst>
          </a:blip>
          <a:stretch>
            <a:fillRect/>
          </a:stretch>
        </p:blipFill>
        <p:spPr>
          <a:xfrm>
            <a:off x="5358358" y="3600072"/>
            <a:ext cx="5448299" cy="2815295"/>
          </a:xfrm>
          <a:prstGeom prst="rect">
            <a:avLst/>
          </a:prstGeom>
        </p:spPr>
      </p:pic>
    </p:spTree>
    <p:extLst>
      <p:ext uri="{BB962C8B-B14F-4D97-AF65-F5344CB8AC3E}">
        <p14:creationId xmlns:p14="http://schemas.microsoft.com/office/powerpoint/2010/main" val="2511514575"/>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6" presetClass="entr" presetSubtype="21"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barn(inVertical)">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5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6" presetClass="entr" presetSubtype="21"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barn(inVertical)">
                                          <p:cBhvr>
                                            <p:cTn id="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5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8438281" y="7349936"/>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7794648" y="7902975"/>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39" name="Freeform 16" descr="n26 fb Tran Phu">
            <a:extLst>
              <a:ext uri="{FF2B5EF4-FFF2-40B4-BE49-F238E27FC236}">
                <a16:creationId xmlns:a16="http://schemas.microsoft.com/office/drawing/2014/main" id="{E8B2533F-9202-4106-B158-02BD5CCD1E0F}"/>
              </a:ext>
            </a:extLst>
          </p:cNvPr>
          <p:cNvSpPr/>
          <p:nvPr/>
        </p:nvSpPr>
        <p:spPr>
          <a:xfrm>
            <a:off x="8082508" y="2104977"/>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8" descr="n26 fb Tran Phu">
            <a:extLst>
              <a:ext uri="{FF2B5EF4-FFF2-40B4-BE49-F238E27FC236}">
                <a16:creationId xmlns:a16="http://schemas.microsoft.com/office/drawing/2014/main" id="{B9C67D49-9703-4D93-B9DD-6F27EE69FED0}"/>
              </a:ext>
            </a:extLst>
          </p:cNvPr>
          <p:cNvSpPr/>
          <p:nvPr/>
        </p:nvSpPr>
        <p:spPr>
          <a:xfrm rot="928922">
            <a:off x="8855054" y="3435132"/>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3" name="Group 3" descr="n26 fb Tran Phu">
            <a:extLst>
              <a:ext uri="{FF2B5EF4-FFF2-40B4-BE49-F238E27FC236}">
                <a16:creationId xmlns:a16="http://schemas.microsoft.com/office/drawing/2014/main" id="{F96BEAF6-E7BE-4382-946A-AF067ED991B4}"/>
              </a:ext>
            </a:extLst>
          </p:cNvPr>
          <p:cNvGrpSpPr/>
          <p:nvPr/>
        </p:nvGrpSpPr>
        <p:grpSpPr>
          <a:xfrm>
            <a:off x="3856471" y="1861178"/>
            <a:ext cx="8245985" cy="4874668"/>
            <a:chOff x="0" y="0"/>
            <a:chExt cx="2191546" cy="1004812"/>
          </a:xfrm>
        </p:grpSpPr>
        <p:sp>
          <p:nvSpPr>
            <p:cNvPr id="44" name="Freeform 4">
              <a:extLst>
                <a:ext uri="{FF2B5EF4-FFF2-40B4-BE49-F238E27FC236}">
                  <a16:creationId xmlns:a16="http://schemas.microsoft.com/office/drawing/2014/main" id="{5A7E8D0B-8797-48C6-831E-668FCAE8DBC2}"/>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5">
              <a:extLst>
                <a:ext uri="{FF2B5EF4-FFF2-40B4-BE49-F238E27FC236}">
                  <a16:creationId xmlns:a16="http://schemas.microsoft.com/office/drawing/2014/main" id="{4057AD8B-FF9A-4F67-8BB4-7E437817355A}"/>
                </a:ext>
              </a:extLst>
            </p:cNvPr>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TextBox 49" descr="n26 fb Tran Phu">
            <a:extLst>
              <a:ext uri="{FF2B5EF4-FFF2-40B4-BE49-F238E27FC236}">
                <a16:creationId xmlns:a16="http://schemas.microsoft.com/office/drawing/2014/main" id="{6680CB13-7FCD-4105-BE5E-8C16B5170EE5}"/>
              </a:ext>
            </a:extLst>
          </p:cNvPr>
          <p:cNvSpPr txBox="1"/>
          <p:nvPr/>
        </p:nvSpPr>
        <p:spPr>
          <a:xfrm>
            <a:off x="3941675" y="1933241"/>
            <a:ext cx="7767375" cy="1432893"/>
          </a:xfrm>
          <a:prstGeom prst="rect">
            <a:avLst/>
          </a:prstGeom>
          <a:noFill/>
        </p:spPr>
        <p:txBody>
          <a:bodyPr wrap="square">
            <a:spAutoFit/>
          </a:bodyPr>
          <a:lstStyle/>
          <a:p>
            <a:pPr algn="just">
              <a:lnSpc>
                <a:spcPct val="115000"/>
              </a:lnSpc>
              <a:spcAft>
                <a:spcPts val="750"/>
              </a:spcAft>
            </a:pPr>
            <a:r>
              <a:rPr lang="vi-VN"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Câu 3: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Ví</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dụ</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về</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quá</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trình</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thực</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hiện</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công</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làm</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thay</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đổi</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nội</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năng</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của</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vật</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a:t>
            </a:r>
            <a:endParaRPr lang="en-US" sz="2400" b="1" dirty="0">
              <a:solidFill>
                <a:srgbClr val="059BB0"/>
              </a:solidFill>
              <a:latin typeface="Cambria" panose="02040503050406030204" pitchFamily="18" charset="0"/>
              <a:ea typeface="Cambria" panose="02040503050406030204" pitchFamily="18" charset="0"/>
            </a:endParaRPr>
          </a:p>
          <a:p>
            <a:pPr algn="just"/>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Thợ</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rèn</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nung</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nóng</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thanh</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sắt</a:t>
            </a:r>
            <a:endParaRPr lang="en-US" sz="2400" dirty="0"/>
          </a:p>
        </p:txBody>
      </p:sp>
      <p:pic>
        <p:nvPicPr>
          <p:cNvPr id="35" name="Picture 11" descr="n26 fb Tran Phu">
            <a:extLst>
              <a:ext uri="{FF2B5EF4-FFF2-40B4-BE49-F238E27FC236}">
                <a16:creationId xmlns:a16="http://schemas.microsoft.com/office/drawing/2014/main" id="{A0F2519E-7D29-4583-B50F-E7EF742A29ED}"/>
              </a:ext>
            </a:extLst>
          </p:cNvPr>
          <p:cNvPicPr/>
          <p:nvPr/>
        </p:nvPicPr>
        <p:blipFill>
          <a:blip r:embed="rId17">
            <a:extLst>
              <a:ext uri="{28A0092B-C50C-407E-A947-70E740481C1C}">
                <a14:useLocalDpi xmlns:a14="http://schemas.microsoft.com/office/drawing/2010/main" val="0"/>
              </a:ext>
            </a:extLst>
          </a:blip>
          <a:stretch>
            <a:fillRect/>
          </a:stretch>
        </p:blipFill>
        <p:spPr>
          <a:xfrm>
            <a:off x="5759397" y="3466223"/>
            <a:ext cx="5149593" cy="2989824"/>
          </a:xfrm>
          <a:prstGeom prst="rect">
            <a:avLst/>
          </a:prstGeom>
        </p:spPr>
      </p:pic>
    </p:spTree>
    <p:extLst>
      <p:ext uri="{BB962C8B-B14F-4D97-AF65-F5344CB8AC3E}">
        <p14:creationId xmlns:p14="http://schemas.microsoft.com/office/powerpoint/2010/main" val="149944774"/>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5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50"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8438281" y="7349936"/>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7794648" y="7902975"/>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40" name="Freeform 18" descr="n26 fb Tran Phu">
            <a:extLst>
              <a:ext uri="{FF2B5EF4-FFF2-40B4-BE49-F238E27FC236}">
                <a16:creationId xmlns:a16="http://schemas.microsoft.com/office/drawing/2014/main" id="{B9C67D49-9703-4D93-B9DD-6F27EE69FED0}"/>
              </a:ext>
            </a:extLst>
          </p:cNvPr>
          <p:cNvSpPr/>
          <p:nvPr/>
        </p:nvSpPr>
        <p:spPr>
          <a:xfrm rot="928922">
            <a:off x="11624916" y="6588150"/>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3" name="Group 11" descr="n26 fb Tran Phu">
            <a:extLst>
              <a:ext uri="{FF2B5EF4-FFF2-40B4-BE49-F238E27FC236}">
                <a16:creationId xmlns:a16="http://schemas.microsoft.com/office/drawing/2014/main" id="{5FB5295C-5601-45D4-9305-8BC6C71CC274}"/>
              </a:ext>
            </a:extLst>
          </p:cNvPr>
          <p:cNvGrpSpPr/>
          <p:nvPr/>
        </p:nvGrpSpPr>
        <p:grpSpPr>
          <a:xfrm>
            <a:off x="3929141" y="1621023"/>
            <a:ext cx="709128" cy="699051"/>
            <a:chOff x="0" y="0"/>
            <a:chExt cx="812800" cy="812800"/>
          </a:xfrm>
        </p:grpSpPr>
        <p:sp>
          <p:nvSpPr>
            <p:cNvPr id="34" name="Freeform 12">
              <a:extLst>
                <a:ext uri="{FF2B5EF4-FFF2-40B4-BE49-F238E27FC236}">
                  <a16:creationId xmlns:a16="http://schemas.microsoft.com/office/drawing/2014/main" id="{D7A03B36-454B-4706-B26E-F84564F9C4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2A6F7"/>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prstClr val="black"/>
                </a:solidFill>
                <a:effectLst/>
                <a:uLnTx/>
                <a:uFillTx/>
              </a:endParaRPr>
            </a:p>
          </p:txBody>
        </p:sp>
        <p:sp>
          <p:nvSpPr>
            <p:cNvPr id="36" name="TextBox 13">
              <a:extLst>
                <a:ext uri="{FF2B5EF4-FFF2-40B4-BE49-F238E27FC236}">
                  <a16:creationId xmlns:a16="http://schemas.microsoft.com/office/drawing/2014/main" id="{8097B287-5151-486B-B012-FFBDB78B73F4}"/>
                </a:ext>
              </a:extLst>
            </p:cNvPr>
            <p:cNvSpPr txBox="1"/>
            <p:nvPr/>
          </p:nvSpPr>
          <p:spPr>
            <a:xfrm>
              <a:off x="76200" y="38100"/>
              <a:ext cx="660400" cy="698500"/>
            </a:xfrm>
            <a:prstGeom prst="rect">
              <a:avLst/>
            </a:prstGeom>
          </p:spPr>
          <p:txBody>
            <a:bodyPr lIns="33867" tIns="33867" rIns="33867" bIns="33867" rtlCol="0" anchor="ctr"/>
            <a:lstStyle/>
            <a:p>
              <a:pPr marL="0" marR="0" lvl="0" indent="0" algn="ctr" defTabSz="609630" eaLnBrk="1" fontAlgn="auto" latinLnBrk="0" hangingPunct="1">
                <a:lnSpc>
                  <a:spcPts val="1773"/>
                </a:lnSpc>
                <a:spcBef>
                  <a:spcPts val="0"/>
                </a:spcBef>
                <a:spcAft>
                  <a:spcPts val="0"/>
                </a:spcAft>
                <a:buClrTx/>
                <a:buSzTx/>
                <a:buFontTx/>
                <a:buNone/>
                <a:tabLst/>
                <a:defRPr/>
              </a:pPr>
              <a:endParaRPr kumimoji="0" sz="2800" b="1" i="0" u="none" strike="noStrike" kern="0" cap="none" spc="0" normalizeH="0" baseline="0" noProof="0">
                <a:ln>
                  <a:noFill/>
                </a:ln>
                <a:solidFill>
                  <a:prstClr val="black"/>
                </a:solidFill>
                <a:effectLst/>
                <a:uLnTx/>
                <a:uFillTx/>
              </a:endParaRPr>
            </a:p>
          </p:txBody>
        </p:sp>
      </p:grpSp>
      <p:sp>
        <p:nvSpPr>
          <p:cNvPr id="37" name="TextBox 14" descr="n26 fb Tran Phu">
            <a:extLst>
              <a:ext uri="{FF2B5EF4-FFF2-40B4-BE49-F238E27FC236}">
                <a16:creationId xmlns:a16="http://schemas.microsoft.com/office/drawing/2014/main" id="{8D9C83AD-8972-40C9-9D44-3CF9ADD9812A}"/>
              </a:ext>
            </a:extLst>
          </p:cNvPr>
          <p:cNvSpPr txBox="1"/>
          <p:nvPr/>
        </p:nvSpPr>
        <p:spPr>
          <a:xfrm>
            <a:off x="4754956" y="1721843"/>
            <a:ext cx="7088876" cy="553998"/>
          </a:xfrm>
          <a:prstGeom prst="rect">
            <a:avLst/>
          </a:prstGeom>
        </p:spPr>
        <p:txBody>
          <a:bodyPr wrap="square" lIns="0" tIns="0" rIns="0" bIns="0" rtlCol="0" anchor="t">
            <a:spAutoFit/>
          </a:bodyPr>
          <a:lstStyle/>
          <a:p>
            <a:pPr defTabSz="609630"/>
            <a:r>
              <a:rPr lang="en-US" sz="3600" b="1" dirty="0">
                <a:solidFill>
                  <a:srgbClr val="158B9C"/>
                </a:solidFill>
                <a:latin typeface="Arimo"/>
              </a:rPr>
              <a:t>ĐỊNH LUẬT I NHIỆT ĐỘNG LỰC HỌC</a:t>
            </a:r>
          </a:p>
        </p:txBody>
      </p:sp>
      <p:grpSp>
        <p:nvGrpSpPr>
          <p:cNvPr id="38" name="Group 15" descr="n26 fb Tran Phu">
            <a:extLst>
              <a:ext uri="{FF2B5EF4-FFF2-40B4-BE49-F238E27FC236}">
                <a16:creationId xmlns:a16="http://schemas.microsoft.com/office/drawing/2014/main" id="{3E5EA9A2-4A64-4B08-96C9-93BAE0809F7E}"/>
              </a:ext>
            </a:extLst>
          </p:cNvPr>
          <p:cNvGrpSpPr/>
          <p:nvPr/>
        </p:nvGrpSpPr>
        <p:grpSpPr>
          <a:xfrm rot="-3169221">
            <a:off x="4351040" y="1623251"/>
            <a:ext cx="161917" cy="314764"/>
            <a:chOff x="0" y="0"/>
            <a:chExt cx="424137" cy="812800"/>
          </a:xfrm>
        </p:grpSpPr>
        <p:sp>
          <p:nvSpPr>
            <p:cNvPr id="41" name="Freeform 16">
              <a:extLst>
                <a:ext uri="{FF2B5EF4-FFF2-40B4-BE49-F238E27FC236}">
                  <a16:creationId xmlns:a16="http://schemas.microsoft.com/office/drawing/2014/main" id="{DBF59FD4-EA51-4E70-8754-E9B2521787A4}"/>
                </a:ext>
              </a:extLst>
            </p:cNvPr>
            <p:cNvSpPr/>
            <p:nvPr/>
          </p:nvSpPr>
          <p:spPr>
            <a:xfrm>
              <a:off x="0" y="0"/>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prstClr val="black"/>
                </a:solidFill>
                <a:effectLst/>
                <a:uLnTx/>
                <a:uFillTx/>
              </a:endParaRPr>
            </a:p>
          </p:txBody>
        </p:sp>
        <p:sp>
          <p:nvSpPr>
            <p:cNvPr id="46" name="TextBox 17">
              <a:extLst>
                <a:ext uri="{FF2B5EF4-FFF2-40B4-BE49-F238E27FC236}">
                  <a16:creationId xmlns:a16="http://schemas.microsoft.com/office/drawing/2014/main" id="{136F2DD1-AE21-4523-A023-F77D702F71BC}"/>
                </a:ext>
              </a:extLst>
            </p:cNvPr>
            <p:cNvSpPr txBox="1"/>
            <p:nvPr/>
          </p:nvSpPr>
          <p:spPr>
            <a:xfrm>
              <a:off x="39763" y="38100"/>
              <a:ext cx="344611" cy="698500"/>
            </a:xfrm>
            <a:prstGeom prst="rect">
              <a:avLst/>
            </a:prstGeom>
          </p:spPr>
          <p:txBody>
            <a:bodyPr lIns="33867" tIns="33867" rIns="33867" bIns="33867" rtlCol="0" anchor="ctr"/>
            <a:lstStyle/>
            <a:p>
              <a:pPr marL="0" marR="0" lvl="0" indent="0" algn="ctr" defTabSz="609630" eaLnBrk="1" fontAlgn="auto" latinLnBrk="0" hangingPunct="1">
                <a:lnSpc>
                  <a:spcPts val="1773"/>
                </a:lnSpc>
                <a:spcBef>
                  <a:spcPts val="0"/>
                </a:spcBef>
                <a:spcAft>
                  <a:spcPts val="0"/>
                </a:spcAft>
                <a:buClrTx/>
                <a:buSzTx/>
                <a:buFontTx/>
                <a:buNone/>
                <a:tabLst/>
                <a:defRPr/>
              </a:pPr>
              <a:endParaRPr kumimoji="0" sz="2800" b="1" i="0" u="none" strike="noStrike" kern="0" cap="none" spc="0" normalizeH="0" baseline="0" noProof="0">
                <a:ln>
                  <a:noFill/>
                </a:ln>
                <a:solidFill>
                  <a:prstClr val="black"/>
                </a:solidFill>
                <a:effectLst/>
                <a:uLnTx/>
                <a:uFillTx/>
              </a:endParaRPr>
            </a:p>
          </p:txBody>
        </p:sp>
      </p:grpSp>
      <p:sp>
        <p:nvSpPr>
          <p:cNvPr id="47" name="TextBox 18" descr="n26 fb Tran Phu">
            <a:extLst>
              <a:ext uri="{FF2B5EF4-FFF2-40B4-BE49-F238E27FC236}">
                <a16:creationId xmlns:a16="http://schemas.microsoft.com/office/drawing/2014/main" id="{2748E296-DC96-43CD-8298-AD4A558AD545}"/>
              </a:ext>
            </a:extLst>
          </p:cNvPr>
          <p:cNvSpPr txBox="1"/>
          <p:nvPr/>
        </p:nvSpPr>
        <p:spPr>
          <a:xfrm>
            <a:off x="4039200" y="1917508"/>
            <a:ext cx="485380" cy="296748"/>
          </a:xfrm>
          <a:prstGeom prst="rect">
            <a:avLst/>
          </a:prstGeom>
        </p:spPr>
        <p:txBody>
          <a:bodyPr wrap="square" lIns="0" tIns="0" rIns="0" bIns="0" rtlCol="0" anchor="t">
            <a:spAutoFit/>
          </a:bodyPr>
          <a:lstStyle/>
          <a:p>
            <a:pPr algn="ctr" defTabSz="609630">
              <a:lnSpc>
                <a:spcPts val="2054"/>
              </a:lnSpc>
            </a:pPr>
            <a:r>
              <a:rPr lang="en-US" sz="2800" b="1" dirty="0">
                <a:solidFill>
                  <a:srgbClr val="FFFFFF"/>
                </a:solidFill>
                <a:latin typeface="Arimo Bold"/>
              </a:rPr>
              <a:t>II</a:t>
            </a:r>
          </a:p>
        </p:txBody>
      </p:sp>
      <p:grpSp>
        <p:nvGrpSpPr>
          <p:cNvPr id="80" name="Group 35" descr="n26 fb Tran Phu">
            <a:extLst>
              <a:ext uri="{FF2B5EF4-FFF2-40B4-BE49-F238E27FC236}">
                <a16:creationId xmlns:a16="http://schemas.microsoft.com/office/drawing/2014/main" id="{73F35BE3-EABF-4C51-A8A5-7AF6023B5361}"/>
              </a:ext>
            </a:extLst>
          </p:cNvPr>
          <p:cNvGrpSpPr>
            <a:grpSpLocks/>
          </p:cNvGrpSpPr>
          <p:nvPr/>
        </p:nvGrpSpPr>
        <p:grpSpPr bwMode="auto">
          <a:xfrm>
            <a:off x="4422712" y="2248870"/>
            <a:ext cx="8335431" cy="523766"/>
            <a:chOff x="2057400" y="1582018"/>
            <a:chExt cx="11116073" cy="699988"/>
          </a:xfrm>
        </p:grpSpPr>
        <p:grpSp>
          <p:nvGrpSpPr>
            <p:cNvPr id="81" name="Group 36">
              <a:extLst>
                <a:ext uri="{FF2B5EF4-FFF2-40B4-BE49-F238E27FC236}">
                  <a16:creationId xmlns:a16="http://schemas.microsoft.com/office/drawing/2014/main" id="{DE1C3775-7CFD-4965-A820-A801C71DFCD4}"/>
                </a:ext>
              </a:extLst>
            </p:cNvPr>
            <p:cNvGrpSpPr>
              <a:grpSpLocks/>
            </p:cNvGrpSpPr>
            <p:nvPr/>
          </p:nvGrpSpPr>
          <p:grpSpPr bwMode="auto">
            <a:xfrm>
              <a:off x="2057400" y="1582018"/>
              <a:ext cx="11116073" cy="699257"/>
              <a:chOff x="2057400" y="1582018"/>
              <a:chExt cx="11116073" cy="699257"/>
            </a:xfrm>
          </p:grpSpPr>
          <p:sp>
            <p:nvSpPr>
              <p:cNvPr id="83" name="Rectangle 257">
                <a:extLst>
                  <a:ext uri="{FF2B5EF4-FFF2-40B4-BE49-F238E27FC236}">
                    <a16:creationId xmlns:a16="http://schemas.microsoft.com/office/drawing/2014/main" id="{FB475E63-ECA1-4E07-8F0D-FE33F877D890}"/>
                  </a:ext>
                </a:extLst>
              </p:cNvPr>
              <p:cNvSpPr>
                <a:spLocks noChangeArrowheads="1"/>
              </p:cNvSpPr>
              <p:nvPr/>
            </p:nvSpPr>
            <p:spPr bwMode="gray">
              <a:xfrm rot="3419336">
                <a:off x="2079119" y="1762629"/>
                <a:ext cx="477363" cy="520801"/>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sz="1350"/>
              </a:p>
            </p:txBody>
          </p:sp>
          <p:sp>
            <p:nvSpPr>
              <p:cNvPr id="84" name="Text Box 258">
                <a:extLst>
                  <a:ext uri="{FF2B5EF4-FFF2-40B4-BE49-F238E27FC236}">
                    <a16:creationId xmlns:a16="http://schemas.microsoft.com/office/drawing/2014/main" id="{0FAAC7DA-7A96-4E7D-AAA8-7ECAA3ABDD33}"/>
                  </a:ext>
                </a:extLst>
              </p:cNvPr>
              <p:cNvSpPr txBox="1">
                <a:spLocks noChangeArrowheads="1"/>
              </p:cNvSpPr>
              <p:nvPr/>
            </p:nvSpPr>
            <p:spPr bwMode="gray">
              <a:xfrm>
                <a:off x="2828717" y="1582018"/>
                <a:ext cx="10344756" cy="6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err="1">
                    <a:solidFill>
                      <a:srgbClr val="059BB0"/>
                    </a:solidFill>
                    <a:latin typeface="Cambria" panose="02040503050406030204" pitchFamily="18" charset="0"/>
                    <a:ea typeface="Cambria" panose="02040503050406030204" pitchFamily="18" charset="0"/>
                  </a:rPr>
                  <a:t>Các</a:t>
                </a:r>
                <a:r>
                  <a:rPr lang="en-US" altLang="en-US" sz="2800" b="1" dirty="0">
                    <a:solidFill>
                      <a:srgbClr val="059BB0"/>
                    </a:solidFill>
                    <a:latin typeface="Cambria" panose="02040503050406030204" pitchFamily="18" charset="0"/>
                    <a:ea typeface="Cambria" panose="02040503050406030204" pitchFamily="18" charset="0"/>
                  </a:rPr>
                  <a:t> </a:t>
                </a:r>
                <a:r>
                  <a:rPr lang="en-US" altLang="en-US" sz="2800" b="1" dirty="0" err="1">
                    <a:solidFill>
                      <a:srgbClr val="059BB0"/>
                    </a:solidFill>
                    <a:latin typeface="Cambria" panose="02040503050406030204" pitchFamily="18" charset="0"/>
                    <a:ea typeface="Cambria" panose="02040503050406030204" pitchFamily="18" charset="0"/>
                  </a:rPr>
                  <a:t>cách</a:t>
                </a:r>
                <a:r>
                  <a:rPr lang="en-US" altLang="en-US" sz="2800" b="1" dirty="0">
                    <a:solidFill>
                      <a:srgbClr val="059BB0"/>
                    </a:solidFill>
                    <a:latin typeface="Cambria" panose="02040503050406030204" pitchFamily="18" charset="0"/>
                    <a:ea typeface="Cambria" panose="02040503050406030204" pitchFamily="18" charset="0"/>
                  </a:rPr>
                  <a:t> </a:t>
                </a:r>
                <a:r>
                  <a:rPr lang="en-US" altLang="en-US" sz="2800" b="1" dirty="0" err="1">
                    <a:solidFill>
                      <a:srgbClr val="059BB0"/>
                    </a:solidFill>
                    <a:latin typeface="Cambria" panose="02040503050406030204" pitchFamily="18" charset="0"/>
                    <a:ea typeface="Cambria" panose="02040503050406030204" pitchFamily="18" charset="0"/>
                  </a:rPr>
                  <a:t>làm</a:t>
                </a:r>
                <a:r>
                  <a:rPr lang="en-US" altLang="en-US" sz="2800" b="1" dirty="0">
                    <a:solidFill>
                      <a:srgbClr val="059BB0"/>
                    </a:solidFill>
                    <a:latin typeface="Cambria" panose="02040503050406030204" pitchFamily="18" charset="0"/>
                    <a:ea typeface="Cambria" panose="02040503050406030204" pitchFamily="18" charset="0"/>
                  </a:rPr>
                  <a:t> </a:t>
                </a:r>
                <a:r>
                  <a:rPr lang="en-US" altLang="en-US" sz="2800" b="1" dirty="0" err="1">
                    <a:solidFill>
                      <a:srgbClr val="059BB0"/>
                    </a:solidFill>
                    <a:latin typeface="Cambria" panose="02040503050406030204" pitchFamily="18" charset="0"/>
                    <a:ea typeface="Cambria" panose="02040503050406030204" pitchFamily="18" charset="0"/>
                  </a:rPr>
                  <a:t>thay</a:t>
                </a:r>
                <a:r>
                  <a:rPr lang="en-US" altLang="en-US" sz="2800" b="1" dirty="0">
                    <a:solidFill>
                      <a:srgbClr val="059BB0"/>
                    </a:solidFill>
                    <a:latin typeface="Cambria" panose="02040503050406030204" pitchFamily="18" charset="0"/>
                    <a:ea typeface="Cambria" panose="02040503050406030204" pitchFamily="18" charset="0"/>
                  </a:rPr>
                  <a:t> </a:t>
                </a:r>
                <a:r>
                  <a:rPr lang="en-US" altLang="en-US" sz="2800" b="1" dirty="0" err="1">
                    <a:solidFill>
                      <a:srgbClr val="059BB0"/>
                    </a:solidFill>
                    <a:latin typeface="Cambria" panose="02040503050406030204" pitchFamily="18" charset="0"/>
                    <a:ea typeface="Cambria" panose="02040503050406030204" pitchFamily="18" charset="0"/>
                  </a:rPr>
                  <a:t>đổi</a:t>
                </a:r>
                <a:r>
                  <a:rPr lang="en-US" altLang="en-US" sz="2800" b="1" dirty="0">
                    <a:solidFill>
                      <a:srgbClr val="059BB0"/>
                    </a:solidFill>
                    <a:latin typeface="Cambria" panose="02040503050406030204" pitchFamily="18" charset="0"/>
                    <a:ea typeface="Cambria" panose="02040503050406030204" pitchFamily="18" charset="0"/>
                  </a:rPr>
                  <a:t> </a:t>
                </a:r>
                <a:r>
                  <a:rPr lang="en-US" altLang="en-US" sz="2800" b="1" dirty="0" err="1">
                    <a:solidFill>
                      <a:srgbClr val="059BB0"/>
                    </a:solidFill>
                    <a:latin typeface="Cambria" panose="02040503050406030204" pitchFamily="18" charset="0"/>
                    <a:ea typeface="Cambria" panose="02040503050406030204" pitchFamily="18" charset="0"/>
                  </a:rPr>
                  <a:t>nội</a:t>
                </a:r>
                <a:r>
                  <a:rPr lang="en-US" altLang="en-US" sz="2800" b="1" dirty="0">
                    <a:solidFill>
                      <a:srgbClr val="059BB0"/>
                    </a:solidFill>
                    <a:latin typeface="Cambria" panose="02040503050406030204" pitchFamily="18" charset="0"/>
                    <a:ea typeface="Cambria" panose="02040503050406030204" pitchFamily="18" charset="0"/>
                  </a:rPr>
                  <a:t> </a:t>
                </a:r>
                <a:r>
                  <a:rPr lang="en-US" altLang="en-US" sz="2800" b="1" dirty="0" err="1">
                    <a:solidFill>
                      <a:srgbClr val="059BB0"/>
                    </a:solidFill>
                    <a:latin typeface="Cambria" panose="02040503050406030204" pitchFamily="18" charset="0"/>
                    <a:ea typeface="Cambria" panose="02040503050406030204" pitchFamily="18" charset="0"/>
                  </a:rPr>
                  <a:t>năng</a:t>
                </a:r>
                <a:endParaRPr lang="en-US" altLang="en-US" sz="2800" b="1" dirty="0">
                  <a:solidFill>
                    <a:srgbClr val="059BB0"/>
                  </a:solidFill>
                  <a:latin typeface="Cambria" panose="02040503050406030204" pitchFamily="18" charset="0"/>
                  <a:ea typeface="Cambria" panose="02040503050406030204" pitchFamily="18" charset="0"/>
                </a:endParaRPr>
              </a:p>
            </p:txBody>
          </p:sp>
        </p:grpSp>
        <p:sp>
          <p:nvSpPr>
            <p:cNvPr id="82" name="Text Box 259">
              <a:extLst>
                <a:ext uri="{FF2B5EF4-FFF2-40B4-BE49-F238E27FC236}">
                  <a16:creationId xmlns:a16="http://schemas.microsoft.com/office/drawing/2014/main" id="{2A4D2434-8680-4236-A5D5-13F1E13BCE1C}"/>
                </a:ext>
              </a:extLst>
            </p:cNvPr>
            <p:cNvSpPr txBox="1">
              <a:spLocks noChangeArrowheads="1"/>
            </p:cNvSpPr>
            <p:nvPr/>
          </p:nvSpPr>
          <p:spPr bwMode="gray">
            <a:xfrm>
              <a:off x="2133493" y="1582748"/>
              <a:ext cx="530591" cy="69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chemeClr val="tx2">
                      <a:lumMod val="50000"/>
                    </a:schemeClr>
                  </a:solidFill>
                  <a:latin typeface="Cambria" panose="02040503050406030204" pitchFamily="18" charset="0"/>
                  <a:ea typeface="Cambria" panose="02040503050406030204" pitchFamily="18" charset="0"/>
                </a:rPr>
                <a:t>1</a:t>
              </a:r>
            </a:p>
          </p:txBody>
        </p:sp>
      </p:grpSp>
      <p:sp>
        <p:nvSpPr>
          <p:cNvPr id="85" name="Rectangle 84" descr="n26 fb Tran Phu">
            <a:extLst>
              <a:ext uri="{FF2B5EF4-FFF2-40B4-BE49-F238E27FC236}">
                <a16:creationId xmlns:a16="http://schemas.microsoft.com/office/drawing/2014/main" id="{C512C550-5AAF-4BE6-94D1-91E9144AECB3}"/>
              </a:ext>
            </a:extLst>
          </p:cNvPr>
          <p:cNvSpPr/>
          <p:nvPr/>
        </p:nvSpPr>
        <p:spPr>
          <a:xfrm>
            <a:off x="4617974" y="2823539"/>
            <a:ext cx="5822425" cy="523220"/>
          </a:xfrm>
          <a:prstGeom prst="rect">
            <a:avLst/>
          </a:prstGeom>
        </p:spPr>
        <p:txBody>
          <a:bodyPr wrap="square">
            <a:spAutoFit/>
          </a:bodyPr>
          <a:lstStyle/>
          <a:p>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hai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làm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thay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đổi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nội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năng</a:t>
            </a:r>
            <a:r>
              <a:rPr lang="en-US" sz="2800" b="1" dirty="0">
                <a:latin typeface="Cambria" panose="02040503050406030204" pitchFamily="18" charset="0"/>
                <a:ea typeface="Cambria" panose="02040503050406030204" pitchFamily="18" charset="0"/>
              </a:rPr>
              <a:t>:             </a:t>
            </a:r>
          </a:p>
        </p:txBody>
      </p:sp>
      <p:sp>
        <p:nvSpPr>
          <p:cNvPr id="86" name="Hộp Văn bản 24" descr="n26 fb Tran Phu">
            <a:extLst>
              <a:ext uri="{FF2B5EF4-FFF2-40B4-BE49-F238E27FC236}">
                <a16:creationId xmlns:a16="http://schemas.microsoft.com/office/drawing/2014/main" id="{61782081-11B9-40BE-ACF2-3342D4B0C28D}"/>
              </a:ext>
            </a:extLst>
          </p:cNvPr>
          <p:cNvSpPr txBox="1"/>
          <p:nvPr/>
        </p:nvSpPr>
        <p:spPr>
          <a:xfrm>
            <a:off x="4703307" y="6196775"/>
            <a:ext cx="2926825" cy="461665"/>
          </a:xfrm>
          <a:prstGeom prst="rect">
            <a:avLst/>
          </a:prstGeom>
          <a:noFill/>
        </p:spPr>
        <p:txBody>
          <a:bodyPr wrap="square">
            <a:spAutoFit/>
          </a:bodyPr>
          <a:lstStyle/>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Thực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công</a:t>
            </a:r>
            <a:r>
              <a:rPr lang="en-US" sz="2400" dirty="0">
                <a:latin typeface="Cambria" panose="02040503050406030204" pitchFamily="18" charset="0"/>
                <a:ea typeface="Cambria" panose="02040503050406030204" pitchFamily="18" charset="0"/>
              </a:rPr>
              <a:t> </a:t>
            </a:r>
            <a:endParaRPr lang="en-US" sz="2400" dirty="0"/>
          </a:p>
        </p:txBody>
      </p:sp>
      <p:sp>
        <p:nvSpPr>
          <p:cNvPr id="87" name="Hộp Văn bản 26" descr="n26 fb Tran Phu">
            <a:extLst>
              <a:ext uri="{FF2B5EF4-FFF2-40B4-BE49-F238E27FC236}">
                <a16:creationId xmlns:a16="http://schemas.microsoft.com/office/drawing/2014/main" id="{5057B4AE-4F89-42FF-9113-EF702AD6C1E4}"/>
              </a:ext>
            </a:extLst>
          </p:cNvPr>
          <p:cNvSpPr txBox="1"/>
          <p:nvPr/>
        </p:nvSpPr>
        <p:spPr>
          <a:xfrm>
            <a:off x="7794648" y="6040866"/>
            <a:ext cx="4267200" cy="830997"/>
          </a:xfrm>
          <a:prstGeom prst="rect">
            <a:avLst/>
          </a:prstGeom>
          <a:noFill/>
        </p:spPr>
        <p:txBody>
          <a:bodyPr wrap="square">
            <a:spAutoFit/>
          </a:bodyPr>
          <a:lstStyle/>
          <a:p>
            <a:pPr algn="ct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Truyền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năng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lượng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nhiệt</a:t>
            </a:r>
            <a:r>
              <a:rPr lang="en-US" sz="2400" dirty="0">
                <a:latin typeface="Cambria" panose="02040503050406030204" pitchFamily="18" charset="0"/>
                <a:ea typeface="Cambria" panose="02040503050406030204" pitchFamily="18" charset="0"/>
              </a:rPr>
              <a:t> </a:t>
            </a:r>
            <a:endParaRPr lang="vi-VN" sz="2400" dirty="0">
              <a:latin typeface="Cambria" panose="02040503050406030204" pitchFamily="18" charset="0"/>
              <a:ea typeface="Cambria" panose="02040503050406030204" pitchFamily="18" charset="0"/>
            </a:endParaRPr>
          </a:p>
          <a:p>
            <a:pPr algn="ct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gọi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tắt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truyền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nhiệt</a:t>
            </a:r>
            <a:r>
              <a:rPr lang="en-US" sz="2400" dirty="0">
                <a:latin typeface="Cambria" panose="02040503050406030204" pitchFamily="18" charset="0"/>
                <a:ea typeface="Cambria" panose="02040503050406030204" pitchFamily="18" charset="0"/>
              </a:rPr>
              <a:t>).</a:t>
            </a:r>
            <a:endParaRPr lang="en-US" sz="2400" dirty="0"/>
          </a:p>
        </p:txBody>
      </p:sp>
      <p:pic>
        <p:nvPicPr>
          <p:cNvPr id="88" name="Picture 2" descr="n26 fb Tran Phu">
            <a:extLst>
              <a:ext uri="{FF2B5EF4-FFF2-40B4-BE49-F238E27FC236}">
                <a16:creationId xmlns:a16="http://schemas.microsoft.com/office/drawing/2014/main" id="{8B1EAA4A-54FD-4631-A3D7-F1880CA9E9E0}"/>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63648"/>
          <a:stretch/>
        </p:blipFill>
        <p:spPr bwMode="auto">
          <a:xfrm>
            <a:off x="4926575" y="3288021"/>
            <a:ext cx="2069576" cy="253092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n26 fb Tran Phu">
            <a:extLst>
              <a:ext uri="{FF2B5EF4-FFF2-40B4-BE49-F238E27FC236}">
                <a16:creationId xmlns:a16="http://schemas.microsoft.com/office/drawing/2014/main" id="{458548A8-A4C0-4933-8DB9-53690717525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22524" y="4911438"/>
            <a:ext cx="2190750" cy="1232296"/>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n26 fb Tran Phu">
            <a:extLst>
              <a:ext uri="{FF2B5EF4-FFF2-40B4-BE49-F238E27FC236}">
                <a16:creationId xmlns:a16="http://schemas.microsoft.com/office/drawing/2014/main" id="{BC98AF18-1350-4405-ABBE-43163CE3E34F}"/>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r="64752"/>
          <a:stretch/>
        </p:blipFill>
        <p:spPr bwMode="auto">
          <a:xfrm>
            <a:off x="8814557" y="3288021"/>
            <a:ext cx="2006684" cy="253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807602"/>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5">
                                                <p:txEl>
                                                  <p:pRg st="0" end="0"/>
                                                </p:txEl>
                                              </p:spTgt>
                                            </p:tgtEl>
                                            <p:attrNameLst>
                                              <p:attrName>style.visibility</p:attrName>
                                            </p:attrNameLst>
                                          </p:cBhvr>
                                          <p:to>
                                            <p:strVal val="visible"/>
                                          </p:to>
                                        </p:set>
                                        <p:animEffect transition="in" filter="fade">
                                          <p:cBhvr>
                                            <p:cTn id="17" dur="1000"/>
                                            <p:tgtEl>
                                              <p:spTgt spid="85">
                                                <p:txEl>
                                                  <p:pRg st="0" end="0"/>
                                                </p:txEl>
                                              </p:spTgt>
                                            </p:tgtEl>
                                          </p:cBhvr>
                                        </p:animEffect>
                                        <p:anim calcmode="lin" valueType="num">
                                          <p:cBhvr>
                                            <p:cTn id="18"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1000"/>
                                            <p:tgtEl>
                                              <p:spTgt spid="86"/>
                                            </p:tgtEl>
                                          </p:cBhvr>
                                        </p:animEffect>
                                        <p:anim calcmode="lin" valueType="num">
                                          <p:cBhvr>
                                            <p:cTn id="25" dur="1000" fill="hold"/>
                                            <p:tgtEl>
                                              <p:spTgt spid="86"/>
                                            </p:tgtEl>
                                            <p:attrNameLst>
                                              <p:attrName>ppt_x</p:attrName>
                                            </p:attrNameLst>
                                          </p:cBhvr>
                                          <p:tavLst>
                                            <p:tav tm="0">
                                              <p:val>
                                                <p:strVal val="#ppt_x"/>
                                              </p:val>
                                            </p:tav>
                                            <p:tav tm="100000">
                                              <p:val>
                                                <p:strVal val="#ppt_x"/>
                                              </p:val>
                                            </p:tav>
                                          </p:tavLst>
                                        </p:anim>
                                        <p:anim calcmode="lin" valueType="num">
                                          <p:cBhvr>
                                            <p:cTn id="26" dur="1000" fill="hold"/>
                                            <p:tgtEl>
                                              <p:spTgt spid="8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fade">
                                          <p:cBhvr>
                                            <p:cTn id="29" dur="1000"/>
                                            <p:tgtEl>
                                              <p:spTgt spid="88"/>
                                            </p:tgtEl>
                                          </p:cBhvr>
                                        </p:animEffect>
                                        <p:anim calcmode="lin" valueType="num">
                                          <p:cBhvr>
                                            <p:cTn id="30" dur="1000" fill="hold"/>
                                            <p:tgtEl>
                                              <p:spTgt spid="88"/>
                                            </p:tgtEl>
                                            <p:attrNameLst>
                                              <p:attrName>ppt_x</p:attrName>
                                            </p:attrNameLst>
                                          </p:cBhvr>
                                          <p:tavLst>
                                            <p:tav tm="0">
                                              <p:val>
                                                <p:strVal val="#ppt_x"/>
                                              </p:val>
                                            </p:tav>
                                            <p:tav tm="100000">
                                              <p:val>
                                                <p:strVal val="#ppt_x"/>
                                              </p:val>
                                            </p:tav>
                                          </p:tavLst>
                                        </p:anim>
                                        <p:anim calcmode="lin" valueType="num">
                                          <p:cBhvr>
                                            <p:cTn id="3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1000"/>
                                            <p:tgtEl>
                                              <p:spTgt spid="87"/>
                                            </p:tgtEl>
                                          </p:cBhvr>
                                        </p:animEffect>
                                        <p:anim calcmode="lin" valueType="num">
                                          <p:cBhvr>
                                            <p:cTn id="37" dur="1000" fill="hold"/>
                                            <p:tgtEl>
                                              <p:spTgt spid="87"/>
                                            </p:tgtEl>
                                            <p:attrNameLst>
                                              <p:attrName>ppt_x</p:attrName>
                                            </p:attrNameLst>
                                          </p:cBhvr>
                                          <p:tavLst>
                                            <p:tav tm="0">
                                              <p:val>
                                                <p:strVal val="#ppt_x"/>
                                              </p:val>
                                            </p:tav>
                                            <p:tav tm="100000">
                                              <p:val>
                                                <p:strVal val="#ppt_x"/>
                                              </p:val>
                                            </p:tav>
                                          </p:tavLst>
                                        </p:anim>
                                        <p:anim calcmode="lin" valueType="num">
                                          <p:cBhvr>
                                            <p:cTn id="38" dur="1000" fill="hold"/>
                                            <p:tgtEl>
                                              <p:spTgt spid="8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fade">
                                          <p:cBhvr>
                                            <p:cTn id="41" dur="1000"/>
                                            <p:tgtEl>
                                              <p:spTgt spid="89"/>
                                            </p:tgtEl>
                                          </p:cBhvr>
                                        </p:animEffect>
                                        <p:anim calcmode="lin" valueType="num">
                                          <p:cBhvr>
                                            <p:cTn id="42" dur="1000" fill="hold"/>
                                            <p:tgtEl>
                                              <p:spTgt spid="89"/>
                                            </p:tgtEl>
                                            <p:attrNameLst>
                                              <p:attrName>ppt_x</p:attrName>
                                            </p:attrNameLst>
                                          </p:cBhvr>
                                          <p:tavLst>
                                            <p:tav tm="0">
                                              <p:val>
                                                <p:strVal val="#ppt_x"/>
                                              </p:val>
                                            </p:tav>
                                            <p:tav tm="100000">
                                              <p:val>
                                                <p:strVal val="#ppt_x"/>
                                              </p:val>
                                            </p:tav>
                                          </p:tavLst>
                                        </p:anim>
                                        <p:anim calcmode="lin" valueType="num">
                                          <p:cBhvr>
                                            <p:cTn id="43" dur="1000" fill="hold"/>
                                            <p:tgtEl>
                                              <p:spTgt spid="8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1000"/>
                                            <p:tgtEl>
                                              <p:spTgt spid="90"/>
                                            </p:tgtEl>
                                          </p:cBhvr>
                                        </p:animEffect>
                                        <p:anim calcmode="lin" valueType="num">
                                          <p:cBhvr>
                                            <p:cTn id="47" dur="1000" fill="hold"/>
                                            <p:tgtEl>
                                              <p:spTgt spid="90"/>
                                            </p:tgtEl>
                                            <p:attrNameLst>
                                              <p:attrName>ppt_x</p:attrName>
                                            </p:attrNameLst>
                                          </p:cBhvr>
                                          <p:tavLst>
                                            <p:tav tm="0">
                                              <p:val>
                                                <p:strVal val="#ppt_x"/>
                                              </p:val>
                                            </p:tav>
                                            <p:tav tm="100000">
                                              <p:val>
                                                <p:strVal val="#ppt_x"/>
                                              </p:val>
                                            </p:tav>
                                          </p:tavLst>
                                        </p:anim>
                                        <p:anim calcmode="lin" valueType="num">
                                          <p:cBhvr>
                                            <p:cTn id="48"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86" grpId="0"/>
          <p:bldP spid="8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5">
                                                <p:txEl>
                                                  <p:pRg st="0" end="0"/>
                                                </p:txEl>
                                              </p:spTgt>
                                            </p:tgtEl>
                                            <p:attrNameLst>
                                              <p:attrName>style.visibility</p:attrName>
                                            </p:attrNameLst>
                                          </p:cBhvr>
                                          <p:to>
                                            <p:strVal val="visible"/>
                                          </p:to>
                                        </p:set>
                                        <p:animEffect transition="in" filter="fade">
                                          <p:cBhvr>
                                            <p:cTn id="17" dur="1000"/>
                                            <p:tgtEl>
                                              <p:spTgt spid="85">
                                                <p:txEl>
                                                  <p:pRg st="0" end="0"/>
                                                </p:txEl>
                                              </p:spTgt>
                                            </p:tgtEl>
                                          </p:cBhvr>
                                        </p:animEffect>
                                        <p:anim calcmode="lin" valueType="num">
                                          <p:cBhvr>
                                            <p:cTn id="18"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1000"/>
                                            <p:tgtEl>
                                              <p:spTgt spid="86"/>
                                            </p:tgtEl>
                                          </p:cBhvr>
                                        </p:animEffect>
                                        <p:anim calcmode="lin" valueType="num">
                                          <p:cBhvr>
                                            <p:cTn id="25" dur="1000" fill="hold"/>
                                            <p:tgtEl>
                                              <p:spTgt spid="86"/>
                                            </p:tgtEl>
                                            <p:attrNameLst>
                                              <p:attrName>ppt_x</p:attrName>
                                            </p:attrNameLst>
                                          </p:cBhvr>
                                          <p:tavLst>
                                            <p:tav tm="0">
                                              <p:val>
                                                <p:strVal val="#ppt_x"/>
                                              </p:val>
                                            </p:tav>
                                            <p:tav tm="100000">
                                              <p:val>
                                                <p:strVal val="#ppt_x"/>
                                              </p:val>
                                            </p:tav>
                                          </p:tavLst>
                                        </p:anim>
                                        <p:anim calcmode="lin" valueType="num">
                                          <p:cBhvr>
                                            <p:cTn id="26" dur="1000" fill="hold"/>
                                            <p:tgtEl>
                                              <p:spTgt spid="8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fade">
                                          <p:cBhvr>
                                            <p:cTn id="29" dur="1000"/>
                                            <p:tgtEl>
                                              <p:spTgt spid="88"/>
                                            </p:tgtEl>
                                          </p:cBhvr>
                                        </p:animEffect>
                                        <p:anim calcmode="lin" valueType="num">
                                          <p:cBhvr>
                                            <p:cTn id="30" dur="1000" fill="hold"/>
                                            <p:tgtEl>
                                              <p:spTgt spid="88"/>
                                            </p:tgtEl>
                                            <p:attrNameLst>
                                              <p:attrName>ppt_x</p:attrName>
                                            </p:attrNameLst>
                                          </p:cBhvr>
                                          <p:tavLst>
                                            <p:tav tm="0">
                                              <p:val>
                                                <p:strVal val="#ppt_x"/>
                                              </p:val>
                                            </p:tav>
                                            <p:tav tm="100000">
                                              <p:val>
                                                <p:strVal val="#ppt_x"/>
                                              </p:val>
                                            </p:tav>
                                          </p:tavLst>
                                        </p:anim>
                                        <p:anim calcmode="lin" valueType="num">
                                          <p:cBhvr>
                                            <p:cTn id="3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1000"/>
                                            <p:tgtEl>
                                              <p:spTgt spid="87"/>
                                            </p:tgtEl>
                                          </p:cBhvr>
                                        </p:animEffect>
                                        <p:anim calcmode="lin" valueType="num">
                                          <p:cBhvr>
                                            <p:cTn id="37" dur="1000" fill="hold"/>
                                            <p:tgtEl>
                                              <p:spTgt spid="87"/>
                                            </p:tgtEl>
                                            <p:attrNameLst>
                                              <p:attrName>ppt_x</p:attrName>
                                            </p:attrNameLst>
                                          </p:cBhvr>
                                          <p:tavLst>
                                            <p:tav tm="0">
                                              <p:val>
                                                <p:strVal val="#ppt_x"/>
                                              </p:val>
                                            </p:tav>
                                            <p:tav tm="100000">
                                              <p:val>
                                                <p:strVal val="#ppt_x"/>
                                              </p:val>
                                            </p:tav>
                                          </p:tavLst>
                                        </p:anim>
                                        <p:anim calcmode="lin" valueType="num">
                                          <p:cBhvr>
                                            <p:cTn id="38" dur="1000" fill="hold"/>
                                            <p:tgtEl>
                                              <p:spTgt spid="8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fade">
                                          <p:cBhvr>
                                            <p:cTn id="41" dur="1000"/>
                                            <p:tgtEl>
                                              <p:spTgt spid="89"/>
                                            </p:tgtEl>
                                          </p:cBhvr>
                                        </p:animEffect>
                                        <p:anim calcmode="lin" valueType="num">
                                          <p:cBhvr>
                                            <p:cTn id="42" dur="1000" fill="hold"/>
                                            <p:tgtEl>
                                              <p:spTgt spid="89"/>
                                            </p:tgtEl>
                                            <p:attrNameLst>
                                              <p:attrName>ppt_x</p:attrName>
                                            </p:attrNameLst>
                                          </p:cBhvr>
                                          <p:tavLst>
                                            <p:tav tm="0">
                                              <p:val>
                                                <p:strVal val="#ppt_x"/>
                                              </p:val>
                                            </p:tav>
                                            <p:tav tm="100000">
                                              <p:val>
                                                <p:strVal val="#ppt_x"/>
                                              </p:val>
                                            </p:tav>
                                          </p:tavLst>
                                        </p:anim>
                                        <p:anim calcmode="lin" valueType="num">
                                          <p:cBhvr>
                                            <p:cTn id="43" dur="1000" fill="hold"/>
                                            <p:tgtEl>
                                              <p:spTgt spid="8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1000"/>
                                            <p:tgtEl>
                                              <p:spTgt spid="90"/>
                                            </p:tgtEl>
                                          </p:cBhvr>
                                        </p:animEffect>
                                        <p:anim calcmode="lin" valueType="num">
                                          <p:cBhvr>
                                            <p:cTn id="47" dur="1000" fill="hold"/>
                                            <p:tgtEl>
                                              <p:spTgt spid="90"/>
                                            </p:tgtEl>
                                            <p:attrNameLst>
                                              <p:attrName>ppt_x</p:attrName>
                                            </p:attrNameLst>
                                          </p:cBhvr>
                                          <p:tavLst>
                                            <p:tav tm="0">
                                              <p:val>
                                                <p:strVal val="#ppt_x"/>
                                              </p:val>
                                            </p:tav>
                                            <p:tav tm="100000">
                                              <p:val>
                                                <p:strVal val="#ppt_x"/>
                                              </p:val>
                                            </p:tav>
                                          </p:tavLst>
                                        </p:anim>
                                        <p:anim calcmode="lin" valueType="num">
                                          <p:cBhvr>
                                            <p:cTn id="48"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86" grpId="0"/>
          <p:bldP spid="8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3" descr="n26 fb Tran Phu">
            <a:extLst>
              <a:ext uri="{FF2B5EF4-FFF2-40B4-BE49-F238E27FC236}">
                <a16:creationId xmlns:a16="http://schemas.microsoft.com/office/drawing/2014/main" id="{1D97D241-3588-49D3-B6ED-6AC60CE0809E}"/>
              </a:ext>
            </a:extLst>
          </p:cNvPr>
          <p:cNvGrpSpPr/>
          <p:nvPr/>
        </p:nvGrpSpPr>
        <p:grpSpPr>
          <a:xfrm>
            <a:off x="3925547" y="1816475"/>
            <a:ext cx="8101195" cy="4691947"/>
            <a:chOff x="0" y="0"/>
            <a:chExt cx="2191546" cy="1004812"/>
          </a:xfrm>
        </p:grpSpPr>
        <p:sp>
          <p:nvSpPr>
            <p:cNvPr id="78" name="Freeform 4">
              <a:extLst>
                <a:ext uri="{FF2B5EF4-FFF2-40B4-BE49-F238E27FC236}">
                  <a16:creationId xmlns:a16="http://schemas.microsoft.com/office/drawing/2014/main" id="{362EF8D6-3A56-4E62-860C-81F99D03C93F}"/>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TextBox 5">
              <a:extLst>
                <a:ext uri="{FF2B5EF4-FFF2-40B4-BE49-F238E27FC236}">
                  <a16:creationId xmlns:a16="http://schemas.microsoft.com/office/drawing/2014/main" id="{ECC036D7-8F6A-48B0-A8A2-7E991A0ACEC0}"/>
                </a:ext>
              </a:extLst>
            </p:cNvPr>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91" name="TextBox 90" descr="n26 fb Tran Phu">
            <a:extLst>
              <a:ext uri="{FF2B5EF4-FFF2-40B4-BE49-F238E27FC236}">
                <a16:creationId xmlns:a16="http://schemas.microsoft.com/office/drawing/2014/main" id="{77B99932-1B48-4DEF-BEE3-65455448041D}"/>
              </a:ext>
            </a:extLst>
          </p:cNvPr>
          <p:cNvSpPr txBox="1"/>
          <p:nvPr/>
        </p:nvSpPr>
        <p:spPr>
          <a:xfrm>
            <a:off x="6171804" y="1889452"/>
            <a:ext cx="366692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59BB0"/>
                </a:solidFill>
                <a:effectLst/>
                <a:uLnTx/>
                <a:uFillTx/>
                <a:latin typeface="Cambria" panose="02040503050406030204" pitchFamily="18" charset="0"/>
                <a:ea typeface="+mn-ea"/>
                <a:cs typeface="+mn-cs"/>
              </a:rPr>
              <a:t>PHIẾU HỌC TẬP 4</a:t>
            </a:r>
          </a:p>
        </p:txBody>
      </p:sp>
      <p:sp>
        <p:nvSpPr>
          <p:cNvPr id="11" name="Freeform 11" descr="n26 fb Tran Phu"/>
          <p:cNvSpPr/>
          <p:nvPr/>
        </p:nvSpPr>
        <p:spPr>
          <a:xfrm>
            <a:off x="8438281" y="7349936"/>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7794648" y="7902975"/>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13" descr="n26 fb Tran Phu">
            <a:extLst>
              <a:ext uri="{FF2B5EF4-FFF2-40B4-BE49-F238E27FC236}">
                <a16:creationId xmlns:a16="http://schemas.microsoft.com/office/drawing/2014/main" id="{62EC210C-6D39-4707-9DD8-77FD74871FA9}"/>
              </a:ext>
            </a:extLst>
          </p:cNvPr>
          <p:cNvSpPr/>
          <p:nvPr/>
        </p:nvSpPr>
        <p:spPr>
          <a:xfrm flipH="1">
            <a:off x="5163597" y="591817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14" descr="n26 fb Tran Phu">
            <a:extLst>
              <a:ext uri="{FF2B5EF4-FFF2-40B4-BE49-F238E27FC236}">
                <a16:creationId xmlns:a16="http://schemas.microsoft.com/office/drawing/2014/main" id="{C1CF5B0F-588F-4AA0-8CF1-8F0B1E344304}"/>
              </a:ext>
            </a:extLst>
          </p:cNvPr>
          <p:cNvSpPr/>
          <p:nvPr/>
        </p:nvSpPr>
        <p:spPr>
          <a:xfrm>
            <a:off x="3744029" y="5129220"/>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50" descr="n26 fb Tran Phu">
            <a:extLst>
              <a:ext uri="{FF2B5EF4-FFF2-40B4-BE49-F238E27FC236}">
                <a16:creationId xmlns:a16="http://schemas.microsoft.com/office/drawing/2014/main" id="{B7A588BF-8F66-4952-8FB8-2C79F2F724D6}"/>
              </a:ext>
            </a:extLst>
          </p:cNvPr>
          <p:cNvSpPr/>
          <p:nvPr/>
        </p:nvSpPr>
        <p:spPr>
          <a:xfrm>
            <a:off x="3986504" y="2351937"/>
            <a:ext cx="7932513" cy="90556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1: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biểu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luật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Quy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ước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dấu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Q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luật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2" name="Rectangle 71" descr="n26 fb Tran Phu">
            <a:extLst>
              <a:ext uri="{FF2B5EF4-FFF2-40B4-BE49-F238E27FC236}">
                <a16:creationId xmlns:a16="http://schemas.microsoft.com/office/drawing/2014/main" id="{03883EA7-29BD-4812-838D-46495E620B97}"/>
              </a:ext>
            </a:extLst>
          </p:cNvPr>
          <p:cNvSpPr/>
          <p:nvPr/>
        </p:nvSpPr>
        <p:spPr>
          <a:xfrm>
            <a:off x="3973804" y="3217009"/>
            <a:ext cx="7932513" cy="905569"/>
          </a:xfrm>
          <a:prstGeom prst="rect">
            <a:avLst/>
          </a:prstGeom>
        </p:spPr>
        <p:txBody>
          <a:bodyPr wrap="square">
            <a:spAutoFit/>
          </a:bodyPr>
          <a:lstStyle/>
          <a:p>
            <a:pPr marL="180340" marR="0" lvl="0" indent="-180340" algn="just" defTabSz="914400" rtl="0" eaLnBrk="1" fontAlgn="auto" latinLnBrk="0" hangingPunct="1">
              <a:lnSpc>
                <a:spcPct val="115000"/>
              </a:lnSpc>
              <a:spcBef>
                <a:spcPts val="0"/>
              </a:spcBef>
              <a:spcAft>
                <a:spcPts val="0"/>
              </a:spcAft>
              <a:buClrTx/>
              <a:buSzTx/>
              <a:buFontTx/>
              <a:buNone/>
              <a:tabLst>
                <a:tab pos="180340" algn="l"/>
              </a:tabLst>
              <a:defRPr/>
            </a:pPr>
            <a:r>
              <a:rPr kumimoji="0" lang="en-US" sz="24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2: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sau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đây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mô</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quá</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thay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đổi</a:t>
            </a: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năng nào?</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3" name="Rectangle 72" descr="n26 fb Tran Phu">
            <a:extLst>
              <a:ext uri="{FF2B5EF4-FFF2-40B4-BE49-F238E27FC236}">
                <a16:creationId xmlns:a16="http://schemas.microsoft.com/office/drawing/2014/main" id="{9E57CA69-79D8-4748-8597-E71A75E54767}"/>
              </a:ext>
            </a:extLst>
          </p:cNvPr>
          <p:cNvSpPr/>
          <p:nvPr/>
        </p:nvSpPr>
        <p:spPr>
          <a:xfrm>
            <a:off x="5635837" y="4061312"/>
            <a:ext cx="425289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ΔU = Q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Q &gt; 0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Q &lt; 0.</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4" name="Rectangle 73" descr="n26 fb Tran Phu">
            <a:extLst>
              <a:ext uri="{FF2B5EF4-FFF2-40B4-BE49-F238E27FC236}">
                <a16:creationId xmlns:a16="http://schemas.microsoft.com/office/drawing/2014/main" id="{E22862D0-2914-4334-B7F2-19AF914B0385}"/>
              </a:ext>
            </a:extLst>
          </p:cNvPr>
          <p:cNvSpPr/>
          <p:nvPr/>
        </p:nvSpPr>
        <p:spPr>
          <a:xfrm>
            <a:off x="5659883" y="4706825"/>
            <a:ext cx="42288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ΔU = A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 &gt; 0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 &lt; 0.</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5" name="Rectangle 74" descr="n26 fb Tran Phu">
            <a:extLst>
              <a:ext uri="{FF2B5EF4-FFF2-40B4-BE49-F238E27FC236}">
                <a16:creationId xmlns:a16="http://schemas.microsoft.com/office/drawing/2014/main" id="{D2236611-60A8-490E-9CE2-DEB582551F91}"/>
              </a:ext>
            </a:extLst>
          </p:cNvPr>
          <p:cNvSpPr/>
          <p:nvPr/>
        </p:nvSpPr>
        <p:spPr>
          <a:xfrm>
            <a:off x="5659883" y="5326480"/>
            <a:ext cx="43829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ΔU = A + Q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Q &gt; 0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 &lt; 0</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Rectangle 75" descr="n26 fb Tran Phu">
            <a:extLst>
              <a:ext uri="{FF2B5EF4-FFF2-40B4-BE49-F238E27FC236}">
                <a16:creationId xmlns:a16="http://schemas.microsoft.com/office/drawing/2014/main" id="{052F91C2-3F39-4CBC-A1E7-7BA7BC2B7688}"/>
              </a:ext>
            </a:extLst>
          </p:cNvPr>
          <p:cNvSpPr/>
          <p:nvPr/>
        </p:nvSpPr>
        <p:spPr>
          <a:xfrm>
            <a:off x="5640647" y="5952581"/>
            <a:ext cx="440216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4. ΔU = A + Q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Q &lt; 0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 &gt; 0.</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04033026"/>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8438281" y="7349936"/>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7794648" y="7902975"/>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14" descr="n26 fb Tran Phu">
            <a:extLst>
              <a:ext uri="{FF2B5EF4-FFF2-40B4-BE49-F238E27FC236}">
                <a16:creationId xmlns:a16="http://schemas.microsoft.com/office/drawing/2014/main" id="{C1CF5B0F-588F-4AA0-8CF1-8F0B1E344304}"/>
              </a:ext>
            </a:extLst>
          </p:cNvPr>
          <p:cNvSpPr/>
          <p:nvPr/>
        </p:nvSpPr>
        <p:spPr>
          <a:xfrm>
            <a:off x="3733620" y="6310801"/>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8" name="Group 7" descr="n26 fb Tran Phu">
            <a:extLst>
              <a:ext uri="{FF2B5EF4-FFF2-40B4-BE49-F238E27FC236}">
                <a16:creationId xmlns:a16="http://schemas.microsoft.com/office/drawing/2014/main" id="{525989C1-E2D7-4B25-9979-85D35C137825}"/>
              </a:ext>
            </a:extLst>
          </p:cNvPr>
          <p:cNvGrpSpPr/>
          <p:nvPr/>
        </p:nvGrpSpPr>
        <p:grpSpPr>
          <a:xfrm>
            <a:off x="3905135" y="2027661"/>
            <a:ext cx="7756799" cy="4426469"/>
            <a:chOff x="-99588" y="-655300"/>
            <a:chExt cx="2399955" cy="2005916"/>
          </a:xfrm>
        </p:grpSpPr>
        <p:sp>
          <p:nvSpPr>
            <p:cNvPr id="39" name="Freeform 8">
              <a:extLst>
                <a:ext uri="{FF2B5EF4-FFF2-40B4-BE49-F238E27FC236}">
                  <a16:creationId xmlns:a16="http://schemas.microsoft.com/office/drawing/2014/main" id="{39F208E1-5232-49CF-B8F2-9D68F480F5C1}"/>
                </a:ext>
              </a:extLst>
            </p:cNvPr>
            <p:cNvSpPr/>
            <p:nvPr/>
          </p:nvSpPr>
          <p:spPr>
            <a:xfrm>
              <a:off x="-99588" y="-655300"/>
              <a:ext cx="2399955" cy="2005916"/>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66675" cap="rnd">
              <a:solidFill>
                <a:srgbClr val="059BB0"/>
              </a:solidFill>
              <a:prstDash val="sysDot"/>
              <a:round/>
            </a:ln>
          </p:spPr>
          <p:txBody>
            <a:bodyPr/>
            <a:lstStyle/>
            <a:p>
              <a:endParaRPr lang="en-US"/>
            </a:p>
          </p:txBody>
        </p:sp>
        <p:sp>
          <p:nvSpPr>
            <p:cNvPr id="40" name="TextBox 9">
              <a:extLst>
                <a:ext uri="{FF2B5EF4-FFF2-40B4-BE49-F238E27FC236}">
                  <a16:creationId xmlns:a16="http://schemas.microsoft.com/office/drawing/2014/main" id="{A68C7C32-A814-4E8C-9292-25914290A54D}"/>
                </a:ext>
              </a:extLst>
            </p:cNvPr>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41" name="Rectangle 1" descr="n26 fb Tran Phu">
            <a:extLst>
              <a:ext uri="{FF2B5EF4-FFF2-40B4-BE49-F238E27FC236}">
                <a16:creationId xmlns:a16="http://schemas.microsoft.com/office/drawing/2014/main" id="{824D198A-E9FF-4599-BA16-21815CEE2636}"/>
              </a:ext>
            </a:extLst>
          </p:cNvPr>
          <p:cNvSpPr/>
          <p:nvPr/>
        </p:nvSpPr>
        <p:spPr>
          <a:xfrm>
            <a:off x="4095672" y="2374164"/>
            <a:ext cx="5415000" cy="1569660"/>
          </a:xfrm>
          <a:prstGeom prst="rect">
            <a:avLst/>
          </a:prstGeom>
        </p:spPr>
        <p:txBody>
          <a:bodyPr wrap="square">
            <a:spAutoFit/>
          </a:bodyPr>
          <a:lstStyle/>
          <a:p>
            <a:pPr algn="just">
              <a:spcAft>
                <a:spcPts val="750"/>
              </a:spcAft>
            </a:pPr>
            <a:r>
              <a:rPr lang="en-US" sz="24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Câu</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vi-VN"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1</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Nếu</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vật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vừa</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nhận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được</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công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vừa</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được</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truyền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nhiệt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thì</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Độ</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biến</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thiên</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nội</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năng</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của</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vật</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bằng</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tổng</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công</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và</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nhiệt</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lượng</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mà</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vật</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nhận</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được</a:t>
            </a:r>
            <a:r>
              <a:rPr lang="en-US" sz="2400" i="1" dirty="0">
                <a:latin typeface="Cambria" panose="02040503050406030204" pitchFamily="18" charset="0"/>
                <a:ea typeface="Cambria" panose="02040503050406030204" pitchFamily="18" charset="0"/>
                <a:cs typeface="Times New Roman" panose="02020603050405020304" pitchFamily="18" charset="0"/>
              </a:rPr>
              <a:t>.</a:t>
            </a:r>
            <a:endParaRPr lang="en-US" sz="2400" dirty="0">
              <a:solidFill>
                <a:srgbClr val="003300"/>
              </a:solidFill>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43" name="Object 3" descr="n26 fb Tran Phu">
                <a:extLst>
                  <a:ext uri="{FF2B5EF4-FFF2-40B4-BE49-F238E27FC236}">
                    <a16:creationId xmlns:a16="http://schemas.microsoft.com/office/drawing/2014/main" id="{B5CE7033-6170-4428-9C3E-FD62CD633912}"/>
                  </a:ext>
                </a:extLst>
              </p:cNvPr>
              <p:cNvSpPr txBox="1"/>
              <p:nvPr/>
            </p:nvSpPr>
            <p:spPr bwMode="auto">
              <a:xfrm>
                <a:off x="5419430" y="4112241"/>
                <a:ext cx="3237849" cy="457200"/>
              </a:xfrm>
              <a:prstGeom prst="rect">
                <a:avLst/>
              </a:prstGeom>
              <a:solidFill>
                <a:schemeClr val="accent6">
                  <a:lumMod val="60000"/>
                  <a:lumOff val="40000"/>
                </a:schemeClr>
              </a:solidFill>
            </p:spPr>
            <p:txBody>
              <a:bodyPr>
                <a:noAutofit/>
              </a:bodyPr>
              <a:lstStyle/>
              <a:p>
                <a:pPr/>
                <a14:m>
                  <m:oMathPara xmlns:m="http://schemas.openxmlformats.org/officeDocument/2006/math">
                    <m:oMathParaPr>
                      <m:jc m:val="center"/>
                    </m:oMathParaPr>
                    <m:oMath xmlns:m="http://schemas.openxmlformats.org/officeDocument/2006/math">
                      <m:r>
                        <m:rPr>
                          <m:sty m:val="p"/>
                        </m:rPr>
                        <a:rPr lang="en-US" sz="2800" i="1" smtClean="0">
                          <a:solidFill>
                            <a:srgbClr val="000000"/>
                          </a:solidFill>
                          <a:latin typeface="Cambria Math" panose="02040503050406030204" pitchFamily="18" charset="0"/>
                        </a:rPr>
                        <m:t>Δ</m:t>
                      </m:r>
                      <m:r>
                        <a:rPr lang="en-US" sz="2800" i="1" smtClean="0">
                          <a:solidFill>
                            <a:srgbClr val="000000"/>
                          </a:solidFill>
                          <a:latin typeface="Cambria Math" panose="02040503050406030204" pitchFamily="18" charset="0"/>
                        </a:rPr>
                        <m:t>𝑈</m:t>
                      </m:r>
                      <m:r>
                        <a:rPr lang="en-US" sz="2800" i="1" smtClean="0">
                          <a:solidFill>
                            <a:srgbClr val="000000"/>
                          </a:solidFill>
                          <a:latin typeface="Cambria Math" panose="02040503050406030204" pitchFamily="18" charset="0"/>
                        </a:rPr>
                        <m:t>=</m:t>
                      </m:r>
                      <m:r>
                        <a:rPr lang="en-US" sz="2800" i="1" smtClean="0">
                          <a:solidFill>
                            <a:srgbClr val="000000"/>
                          </a:solidFill>
                          <a:latin typeface="Cambria Math" panose="02040503050406030204" pitchFamily="18" charset="0"/>
                        </a:rPr>
                        <m:t>𝐴</m:t>
                      </m:r>
                      <m:r>
                        <a:rPr lang="en-US" sz="2800" i="1" smtClean="0">
                          <a:solidFill>
                            <a:srgbClr val="000000"/>
                          </a:solidFill>
                          <a:latin typeface="Cambria Math" panose="02040503050406030204" pitchFamily="18" charset="0"/>
                        </a:rPr>
                        <m:t>+</m:t>
                      </m:r>
                      <m:r>
                        <a:rPr lang="en-US" sz="2800" i="1" smtClean="0">
                          <a:solidFill>
                            <a:srgbClr val="000000"/>
                          </a:solidFill>
                          <a:latin typeface="Cambria Math" panose="02040503050406030204" pitchFamily="18" charset="0"/>
                        </a:rPr>
                        <m:t>𝑄</m:t>
                      </m:r>
                      <m:r>
                        <a:rPr lang="en-US" sz="2800" b="0" i="1" smtClean="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(2.1)</m:t>
                      </m:r>
                    </m:oMath>
                  </m:oMathPara>
                </a14:m>
                <a:endParaRPr lang="en-US" sz="2800"/>
              </a:p>
            </p:txBody>
          </p:sp>
        </mc:Choice>
        <mc:Fallback>
          <p:sp>
            <p:nvSpPr>
              <p:cNvPr id="43" name="Object 3" descr="n26 fb Tran Phu">
                <a:extLst>
                  <a:ext uri="{FF2B5EF4-FFF2-40B4-BE49-F238E27FC236}">
                    <a16:creationId xmlns:a16="http://schemas.microsoft.com/office/drawing/2014/main" id="{B5CE7033-6170-4428-9C3E-FD62CD633912}"/>
                  </a:ext>
                </a:extLst>
              </p:cNvPr>
              <p:cNvSpPr txBox="1">
                <a:spLocks noRot="1" noChangeAspect="1" noMove="1" noResize="1" noEditPoints="1" noAdjustHandles="1" noChangeArrowheads="1" noChangeShapeType="1" noTextEdit="1"/>
              </p:cNvSpPr>
              <p:nvPr/>
            </p:nvSpPr>
            <p:spPr bwMode="auto">
              <a:xfrm>
                <a:off x="5419430" y="4112241"/>
                <a:ext cx="3237849" cy="457200"/>
              </a:xfrm>
              <a:prstGeom prst="rect">
                <a:avLst/>
              </a:prstGeom>
              <a:blipFill>
                <a:blip r:embed="rId15"/>
                <a:stretch>
                  <a:fillRect/>
                </a:stretch>
              </a:blipFill>
            </p:spPr>
            <p:txBody>
              <a:bodyPr/>
              <a:lstStyle/>
              <a:p>
                <a:r>
                  <a:rPr lang="en-US">
                    <a:noFill/>
                  </a:rPr>
                  <a:t> </a:t>
                </a:r>
              </a:p>
            </p:txBody>
          </p:sp>
        </mc:Fallback>
      </mc:AlternateContent>
      <p:sp>
        <p:nvSpPr>
          <p:cNvPr id="44" name="Rectangle 5" descr="n26 fb Tran Phu">
            <a:extLst>
              <a:ext uri="{FF2B5EF4-FFF2-40B4-BE49-F238E27FC236}">
                <a16:creationId xmlns:a16="http://schemas.microsoft.com/office/drawing/2014/main" id="{620A0D9E-EAD3-4E7F-867E-2D2EA1E6C380}"/>
              </a:ext>
            </a:extLst>
          </p:cNvPr>
          <p:cNvSpPr/>
          <p:nvPr/>
        </p:nvSpPr>
        <p:spPr>
          <a:xfrm>
            <a:off x="4182200" y="4885087"/>
            <a:ext cx="5517450" cy="1330301"/>
          </a:xfrm>
          <a:prstGeom prst="rect">
            <a:avLst/>
          </a:prstGeom>
        </p:spPr>
        <p:txBody>
          <a:bodyPr wrap="square">
            <a:spAutoFit/>
          </a:bodyPr>
          <a:lstStyle/>
          <a:p>
            <a:pPr marL="180340" indent="-180340" algn="just">
              <a:lnSpc>
                <a:spcPct val="115000"/>
              </a:lnSpc>
              <a:tabLst>
                <a:tab pos="180340" algn="l"/>
              </a:tabLst>
            </a:pPr>
            <a:r>
              <a:rPr lang="en-US" sz="2400" b="1" i="1" dirty="0" err="1">
                <a:latin typeface="Cambria" panose="02040503050406030204" pitchFamily="18" charset="0"/>
                <a:ea typeface="Cambria" panose="02040503050406030204" pitchFamily="18" charset="0"/>
                <a:cs typeface="Times New Roman" panose="02020603050405020304" pitchFamily="18" charset="0"/>
              </a:rPr>
              <a:t>Trong</a:t>
            </a:r>
            <a:r>
              <a:rPr lang="en-US" sz="2400" b="1" i="1" dirty="0">
                <a:latin typeface="Cambria" panose="02040503050406030204" pitchFamily="18" charset="0"/>
                <a:ea typeface="Cambria" panose="02040503050406030204" pitchFamily="18" charset="0"/>
                <a:cs typeface="Times New Roman" panose="02020603050405020304" pitchFamily="18" charset="0"/>
              </a:rPr>
              <a:t> </a:t>
            </a:r>
            <a:r>
              <a:rPr lang="en-US" sz="2400" b="1" i="1" dirty="0" err="1">
                <a:latin typeface="Cambria" panose="02040503050406030204" pitchFamily="18" charset="0"/>
                <a:ea typeface="Cambria" panose="02040503050406030204" pitchFamily="18" charset="0"/>
                <a:cs typeface="Times New Roman" panose="02020603050405020304" pitchFamily="18" charset="0"/>
              </a:rPr>
              <a:t>đó</a:t>
            </a:r>
            <a:r>
              <a:rPr lang="en-US" sz="2400" b="1" i="1" dirty="0">
                <a:latin typeface="Cambria" panose="02040503050406030204" pitchFamily="18" charset="0"/>
                <a:ea typeface="Cambria" panose="02040503050406030204" pitchFamily="18" charset="0"/>
                <a:cs typeface="Times New Roman" panose="02020603050405020304" pitchFamily="18" charset="0"/>
              </a:rPr>
              <a:t>:  </a:t>
            </a:r>
            <a:r>
              <a:rPr lang="en-US" sz="2400" dirty="0">
                <a:latin typeface="Cambria" panose="02040503050406030204" pitchFamily="18" charset="0"/>
                <a:ea typeface="Cambria" panose="02040503050406030204" pitchFamily="18" charset="0"/>
                <a:cs typeface="Times New Roman" panose="02020603050405020304" pitchFamily="18" charset="0"/>
              </a:rPr>
              <a:t>A: </a:t>
            </a:r>
            <a:r>
              <a:rPr lang="en-US" sz="2400" dirty="0" err="1">
                <a:latin typeface="Cambria" panose="02040503050406030204" pitchFamily="18" charset="0"/>
                <a:ea typeface="Cambria" panose="02040503050406030204" pitchFamily="18" charset="0"/>
                <a:cs typeface="Times New Roman" panose="02020603050405020304" pitchFamily="18" charset="0"/>
              </a:rPr>
              <a:t>Công</a:t>
            </a:r>
            <a:r>
              <a:rPr lang="en-US" sz="2400" dirty="0">
                <a:latin typeface="Cambria" panose="02040503050406030204" pitchFamily="18" charset="0"/>
                <a:ea typeface="Cambria" panose="02040503050406030204" pitchFamily="18" charset="0"/>
                <a:cs typeface="Times New Roman" panose="02020603050405020304" pitchFamily="18" charset="0"/>
              </a:rPr>
              <a:t> (J).</a:t>
            </a:r>
            <a:endParaRPr lang="en-US" sz="2400" dirty="0">
              <a:latin typeface="Cambria" panose="02040503050406030204" pitchFamily="18" charset="0"/>
              <a:ea typeface="Cambria" panose="02040503050406030204" pitchFamily="18" charset="0"/>
            </a:endParaRPr>
          </a:p>
          <a:p>
            <a:pPr marL="180340" indent="-180340" algn="just">
              <a:lnSpc>
                <a:spcPct val="115000"/>
              </a:lnSpc>
              <a:tabLst>
                <a:tab pos="180340" algn="l"/>
              </a:tabLst>
            </a:pPr>
            <a:r>
              <a:rPr lang="en-US" sz="2400" dirty="0">
                <a:latin typeface="Cambria" panose="02040503050406030204" pitchFamily="18" charset="0"/>
                <a:ea typeface="Cambria" panose="02040503050406030204" pitchFamily="18" charset="0"/>
                <a:cs typeface="Times New Roman" panose="02020603050405020304" pitchFamily="18" charset="0"/>
              </a:rPr>
              <a:t>                     Q: </a:t>
            </a:r>
            <a:r>
              <a:rPr lang="en-US" sz="2400" dirty="0" err="1">
                <a:latin typeface="Cambria" panose="02040503050406030204" pitchFamily="18" charset="0"/>
                <a:ea typeface="Cambria" panose="02040503050406030204" pitchFamily="18" charset="0"/>
                <a:cs typeface="Times New Roman" panose="02020603050405020304" pitchFamily="18" charset="0"/>
              </a:rPr>
              <a:t>Nhiệt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lượng</a:t>
            </a:r>
            <a:r>
              <a:rPr lang="en-US" sz="2400" dirty="0">
                <a:latin typeface="Cambria" panose="02040503050406030204" pitchFamily="18" charset="0"/>
                <a:ea typeface="Cambria" panose="02040503050406030204" pitchFamily="18" charset="0"/>
                <a:cs typeface="Times New Roman" panose="02020603050405020304" pitchFamily="18" charset="0"/>
              </a:rPr>
              <a:t> ( J).</a:t>
            </a:r>
            <a:endParaRPr lang="en-US" sz="2400" dirty="0">
              <a:latin typeface="Cambria" panose="02040503050406030204" pitchFamily="18" charset="0"/>
              <a:ea typeface="Cambria" panose="02040503050406030204" pitchFamily="18" charset="0"/>
            </a:endParaRPr>
          </a:p>
          <a:p>
            <a:pPr marL="180340" indent="-180340" algn="just">
              <a:lnSpc>
                <a:spcPct val="115000"/>
              </a:lnSpc>
              <a:tabLst>
                <a:tab pos="180340" algn="l"/>
              </a:tabLst>
            </a:pPr>
            <a:r>
              <a:rPr lang="en-US" sz="2400" dirty="0">
                <a:latin typeface="Cambria" panose="02040503050406030204" pitchFamily="18" charset="0"/>
                <a:ea typeface="Cambria" panose="02040503050406030204" pitchFamily="18" charset="0"/>
                <a:cs typeface="Times New Roman" panose="02020603050405020304" pitchFamily="18" charset="0"/>
              </a:rPr>
              <a:t>                     ΔU: </a:t>
            </a:r>
            <a:r>
              <a:rPr lang="en-US" sz="2400" dirty="0" err="1">
                <a:latin typeface="Cambria" panose="02040503050406030204" pitchFamily="18" charset="0"/>
                <a:ea typeface="Cambria" panose="02040503050406030204" pitchFamily="18" charset="0"/>
                <a:cs typeface="Times New Roman" panose="02020603050405020304" pitchFamily="18" charset="0"/>
              </a:rPr>
              <a:t>Độ</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biến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thiên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nội</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năng</a:t>
            </a:r>
            <a:r>
              <a:rPr lang="en-US" sz="2400" dirty="0">
                <a:latin typeface="Cambria" panose="02040503050406030204" pitchFamily="18" charset="0"/>
                <a:ea typeface="Cambria" panose="02040503050406030204" pitchFamily="18" charset="0"/>
                <a:cs typeface="Times New Roman" panose="02020603050405020304" pitchFamily="18" charset="0"/>
              </a:rPr>
              <a:t> (J).</a:t>
            </a:r>
            <a:endParaRPr lang="en-US" sz="2400" dirty="0">
              <a:latin typeface="Cambria" panose="02040503050406030204" pitchFamily="18" charset="0"/>
              <a:ea typeface="Cambria" panose="02040503050406030204" pitchFamily="18" charset="0"/>
            </a:endParaRPr>
          </a:p>
        </p:txBody>
      </p:sp>
      <p:grpSp>
        <p:nvGrpSpPr>
          <p:cNvPr id="45" name="Group 44" descr="n26 fb Tran Phu">
            <a:extLst>
              <a:ext uri="{FF2B5EF4-FFF2-40B4-BE49-F238E27FC236}">
                <a16:creationId xmlns:a16="http://schemas.microsoft.com/office/drawing/2014/main" id="{7D420AB1-D1B3-4B5D-A43D-29C3FF79507D}"/>
              </a:ext>
            </a:extLst>
          </p:cNvPr>
          <p:cNvGrpSpPr/>
          <p:nvPr/>
        </p:nvGrpSpPr>
        <p:grpSpPr>
          <a:xfrm>
            <a:off x="10112393" y="2342719"/>
            <a:ext cx="1279619" cy="4152427"/>
            <a:chOff x="3745136" y="1765428"/>
            <a:chExt cx="1510646" cy="4902118"/>
          </a:xfrm>
        </p:grpSpPr>
        <p:pic>
          <p:nvPicPr>
            <p:cNvPr id="46" name="Picture 4" descr="Củng cố kiến thức">
              <a:extLst>
                <a:ext uri="{FF2B5EF4-FFF2-40B4-BE49-F238E27FC236}">
                  <a16:creationId xmlns:a16="http://schemas.microsoft.com/office/drawing/2014/main" id="{2F14DA4D-AFFA-4BEC-8CE9-695DF7DDCB83}"/>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61213" b="2629"/>
            <a:stretch/>
          </p:blipFill>
          <p:spPr bwMode="auto">
            <a:xfrm>
              <a:off x="3745136" y="1765428"/>
              <a:ext cx="1510646" cy="33560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Củng cố kiến thức">
              <a:extLst>
                <a:ext uri="{FF2B5EF4-FFF2-40B4-BE49-F238E27FC236}">
                  <a16:creationId xmlns:a16="http://schemas.microsoft.com/office/drawing/2014/main" id="{57F31B45-A40D-4F50-A03B-085DA8560CCC}"/>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66698" t="68532" r="8742"/>
            <a:stretch/>
          </p:blipFill>
          <p:spPr bwMode="auto">
            <a:xfrm>
              <a:off x="3920828" y="5089247"/>
              <a:ext cx="1079797" cy="15782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6065615"/>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animEffect transition="in" filter="barn(inVertical)">
                                          <p:cBhvr>
                                            <p:cTn id="17" dur="500"/>
                                            <p:tgtEl>
                                              <p:spTgt spid="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43" grpId="0" animBg="1"/>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animEffect transition="in" filter="barn(inVertical)">
                                          <p:cBhvr>
                                            <p:cTn id="17" dur="500"/>
                                            <p:tgtEl>
                                              <p:spTgt spid="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43" grpId="0" animBg="1"/>
          <p:bldP spid="44"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8438281" y="7349936"/>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7794648" y="7902975"/>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14" descr="n26 fb Tran Phu">
            <a:extLst>
              <a:ext uri="{FF2B5EF4-FFF2-40B4-BE49-F238E27FC236}">
                <a16:creationId xmlns:a16="http://schemas.microsoft.com/office/drawing/2014/main" id="{C1CF5B0F-588F-4AA0-8CF1-8F0B1E344304}"/>
              </a:ext>
            </a:extLst>
          </p:cNvPr>
          <p:cNvSpPr/>
          <p:nvPr/>
        </p:nvSpPr>
        <p:spPr>
          <a:xfrm>
            <a:off x="3733620" y="6310801"/>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8" name="Group 7" descr="n26 fb Tran Phu">
            <a:extLst>
              <a:ext uri="{FF2B5EF4-FFF2-40B4-BE49-F238E27FC236}">
                <a16:creationId xmlns:a16="http://schemas.microsoft.com/office/drawing/2014/main" id="{525989C1-E2D7-4B25-9979-85D35C137825}"/>
              </a:ext>
            </a:extLst>
          </p:cNvPr>
          <p:cNvGrpSpPr/>
          <p:nvPr/>
        </p:nvGrpSpPr>
        <p:grpSpPr>
          <a:xfrm>
            <a:off x="3905135" y="1766213"/>
            <a:ext cx="8063397" cy="4892227"/>
            <a:chOff x="-99588" y="-655300"/>
            <a:chExt cx="2399955" cy="2005916"/>
          </a:xfrm>
        </p:grpSpPr>
        <p:sp>
          <p:nvSpPr>
            <p:cNvPr id="39" name="Freeform 8">
              <a:extLst>
                <a:ext uri="{FF2B5EF4-FFF2-40B4-BE49-F238E27FC236}">
                  <a16:creationId xmlns:a16="http://schemas.microsoft.com/office/drawing/2014/main" id="{39F208E1-5232-49CF-B8F2-9D68F480F5C1}"/>
                </a:ext>
              </a:extLst>
            </p:cNvPr>
            <p:cNvSpPr/>
            <p:nvPr/>
          </p:nvSpPr>
          <p:spPr>
            <a:xfrm>
              <a:off x="-99588" y="-655300"/>
              <a:ext cx="2399955" cy="2005916"/>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66675" cap="rnd">
              <a:solidFill>
                <a:srgbClr val="059BB0"/>
              </a:solidFill>
              <a:prstDash val="sysDot"/>
              <a:round/>
            </a:ln>
          </p:spPr>
          <p:txBody>
            <a:bodyPr/>
            <a:lstStyle/>
            <a:p>
              <a:endParaRPr lang="en-US"/>
            </a:p>
          </p:txBody>
        </p:sp>
        <p:sp>
          <p:nvSpPr>
            <p:cNvPr id="40" name="TextBox 9">
              <a:extLst>
                <a:ext uri="{FF2B5EF4-FFF2-40B4-BE49-F238E27FC236}">
                  <a16:creationId xmlns:a16="http://schemas.microsoft.com/office/drawing/2014/main" id="{A68C7C32-A814-4E8C-9292-25914290A54D}"/>
                </a:ext>
              </a:extLst>
            </p:cNvPr>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6" name="Rectangle 7" descr="n26 fb Tran Phu">
            <a:extLst>
              <a:ext uri="{FF2B5EF4-FFF2-40B4-BE49-F238E27FC236}">
                <a16:creationId xmlns:a16="http://schemas.microsoft.com/office/drawing/2014/main" id="{6E7ABFDF-4CDC-4959-AF84-860E89890D81}"/>
              </a:ext>
            </a:extLst>
          </p:cNvPr>
          <p:cNvSpPr/>
          <p:nvPr/>
        </p:nvSpPr>
        <p:spPr>
          <a:xfrm>
            <a:off x="8094397" y="2037561"/>
            <a:ext cx="3671859" cy="4303422"/>
          </a:xfrm>
          <a:prstGeom prst="rect">
            <a:avLst/>
          </a:prstGeom>
        </p:spPr>
        <p:txBody>
          <a:bodyPr wrap="square">
            <a:spAutoFit/>
          </a:bodyPr>
          <a:lstStyle/>
          <a:p>
            <a:pPr marL="180340" indent="-180340" algn="just">
              <a:lnSpc>
                <a:spcPct val="115000"/>
              </a:lnSpc>
              <a:tabLst>
                <a:tab pos="180340" algn="l"/>
              </a:tabLst>
            </a:pPr>
            <a:r>
              <a:rPr lang="en-US" sz="2400" dirty="0" err="1">
                <a:latin typeface="Cambria" panose="02040503050406030204" pitchFamily="18" charset="0"/>
                <a:ea typeface="Cambria" panose="02040503050406030204" pitchFamily="18" charset="0"/>
                <a:cs typeface="Times New Roman" panose="02020603050405020304" pitchFamily="18" charset="0"/>
              </a:rPr>
              <a:t>Quy</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ước</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về</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dấu</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của</a:t>
            </a:r>
            <a:r>
              <a:rPr lang="en-US" sz="2400" dirty="0">
                <a:latin typeface="Cambria" panose="02040503050406030204" pitchFamily="18" charset="0"/>
                <a:ea typeface="Cambria" panose="02040503050406030204" pitchFamily="18" charset="0"/>
                <a:cs typeface="Times New Roman" panose="02020603050405020304" pitchFamily="18" charset="0"/>
              </a:rPr>
              <a:t> A </a:t>
            </a:r>
            <a:r>
              <a:rPr lang="en-US" sz="2400" dirty="0" err="1">
                <a:latin typeface="Cambria" panose="02040503050406030204" pitchFamily="18" charset="0"/>
                <a:ea typeface="Cambria" panose="02040503050406030204" pitchFamily="18" charset="0"/>
                <a:cs typeface="Times New Roman" panose="02020603050405020304" pitchFamily="18" charset="0"/>
              </a:rPr>
              <a:t>và</a:t>
            </a:r>
            <a:r>
              <a:rPr lang="en-US" sz="2400" dirty="0">
                <a:latin typeface="Cambria" panose="02040503050406030204" pitchFamily="18" charset="0"/>
                <a:ea typeface="Cambria" panose="02040503050406030204" pitchFamily="18" charset="0"/>
                <a:cs typeface="Times New Roman" panose="02020603050405020304" pitchFamily="18" charset="0"/>
              </a:rPr>
              <a:t> Q </a:t>
            </a:r>
            <a:r>
              <a:rPr lang="en-US" sz="2400" dirty="0" err="1">
                <a:latin typeface="Cambria" panose="02040503050406030204" pitchFamily="18" charset="0"/>
                <a:ea typeface="Cambria" panose="02040503050406030204" pitchFamily="18" charset="0"/>
                <a:cs typeface="Times New Roman" panose="02020603050405020304" pitchFamily="18" charset="0"/>
              </a:rPr>
              <a:t>trong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hệ</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thức</a:t>
            </a:r>
            <a:r>
              <a:rPr lang="en-US" sz="2400" dirty="0">
                <a:latin typeface="Cambria" panose="02040503050406030204" pitchFamily="18" charset="0"/>
                <a:ea typeface="Cambria" panose="02040503050406030204" pitchFamily="18" charset="0"/>
                <a:cs typeface="Times New Roman" panose="02020603050405020304" pitchFamily="18" charset="0"/>
              </a:rPr>
              <a:t> (2.1):</a:t>
            </a:r>
            <a:endParaRPr lang="en-US" sz="2400" dirty="0">
              <a:latin typeface="Cambria" panose="02040503050406030204" pitchFamily="18" charset="0"/>
              <a:ea typeface="Cambria" panose="02040503050406030204" pitchFamily="18" charset="0"/>
            </a:endParaRPr>
          </a:p>
          <a:p>
            <a:pPr marL="180340" indent="-180340" algn="just">
              <a:lnSpc>
                <a:spcPct val="115000"/>
              </a:lnSpc>
              <a:tabLst>
                <a:tab pos="180340" algn="l"/>
              </a:tabLst>
            </a:pPr>
            <a:r>
              <a:rPr lang="en-US" sz="2400" dirty="0">
                <a:latin typeface="Cambria" panose="02040503050406030204" pitchFamily="18" charset="0"/>
                <a:ea typeface="Cambria" panose="02040503050406030204" pitchFamily="18" charset="0"/>
                <a:cs typeface="Times New Roman" panose="02020603050405020304" pitchFamily="18" charset="0"/>
              </a:rPr>
              <a:t>    Q</a:t>
            </a:r>
            <a:r>
              <a:rPr lang="vi-VN"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a:latin typeface="Cambria" panose="02040503050406030204" pitchFamily="18" charset="0"/>
                <a:ea typeface="Cambria" panose="02040503050406030204" pitchFamily="18" charset="0"/>
                <a:cs typeface="Times New Roman" panose="02020603050405020304" pitchFamily="18" charset="0"/>
              </a:rPr>
              <a:t>&gt;</a:t>
            </a:r>
            <a:r>
              <a:rPr lang="vi-VN"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a:latin typeface="Cambria" panose="02040503050406030204" pitchFamily="18" charset="0"/>
                <a:ea typeface="Cambria" panose="02040503050406030204" pitchFamily="18" charset="0"/>
                <a:cs typeface="Times New Roman" panose="02020603050405020304" pitchFamily="18" charset="0"/>
              </a:rPr>
              <a:t>0: </a:t>
            </a:r>
            <a:r>
              <a:rPr lang="en-US" sz="2400" dirty="0" err="1">
                <a:latin typeface="Cambria" panose="02040503050406030204" pitchFamily="18" charset="0"/>
                <a:ea typeface="Cambria" panose="02040503050406030204" pitchFamily="18" charset="0"/>
                <a:cs typeface="Times New Roman" panose="02020603050405020304" pitchFamily="18" charset="0"/>
              </a:rPr>
              <a:t>Vật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nhận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nhiệt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lượng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từ</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vật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khác</a:t>
            </a:r>
            <a:r>
              <a:rPr lang="en-US" sz="2400" dirty="0">
                <a:latin typeface="Cambria" panose="02040503050406030204" pitchFamily="18" charset="0"/>
                <a:ea typeface="Cambria" panose="02040503050406030204" pitchFamily="18" charset="0"/>
                <a:cs typeface="Times New Roman" panose="02020603050405020304" pitchFamily="18" charset="0"/>
              </a:rPr>
              <a:t>.</a:t>
            </a:r>
            <a:endParaRPr lang="en-US" sz="2400" dirty="0">
              <a:latin typeface="Cambria" panose="02040503050406030204" pitchFamily="18" charset="0"/>
              <a:ea typeface="Cambria" panose="02040503050406030204" pitchFamily="18" charset="0"/>
            </a:endParaRPr>
          </a:p>
          <a:p>
            <a:pPr marL="180340" indent="-180340" algn="just">
              <a:lnSpc>
                <a:spcPct val="115000"/>
              </a:lnSpc>
              <a:tabLst>
                <a:tab pos="180340" algn="l"/>
              </a:tabLst>
            </a:pPr>
            <a:r>
              <a:rPr lang="en-US" sz="2400" dirty="0">
                <a:latin typeface="Cambria" panose="02040503050406030204" pitchFamily="18" charset="0"/>
                <a:ea typeface="Cambria" panose="02040503050406030204" pitchFamily="18" charset="0"/>
                <a:cs typeface="Times New Roman" panose="02020603050405020304" pitchFamily="18" charset="0"/>
              </a:rPr>
              <a:t>    Q</a:t>
            </a:r>
            <a:r>
              <a:rPr lang="vi-VN"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a:latin typeface="Cambria" panose="02040503050406030204" pitchFamily="18" charset="0"/>
                <a:ea typeface="Cambria" panose="02040503050406030204" pitchFamily="18" charset="0"/>
                <a:cs typeface="Times New Roman" panose="02020603050405020304" pitchFamily="18" charset="0"/>
              </a:rPr>
              <a:t>&lt;</a:t>
            </a:r>
            <a:r>
              <a:rPr lang="vi-VN"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a:latin typeface="Cambria" panose="02040503050406030204" pitchFamily="18" charset="0"/>
                <a:ea typeface="Cambria" panose="02040503050406030204" pitchFamily="18" charset="0"/>
                <a:cs typeface="Times New Roman" panose="02020603050405020304" pitchFamily="18" charset="0"/>
              </a:rPr>
              <a:t>0: </a:t>
            </a:r>
            <a:r>
              <a:rPr lang="en-US" sz="2400" dirty="0" err="1">
                <a:latin typeface="Cambria" panose="02040503050406030204" pitchFamily="18" charset="0"/>
                <a:ea typeface="Cambria" panose="02040503050406030204" pitchFamily="18" charset="0"/>
                <a:cs typeface="Times New Roman" panose="02020603050405020304" pitchFamily="18" charset="0"/>
              </a:rPr>
              <a:t>Vật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truyền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nhiệt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lượng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cho</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vật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khác</a:t>
            </a:r>
            <a:r>
              <a:rPr lang="en-US" sz="2400" dirty="0">
                <a:latin typeface="Cambria" panose="02040503050406030204" pitchFamily="18" charset="0"/>
                <a:ea typeface="Cambria" panose="02040503050406030204" pitchFamily="18" charset="0"/>
                <a:cs typeface="Times New Roman" panose="02020603050405020304" pitchFamily="18" charset="0"/>
              </a:rPr>
              <a:t>.</a:t>
            </a:r>
            <a:endParaRPr lang="en-US" sz="2400" dirty="0">
              <a:latin typeface="Cambria" panose="02040503050406030204" pitchFamily="18" charset="0"/>
              <a:ea typeface="Cambria" panose="02040503050406030204" pitchFamily="18" charset="0"/>
            </a:endParaRPr>
          </a:p>
          <a:p>
            <a:pPr marL="180340" indent="-180340" algn="just">
              <a:lnSpc>
                <a:spcPct val="115000"/>
              </a:lnSpc>
              <a:tabLst>
                <a:tab pos="180340" algn="l"/>
              </a:tabLst>
            </a:pPr>
            <a:r>
              <a:rPr lang="en-US" sz="2400" dirty="0">
                <a:latin typeface="Cambria" panose="02040503050406030204" pitchFamily="18" charset="0"/>
                <a:ea typeface="Cambria" panose="02040503050406030204" pitchFamily="18" charset="0"/>
                <a:cs typeface="Times New Roman" panose="02020603050405020304" pitchFamily="18" charset="0"/>
              </a:rPr>
              <a:t>    A</a:t>
            </a:r>
            <a:r>
              <a:rPr lang="vi-VN"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a:latin typeface="Cambria" panose="02040503050406030204" pitchFamily="18" charset="0"/>
                <a:ea typeface="Cambria" panose="02040503050406030204" pitchFamily="18" charset="0"/>
                <a:cs typeface="Times New Roman" panose="02020603050405020304" pitchFamily="18" charset="0"/>
              </a:rPr>
              <a:t>&gt;</a:t>
            </a:r>
            <a:r>
              <a:rPr lang="vi-VN"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a:latin typeface="Cambria" panose="02040503050406030204" pitchFamily="18" charset="0"/>
                <a:ea typeface="Cambria" panose="02040503050406030204" pitchFamily="18" charset="0"/>
                <a:cs typeface="Times New Roman" panose="02020603050405020304" pitchFamily="18" charset="0"/>
              </a:rPr>
              <a:t>0: </a:t>
            </a:r>
            <a:r>
              <a:rPr lang="en-US" sz="2400" dirty="0" err="1">
                <a:latin typeface="Cambria" panose="02040503050406030204" pitchFamily="18" charset="0"/>
                <a:ea typeface="Cambria" panose="02040503050406030204" pitchFamily="18" charset="0"/>
                <a:cs typeface="Times New Roman" panose="02020603050405020304" pitchFamily="18" charset="0"/>
              </a:rPr>
              <a:t>Vật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nhận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công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từ</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vật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khác</a:t>
            </a:r>
            <a:r>
              <a:rPr lang="en-US" sz="2400" dirty="0">
                <a:latin typeface="Cambria" panose="02040503050406030204" pitchFamily="18" charset="0"/>
                <a:ea typeface="Cambria" panose="02040503050406030204" pitchFamily="18" charset="0"/>
                <a:cs typeface="Times New Roman" panose="02020603050405020304" pitchFamily="18" charset="0"/>
              </a:rPr>
              <a:t>.</a:t>
            </a:r>
            <a:endParaRPr lang="en-US" sz="2400" dirty="0">
              <a:latin typeface="Cambria" panose="02040503050406030204" pitchFamily="18" charset="0"/>
              <a:ea typeface="Cambria" panose="02040503050406030204" pitchFamily="18" charset="0"/>
            </a:endParaRPr>
          </a:p>
          <a:p>
            <a:pPr marL="180340" indent="-180340" algn="just">
              <a:lnSpc>
                <a:spcPct val="115000"/>
              </a:lnSpc>
              <a:tabLst>
                <a:tab pos="180340" algn="l"/>
              </a:tabLst>
            </a:pPr>
            <a:r>
              <a:rPr lang="en-US" sz="2400" dirty="0">
                <a:latin typeface="Cambria" panose="02040503050406030204" pitchFamily="18" charset="0"/>
                <a:ea typeface="Cambria" panose="02040503050406030204" pitchFamily="18" charset="0"/>
                <a:cs typeface="Times New Roman" panose="02020603050405020304" pitchFamily="18" charset="0"/>
              </a:rPr>
              <a:t>    A</a:t>
            </a:r>
            <a:r>
              <a:rPr lang="vi-VN"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a:latin typeface="Cambria" panose="02040503050406030204" pitchFamily="18" charset="0"/>
                <a:ea typeface="Cambria" panose="02040503050406030204" pitchFamily="18" charset="0"/>
                <a:cs typeface="Times New Roman" panose="02020603050405020304" pitchFamily="18" charset="0"/>
              </a:rPr>
              <a:t>&lt;</a:t>
            </a:r>
            <a:r>
              <a:rPr lang="vi-VN"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a:latin typeface="Cambria" panose="02040503050406030204" pitchFamily="18" charset="0"/>
                <a:ea typeface="Cambria" panose="02040503050406030204" pitchFamily="18" charset="0"/>
                <a:cs typeface="Times New Roman" panose="02020603050405020304" pitchFamily="18" charset="0"/>
              </a:rPr>
              <a:t>0: </a:t>
            </a:r>
            <a:r>
              <a:rPr lang="en-US" sz="2400" dirty="0" err="1">
                <a:latin typeface="Cambria" panose="02040503050406030204" pitchFamily="18" charset="0"/>
                <a:ea typeface="Cambria" panose="02040503050406030204" pitchFamily="18" charset="0"/>
                <a:cs typeface="Times New Roman" panose="02020603050405020304" pitchFamily="18" charset="0"/>
              </a:rPr>
              <a:t>Vật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thực</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hiện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công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lên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vật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khác</a:t>
            </a:r>
            <a:r>
              <a:rPr lang="en-US" sz="2400" dirty="0">
                <a:latin typeface="Cambria" panose="02040503050406030204" pitchFamily="18" charset="0"/>
                <a:ea typeface="Cambria" panose="02040503050406030204" pitchFamily="18" charset="0"/>
                <a:cs typeface="Times New Roman" panose="02020603050405020304" pitchFamily="18" charset="0"/>
              </a:rPr>
              <a:t>.</a:t>
            </a:r>
            <a:endParaRPr lang="en-US" sz="2400" dirty="0">
              <a:latin typeface="Cambria" panose="02040503050406030204" pitchFamily="18" charset="0"/>
              <a:ea typeface="Cambria" panose="02040503050406030204" pitchFamily="18" charset="0"/>
            </a:endParaRPr>
          </a:p>
        </p:txBody>
      </p:sp>
      <p:sp>
        <p:nvSpPr>
          <p:cNvPr id="37" name="Rectangle 4" descr="n26 fb Tran Phu">
            <a:extLst>
              <a:ext uri="{FF2B5EF4-FFF2-40B4-BE49-F238E27FC236}">
                <a16:creationId xmlns:a16="http://schemas.microsoft.com/office/drawing/2014/main" id="{8293CBF5-29D7-4B09-83B9-3A8EDF1C39C0}"/>
              </a:ext>
            </a:extLst>
          </p:cNvPr>
          <p:cNvSpPr/>
          <p:nvPr/>
        </p:nvSpPr>
        <p:spPr>
          <a:xfrm>
            <a:off x="4046743" y="5818368"/>
            <a:ext cx="4114800" cy="770083"/>
          </a:xfrm>
          <a:prstGeom prst="rect">
            <a:avLst/>
          </a:prstGeom>
        </p:spPr>
        <p:txBody>
          <a:bodyPr wrap="square">
            <a:spAutoFit/>
          </a:bodyPr>
          <a:lstStyle/>
          <a:p>
            <a:pPr algn="ctr">
              <a:lnSpc>
                <a:spcPct val="115000"/>
              </a:lnSpc>
              <a:spcAft>
                <a:spcPts val="800"/>
              </a:spcAft>
            </a:pPr>
            <a:r>
              <a:rPr lang="en-US" sz="2000" b="1" kern="100" dirty="0" err="1">
                <a:latin typeface="Cambria" panose="02040503050406030204" pitchFamily="18" charset="0"/>
                <a:ea typeface="Cambria" panose="02040503050406030204" pitchFamily="18" charset="0"/>
                <a:cs typeface="Times New Roman" panose="02020603050405020304" pitchFamily="18" charset="0"/>
              </a:rPr>
              <a:t>Hình</a:t>
            </a:r>
            <a:r>
              <a:rPr lang="en-US" sz="2000" b="1" kern="100" dirty="0">
                <a:latin typeface="Cambria" panose="02040503050406030204" pitchFamily="18" charset="0"/>
                <a:ea typeface="Cambria" panose="02040503050406030204" pitchFamily="18" charset="0"/>
                <a:cs typeface="Times New Roman" panose="02020603050405020304" pitchFamily="18" charset="0"/>
              </a:rPr>
              <a:t> 2.4.</a:t>
            </a:r>
            <a:r>
              <a:rPr lang="en-US" sz="2000" kern="100" dirty="0">
                <a:latin typeface="Cambria" panose="02040503050406030204" pitchFamily="18" charset="0"/>
                <a:ea typeface="Cambria" panose="02040503050406030204" pitchFamily="18" charset="0"/>
                <a:cs typeface="Times New Roman" panose="02020603050405020304" pitchFamily="18" charset="0"/>
              </a:rPr>
              <a:t> </a:t>
            </a:r>
            <a:r>
              <a:rPr lang="en-US" sz="2000" i="1" kern="100" dirty="0" err="1">
                <a:latin typeface="Cambria" panose="02040503050406030204" pitchFamily="18" charset="0"/>
                <a:ea typeface="Cambria" panose="02040503050406030204" pitchFamily="18" charset="0"/>
                <a:cs typeface="Times New Roman" panose="02020603050405020304" pitchFamily="18" charset="0"/>
              </a:rPr>
              <a:t>Quy</a:t>
            </a:r>
            <a:r>
              <a:rPr lang="en-US" sz="2000" i="1" kern="100" dirty="0">
                <a:latin typeface="Cambria" panose="02040503050406030204" pitchFamily="18" charset="0"/>
                <a:ea typeface="Cambria" panose="02040503050406030204" pitchFamily="18" charset="0"/>
                <a:cs typeface="Times New Roman" panose="02020603050405020304" pitchFamily="18" charset="0"/>
              </a:rPr>
              <a:t> </a:t>
            </a:r>
            <a:r>
              <a:rPr lang="en-US" sz="2000" i="1" kern="100" dirty="0" err="1">
                <a:latin typeface="Cambria" panose="02040503050406030204" pitchFamily="18" charset="0"/>
                <a:ea typeface="Cambria" panose="02040503050406030204" pitchFamily="18" charset="0"/>
                <a:cs typeface="Times New Roman" panose="02020603050405020304" pitchFamily="18" charset="0"/>
              </a:rPr>
              <a:t>ước</a:t>
            </a:r>
            <a:r>
              <a:rPr lang="en-US" sz="2000" i="1" kern="100" dirty="0">
                <a:latin typeface="Cambria" panose="02040503050406030204" pitchFamily="18" charset="0"/>
                <a:ea typeface="Cambria" panose="02040503050406030204" pitchFamily="18" charset="0"/>
                <a:cs typeface="Times New Roman" panose="02020603050405020304" pitchFamily="18" charset="0"/>
              </a:rPr>
              <a:t> </a:t>
            </a:r>
            <a:r>
              <a:rPr lang="en-US" sz="2000" i="1" kern="100" dirty="0" err="1">
                <a:latin typeface="Cambria" panose="02040503050406030204" pitchFamily="18" charset="0"/>
                <a:ea typeface="Cambria" panose="02040503050406030204" pitchFamily="18" charset="0"/>
                <a:cs typeface="Times New Roman" panose="02020603050405020304" pitchFamily="18" charset="0"/>
              </a:rPr>
              <a:t>về</a:t>
            </a:r>
            <a:r>
              <a:rPr lang="en-US" sz="2000" i="1" kern="100" dirty="0">
                <a:latin typeface="Cambria" panose="02040503050406030204" pitchFamily="18" charset="0"/>
                <a:ea typeface="Cambria" panose="02040503050406030204" pitchFamily="18" charset="0"/>
                <a:cs typeface="Times New Roman" panose="02020603050405020304" pitchFamily="18" charset="0"/>
              </a:rPr>
              <a:t> </a:t>
            </a:r>
            <a:r>
              <a:rPr lang="en-US" sz="2000" i="1" kern="100" dirty="0" err="1">
                <a:latin typeface="Cambria" panose="02040503050406030204" pitchFamily="18" charset="0"/>
                <a:ea typeface="Cambria" panose="02040503050406030204" pitchFamily="18" charset="0"/>
                <a:cs typeface="Times New Roman" panose="02020603050405020304" pitchFamily="18" charset="0"/>
              </a:rPr>
              <a:t>dấu</a:t>
            </a:r>
            <a:r>
              <a:rPr lang="en-US" sz="2000" i="1" kern="100" dirty="0">
                <a:latin typeface="Cambria" panose="02040503050406030204" pitchFamily="18" charset="0"/>
                <a:ea typeface="Cambria" panose="02040503050406030204" pitchFamily="18" charset="0"/>
                <a:cs typeface="Times New Roman" panose="02020603050405020304" pitchFamily="18" charset="0"/>
              </a:rPr>
              <a:t> </a:t>
            </a:r>
            <a:r>
              <a:rPr lang="en-US" sz="2000" i="1" kern="100" dirty="0" err="1">
                <a:latin typeface="Cambria" panose="02040503050406030204" pitchFamily="18" charset="0"/>
                <a:ea typeface="Cambria" panose="02040503050406030204" pitchFamily="18" charset="0"/>
                <a:cs typeface="Times New Roman" panose="02020603050405020304" pitchFamily="18" charset="0"/>
              </a:rPr>
              <a:t>của</a:t>
            </a:r>
            <a:r>
              <a:rPr lang="en-US" sz="2000" i="1" kern="100" dirty="0">
                <a:latin typeface="Cambria" panose="02040503050406030204" pitchFamily="18" charset="0"/>
                <a:ea typeface="Cambria" panose="02040503050406030204" pitchFamily="18" charset="0"/>
                <a:cs typeface="Times New Roman" panose="02020603050405020304" pitchFamily="18" charset="0"/>
              </a:rPr>
              <a:t> Q </a:t>
            </a:r>
            <a:r>
              <a:rPr lang="en-US" sz="2000" i="1" kern="100" dirty="0" err="1">
                <a:latin typeface="Cambria" panose="02040503050406030204" pitchFamily="18" charset="0"/>
                <a:ea typeface="Cambria" panose="02040503050406030204" pitchFamily="18" charset="0"/>
                <a:cs typeface="Times New Roman" panose="02020603050405020304" pitchFamily="18" charset="0"/>
              </a:rPr>
              <a:t>và</a:t>
            </a:r>
            <a:r>
              <a:rPr lang="en-US" sz="2000" i="1" kern="100" dirty="0">
                <a:latin typeface="Cambria" panose="02040503050406030204" pitchFamily="18" charset="0"/>
                <a:ea typeface="Cambria" panose="02040503050406030204" pitchFamily="18" charset="0"/>
                <a:cs typeface="Times New Roman" panose="02020603050405020304" pitchFamily="18" charset="0"/>
              </a:rPr>
              <a:t> A </a:t>
            </a:r>
            <a:r>
              <a:rPr lang="en-US" sz="2000" i="1" kern="100" dirty="0" err="1">
                <a:latin typeface="Cambria" panose="02040503050406030204" pitchFamily="18" charset="0"/>
                <a:ea typeface="Cambria" panose="02040503050406030204" pitchFamily="18" charset="0"/>
                <a:cs typeface="Times New Roman" panose="02020603050405020304" pitchFamily="18" charset="0"/>
              </a:rPr>
              <a:t>trong</a:t>
            </a:r>
            <a:r>
              <a:rPr lang="en-US" sz="2000" i="1" kern="100" dirty="0">
                <a:latin typeface="Cambria" panose="02040503050406030204" pitchFamily="18" charset="0"/>
                <a:ea typeface="Cambria" panose="02040503050406030204" pitchFamily="18" charset="0"/>
                <a:cs typeface="Times New Roman" panose="02020603050405020304" pitchFamily="18" charset="0"/>
              </a:rPr>
              <a:t> </a:t>
            </a:r>
            <a:r>
              <a:rPr lang="en-US" sz="2000" i="1" kern="100" dirty="0" err="1">
                <a:latin typeface="Cambria" panose="02040503050406030204" pitchFamily="18" charset="0"/>
                <a:ea typeface="Cambria" panose="02040503050406030204" pitchFamily="18" charset="0"/>
                <a:cs typeface="Times New Roman" panose="02020603050405020304" pitchFamily="18" charset="0"/>
              </a:rPr>
              <a:t>hệ</a:t>
            </a:r>
            <a:r>
              <a:rPr lang="en-US" sz="2000" i="1" kern="100" dirty="0">
                <a:latin typeface="Cambria" panose="02040503050406030204" pitchFamily="18" charset="0"/>
                <a:ea typeface="Cambria" panose="02040503050406030204" pitchFamily="18" charset="0"/>
                <a:cs typeface="Times New Roman" panose="02020603050405020304" pitchFamily="18" charset="0"/>
              </a:rPr>
              <a:t> </a:t>
            </a:r>
            <a:r>
              <a:rPr lang="en-US" sz="2000" i="1" kern="100" dirty="0" err="1">
                <a:latin typeface="Cambria" panose="02040503050406030204" pitchFamily="18" charset="0"/>
                <a:ea typeface="Cambria" panose="02040503050406030204" pitchFamily="18" charset="0"/>
                <a:cs typeface="Times New Roman" panose="02020603050405020304" pitchFamily="18" charset="0"/>
              </a:rPr>
              <a:t>thức</a:t>
            </a:r>
            <a:r>
              <a:rPr lang="en-US" sz="2000" i="1" kern="100" dirty="0">
                <a:latin typeface="Cambria" panose="02040503050406030204" pitchFamily="18" charset="0"/>
                <a:ea typeface="Cambria" panose="02040503050406030204" pitchFamily="18" charset="0"/>
                <a:cs typeface="Times New Roman" panose="02020603050405020304" pitchFamily="18" charset="0"/>
              </a:rPr>
              <a:t> (2.1)</a:t>
            </a:r>
            <a:endParaRPr lang="en-US" sz="2000" kern="1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48" name="Picture 2" descr="n26 fb Tran Phu">
            <a:extLst>
              <a:ext uri="{FF2B5EF4-FFF2-40B4-BE49-F238E27FC236}">
                <a16:creationId xmlns:a16="http://schemas.microsoft.com/office/drawing/2014/main" id="{62063503-D51A-400B-804A-FBD89BB552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6909" y="2706387"/>
            <a:ext cx="3833219" cy="248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270781"/>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Effect transition="in" filter="barn(inVertical)">
                                          <p:cBhvr>
                                            <p:cTn id="17" dur="500"/>
                                            <p:tgtEl>
                                              <p:spTgt spid="3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6">
                                                <p:txEl>
                                                  <p:pRg st="1" end="1"/>
                                                </p:txEl>
                                              </p:spTgt>
                                            </p:tgtEl>
                                            <p:attrNameLst>
                                              <p:attrName>style.visibility</p:attrName>
                                            </p:attrNameLst>
                                          </p:cBhvr>
                                          <p:to>
                                            <p:strVal val="visible"/>
                                          </p:to>
                                        </p:set>
                                        <p:animEffect transition="in" filter="barn(inVertical)">
                                          <p:cBhvr>
                                            <p:cTn id="22" dur="500"/>
                                            <p:tgtEl>
                                              <p:spTgt spid="3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animEffect transition="in" filter="barn(inVertical)">
                                          <p:cBhvr>
                                            <p:cTn id="27" dur="500"/>
                                            <p:tgtEl>
                                              <p:spTgt spid="3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6">
                                                <p:txEl>
                                                  <p:pRg st="3" end="3"/>
                                                </p:txEl>
                                              </p:spTgt>
                                            </p:tgtEl>
                                            <p:attrNameLst>
                                              <p:attrName>style.visibility</p:attrName>
                                            </p:attrNameLst>
                                          </p:cBhvr>
                                          <p:to>
                                            <p:strVal val="visible"/>
                                          </p:to>
                                        </p:set>
                                        <p:animEffect transition="in" filter="barn(inVertical)">
                                          <p:cBhvr>
                                            <p:cTn id="32" dur="500"/>
                                            <p:tgtEl>
                                              <p:spTgt spid="3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6">
                                                <p:txEl>
                                                  <p:pRg st="4" end="4"/>
                                                </p:txEl>
                                              </p:spTgt>
                                            </p:tgtEl>
                                            <p:attrNameLst>
                                              <p:attrName>style.visibility</p:attrName>
                                            </p:attrNameLst>
                                          </p:cBhvr>
                                          <p:to>
                                            <p:strVal val="visible"/>
                                          </p:to>
                                        </p:set>
                                        <p:animEffect transition="in" filter="fade">
                                          <p:cBhvr>
                                            <p:cTn id="37" dur="1000"/>
                                            <p:tgtEl>
                                              <p:spTgt spid="36">
                                                <p:txEl>
                                                  <p:pRg st="4" end="4"/>
                                                </p:txEl>
                                              </p:spTgt>
                                            </p:tgtEl>
                                          </p:cBhvr>
                                        </p:animEffect>
                                        <p:anim calcmode="lin" valueType="num">
                                          <p:cBhvr>
                                            <p:cTn id="38"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Effect transition="in" filter="barn(inVertical)">
                                          <p:cBhvr>
                                            <p:cTn id="17" dur="500"/>
                                            <p:tgtEl>
                                              <p:spTgt spid="3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6">
                                                <p:txEl>
                                                  <p:pRg st="1" end="1"/>
                                                </p:txEl>
                                              </p:spTgt>
                                            </p:tgtEl>
                                            <p:attrNameLst>
                                              <p:attrName>style.visibility</p:attrName>
                                            </p:attrNameLst>
                                          </p:cBhvr>
                                          <p:to>
                                            <p:strVal val="visible"/>
                                          </p:to>
                                        </p:set>
                                        <p:animEffect transition="in" filter="barn(inVertical)">
                                          <p:cBhvr>
                                            <p:cTn id="22" dur="500"/>
                                            <p:tgtEl>
                                              <p:spTgt spid="3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animEffect transition="in" filter="barn(inVertical)">
                                          <p:cBhvr>
                                            <p:cTn id="27" dur="500"/>
                                            <p:tgtEl>
                                              <p:spTgt spid="3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6">
                                                <p:txEl>
                                                  <p:pRg st="3" end="3"/>
                                                </p:txEl>
                                              </p:spTgt>
                                            </p:tgtEl>
                                            <p:attrNameLst>
                                              <p:attrName>style.visibility</p:attrName>
                                            </p:attrNameLst>
                                          </p:cBhvr>
                                          <p:to>
                                            <p:strVal val="visible"/>
                                          </p:to>
                                        </p:set>
                                        <p:animEffect transition="in" filter="barn(inVertical)">
                                          <p:cBhvr>
                                            <p:cTn id="32" dur="500"/>
                                            <p:tgtEl>
                                              <p:spTgt spid="3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6">
                                                <p:txEl>
                                                  <p:pRg st="4" end="4"/>
                                                </p:txEl>
                                              </p:spTgt>
                                            </p:tgtEl>
                                            <p:attrNameLst>
                                              <p:attrName>style.visibility</p:attrName>
                                            </p:attrNameLst>
                                          </p:cBhvr>
                                          <p:to>
                                            <p:strVal val="visible"/>
                                          </p:to>
                                        </p:set>
                                        <p:animEffect transition="in" filter="fade">
                                          <p:cBhvr>
                                            <p:cTn id="37" dur="1000"/>
                                            <p:tgtEl>
                                              <p:spTgt spid="36">
                                                <p:txEl>
                                                  <p:pRg st="4" end="4"/>
                                                </p:txEl>
                                              </p:spTgt>
                                            </p:tgtEl>
                                          </p:cBhvr>
                                        </p:animEffect>
                                        <p:anim calcmode="lin" valueType="num">
                                          <p:cBhvr>
                                            <p:cTn id="38"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8438281" y="7349936"/>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7794648" y="7902975"/>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14" descr="n26 fb Tran Phu">
            <a:extLst>
              <a:ext uri="{FF2B5EF4-FFF2-40B4-BE49-F238E27FC236}">
                <a16:creationId xmlns:a16="http://schemas.microsoft.com/office/drawing/2014/main" id="{C1CF5B0F-588F-4AA0-8CF1-8F0B1E344304}"/>
              </a:ext>
            </a:extLst>
          </p:cNvPr>
          <p:cNvSpPr/>
          <p:nvPr/>
        </p:nvSpPr>
        <p:spPr>
          <a:xfrm>
            <a:off x="3733620" y="6310801"/>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8" name="Group 7" descr="n26 fb Tran Phu">
            <a:extLst>
              <a:ext uri="{FF2B5EF4-FFF2-40B4-BE49-F238E27FC236}">
                <a16:creationId xmlns:a16="http://schemas.microsoft.com/office/drawing/2014/main" id="{525989C1-E2D7-4B25-9979-85D35C137825}"/>
              </a:ext>
            </a:extLst>
          </p:cNvPr>
          <p:cNvGrpSpPr/>
          <p:nvPr/>
        </p:nvGrpSpPr>
        <p:grpSpPr>
          <a:xfrm>
            <a:off x="3905134" y="1766213"/>
            <a:ext cx="8063397" cy="4892227"/>
            <a:chOff x="-99588" y="-655300"/>
            <a:chExt cx="2399955" cy="2005916"/>
          </a:xfrm>
        </p:grpSpPr>
        <p:sp>
          <p:nvSpPr>
            <p:cNvPr id="39" name="Freeform 8">
              <a:extLst>
                <a:ext uri="{FF2B5EF4-FFF2-40B4-BE49-F238E27FC236}">
                  <a16:creationId xmlns:a16="http://schemas.microsoft.com/office/drawing/2014/main" id="{39F208E1-5232-49CF-B8F2-9D68F480F5C1}"/>
                </a:ext>
              </a:extLst>
            </p:cNvPr>
            <p:cNvSpPr/>
            <p:nvPr/>
          </p:nvSpPr>
          <p:spPr>
            <a:xfrm>
              <a:off x="-99588" y="-655300"/>
              <a:ext cx="2399955" cy="2005916"/>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66675" cap="rnd">
              <a:solidFill>
                <a:srgbClr val="059BB0"/>
              </a:solidFill>
              <a:prstDash val="sysDot"/>
              <a:round/>
            </a:ln>
          </p:spPr>
          <p:txBody>
            <a:bodyPr/>
            <a:lstStyle/>
            <a:p>
              <a:endParaRPr lang="en-US" dirty="0"/>
            </a:p>
          </p:txBody>
        </p:sp>
        <p:sp>
          <p:nvSpPr>
            <p:cNvPr id="40" name="TextBox 9">
              <a:extLst>
                <a:ext uri="{FF2B5EF4-FFF2-40B4-BE49-F238E27FC236}">
                  <a16:creationId xmlns:a16="http://schemas.microsoft.com/office/drawing/2014/main" id="{A68C7C32-A814-4E8C-9292-25914290A54D}"/>
                </a:ext>
              </a:extLst>
            </p:cNvPr>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3" name="Rectangle 32" descr="n26 fb Tran Phu">
            <a:extLst>
              <a:ext uri="{FF2B5EF4-FFF2-40B4-BE49-F238E27FC236}">
                <a16:creationId xmlns:a16="http://schemas.microsoft.com/office/drawing/2014/main" id="{5F7C68EA-C156-4931-88E9-07D8B2A74180}"/>
              </a:ext>
            </a:extLst>
          </p:cNvPr>
          <p:cNvSpPr/>
          <p:nvPr/>
        </p:nvSpPr>
        <p:spPr>
          <a:xfrm>
            <a:off x="4033652" y="1932749"/>
            <a:ext cx="7934879" cy="2179764"/>
          </a:xfrm>
          <a:prstGeom prst="rect">
            <a:avLst/>
          </a:prstGeom>
        </p:spPr>
        <p:txBody>
          <a:bodyPr wrap="square">
            <a:spAutoFit/>
          </a:bodyPr>
          <a:lstStyle/>
          <a:p>
            <a:pPr marL="0" marR="0" lvl="0" indent="0" algn="just" defTabSz="914400" rtl="0" eaLnBrk="1" fontAlgn="auto" latinLnBrk="0" hangingPunct="1">
              <a:lnSpc>
                <a:spcPct val="115000"/>
              </a:lnSpc>
              <a:spcBef>
                <a:spcPts val="0"/>
              </a:spcBef>
              <a:buClrTx/>
              <a:buSzTx/>
              <a:buFontTx/>
              <a:buNone/>
              <a:tabLst/>
              <a:defRPr/>
            </a:pPr>
            <a:r>
              <a:rPr kumimoji="0" lang="en-US" sz="24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2: </a:t>
            </a:r>
            <a:endParaRPr kumimoji="0" lang="en-US" sz="24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15000"/>
              </a:lnSpc>
              <a:spcBef>
                <a:spcPts val="0"/>
              </a:spcBef>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ΔU = Q </a:t>
            </a:r>
            <a:r>
              <a:rPr kumimoji="0" lang="en-US" sz="2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khi</a:t>
            </a: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Q &gt; 0 </a:t>
            </a:r>
            <a:r>
              <a:rPr kumimoji="0" lang="en-US" sz="2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khi</a:t>
            </a: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Q &lt; 0.</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171450" marR="0" lvl="0" algn="just" defTabSz="914400" rtl="0" eaLnBrk="1" fontAlgn="auto" latinLnBrk="0" hangingPunct="1">
              <a:lnSpc>
                <a:spcPct val="115000"/>
              </a:lnSpc>
              <a:spcBef>
                <a:spcPts val="0"/>
              </a:spcBef>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Quá</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đổi</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Q &gt; 0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nhận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lượng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p>
          <a:p>
            <a:pPr marL="0" marR="0" lvl="0" indent="0" algn="just" defTabSz="914400" rtl="0" eaLnBrk="1" fontAlgn="auto" latinLnBrk="0" hangingPunct="1">
              <a:lnSpc>
                <a:spcPct val="115000"/>
              </a:lnSpc>
              <a:spcBef>
                <a:spcPts val="0"/>
              </a:spcBef>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Q &lt; 0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lượng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p:txBody>
      </p:sp>
      <p:pic>
        <p:nvPicPr>
          <p:cNvPr id="34" name="Picture 33" descr="n26 fb Tran Phu">
            <a:extLst>
              <a:ext uri="{FF2B5EF4-FFF2-40B4-BE49-F238E27FC236}">
                <a16:creationId xmlns:a16="http://schemas.microsoft.com/office/drawing/2014/main" id="{1492A4D8-F227-42CA-A853-0FB7C2340116}"/>
              </a:ext>
            </a:extLst>
          </p:cNvPr>
          <p:cNvPicPr/>
          <p:nvPr/>
        </p:nvPicPr>
        <p:blipFill>
          <a:blip r:embed="rId15">
            <a:extLst>
              <a:ext uri="{BEBA8EAE-BF5A-486C-A8C5-ECC9F3942E4B}">
                <a14:imgProps xmlns:a14="http://schemas.microsoft.com/office/drawing/2010/main">
                  <a14:imgLayer r:embed="rId16">
                    <a14:imgEffect>
                      <a14:sharpenSoften amount="50000"/>
                    </a14:imgEffect>
                  </a14:imgLayer>
                </a14:imgProps>
              </a:ext>
            </a:extLst>
          </a:blip>
          <a:stretch>
            <a:fillRect/>
          </a:stretch>
        </p:blipFill>
        <p:spPr>
          <a:xfrm>
            <a:off x="6736749" y="4212326"/>
            <a:ext cx="2764404" cy="2366198"/>
          </a:xfrm>
          <a:prstGeom prst="rect">
            <a:avLst/>
          </a:prstGeom>
        </p:spPr>
      </p:pic>
    </p:spTree>
    <p:extLst>
      <p:ext uri="{BB962C8B-B14F-4D97-AF65-F5344CB8AC3E}">
        <p14:creationId xmlns:p14="http://schemas.microsoft.com/office/powerpoint/2010/main" val="1721492622"/>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barn(inVertical)">
                                          <p:cBhvr>
                                            <p:cTn id="17" dur="500"/>
                                            <p:tgtEl>
                                              <p:spTgt spid="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fade">
                                          <p:cBhvr>
                                            <p:cTn id="22" dur="1000"/>
                                            <p:tgtEl>
                                              <p:spTgt spid="33">
                                                <p:txEl>
                                                  <p:pRg st="3" end="3"/>
                                                </p:txEl>
                                              </p:spTgt>
                                            </p:tgtEl>
                                          </p:cBhvr>
                                        </p:animEffect>
                                        <p:anim calcmode="lin" valueType="num">
                                          <p:cBhvr>
                                            <p:cTn id="23"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xEl>
                                                  <p:pRg st="4" end="4"/>
                                                </p:txEl>
                                              </p:spTgt>
                                            </p:tgtEl>
                                            <p:attrNameLst>
                                              <p:attrName>style.visibility</p:attrName>
                                            </p:attrNameLst>
                                          </p:cBhvr>
                                          <p:to>
                                            <p:strVal val="visible"/>
                                          </p:to>
                                        </p:set>
                                        <p:animEffect transition="in" filter="fade">
                                          <p:cBhvr>
                                            <p:cTn id="29" dur="1000"/>
                                            <p:tgtEl>
                                              <p:spTgt spid="33">
                                                <p:txEl>
                                                  <p:pRg st="4" end="4"/>
                                                </p:txEl>
                                              </p:spTgt>
                                            </p:tgtEl>
                                          </p:cBhvr>
                                        </p:animEffect>
                                        <p:anim calcmode="lin" valueType="num">
                                          <p:cBhvr>
                                            <p:cTn id="30" dur="1000" fill="hold"/>
                                            <p:tgtEl>
                                              <p:spTgt spid="3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barn(inVertical)">
                                          <p:cBhvr>
                                            <p:cTn id="17" dur="500"/>
                                            <p:tgtEl>
                                              <p:spTgt spid="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fade">
                                          <p:cBhvr>
                                            <p:cTn id="22" dur="1000"/>
                                            <p:tgtEl>
                                              <p:spTgt spid="33">
                                                <p:txEl>
                                                  <p:pRg st="3" end="3"/>
                                                </p:txEl>
                                              </p:spTgt>
                                            </p:tgtEl>
                                          </p:cBhvr>
                                        </p:animEffect>
                                        <p:anim calcmode="lin" valueType="num">
                                          <p:cBhvr>
                                            <p:cTn id="23"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xEl>
                                                  <p:pRg st="4" end="4"/>
                                                </p:txEl>
                                              </p:spTgt>
                                            </p:tgtEl>
                                            <p:attrNameLst>
                                              <p:attrName>style.visibility</p:attrName>
                                            </p:attrNameLst>
                                          </p:cBhvr>
                                          <p:to>
                                            <p:strVal val="visible"/>
                                          </p:to>
                                        </p:set>
                                        <p:animEffect transition="in" filter="fade">
                                          <p:cBhvr>
                                            <p:cTn id="29" dur="1000"/>
                                            <p:tgtEl>
                                              <p:spTgt spid="33">
                                                <p:txEl>
                                                  <p:pRg st="4" end="4"/>
                                                </p:txEl>
                                              </p:spTgt>
                                            </p:tgtEl>
                                          </p:cBhvr>
                                        </p:animEffect>
                                        <p:anim calcmode="lin" valueType="num">
                                          <p:cBhvr>
                                            <p:cTn id="30" dur="1000" fill="hold"/>
                                            <p:tgtEl>
                                              <p:spTgt spid="3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8438281" y="7349936"/>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7794648" y="7902975"/>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14" descr="n26 fb Tran Phu">
            <a:extLst>
              <a:ext uri="{FF2B5EF4-FFF2-40B4-BE49-F238E27FC236}">
                <a16:creationId xmlns:a16="http://schemas.microsoft.com/office/drawing/2014/main" id="{C1CF5B0F-588F-4AA0-8CF1-8F0B1E344304}"/>
              </a:ext>
            </a:extLst>
          </p:cNvPr>
          <p:cNvSpPr/>
          <p:nvPr/>
        </p:nvSpPr>
        <p:spPr>
          <a:xfrm>
            <a:off x="3733620" y="6310801"/>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8" name="Group 7" descr="n26 fb Tran Phu">
            <a:extLst>
              <a:ext uri="{FF2B5EF4-FFF2-40B4-BE49-F238E27FC236}">
                <a16:creationId xmlns:a16="http://schemas.microsoft.com/office/drawing/2014/main" id="{525989C1-E2D7-4B25-9979-85D35C137825}"/>
              </a:ext>
            </a:extLst>
          </p:cNvPr>
          <p:cNvGrpSpPr/>
          <p:nvPr/>
        </p:nvGrpSpPr>
        <p:grpSpPr>
          <a:xfrm>
            <a:off x="3905134" y="1766213"/>
            <a:ext cx="8063397" cy="4892227"/>
            <a:chOff x="-99588" y="-655300"/>
            <a:chExt cx="2399955" cy="2005916"/>
          </a:xfrm>
        </p:grpSpPr>
        <p:sp>
          <p:nvSpPr>
            <p:cNvPr id="39" name="Freeform 8">
              <a:extLst>
                <a:ext uri="{FF2B5EF4-FFF2-40B4-BE49-F238E27FC236}">
                  <a16:creationId xmlns:a16="http://schemas.microsoft.com/office/drawing/2014/main" id="{39F208E1-5232-49CF-B8F2-9D68F480F5C1}"/>
                </a:ext>
              </a:extLst>
            </p:cNvPr>
            <p:cNvSpPr/>
            <p:nvPr/>
          </p:nvSpPr>
          <p:spPr>
            <a:xfrm>
              <a:off x="-99588" y="-655300"/>
              <a:ext cx="2399955" cy="2005916"/>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66675" cap="rnd">
              <a:solidFill>
                <a:srgbClr val="059BB0"/>
              </a:solidFill>
              <a:prstDash val="sysDot"/>
              <a:round/>
            </a:ln>
          </p:spPr>
          <p:txBody>
            <a:bodyPr/>
            <a:lstStyle/>
            <a:p>
              <a:endParaRPr lang="en-US" dirty="0"/>
            </a:p>
          </p:txBody>
        </p:sp>
        <p:sp>
          <p:nvSpPr>
            <p:cNvPr id="40" name="TextBox 9">
              <a:extLst>
                <a:ext uri="{FF2B5EF4-FFF2-40B4-BE49-F238E27FC236}">
                  <a16:creationId xmlns:a16="http://schemas.microsoft.com/office/drawing/2014/main" id="{A68C7C32-A814-4E8C-9292-25914290A54D}"/>
                </a:ext>
              </a:extLst>
            </p:cNvPr>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3" name="Rectangle 32" descr="n26 fb Tran Phu">
            <a:extLst>
              <a:ext uri="{FF2B5EF4-FFF2-40B4-BE49-F238E27FC236}">
                <a16:creationId xmlns:a16="http://schemas.microsoft.com/office/drawing/2014/main" id="{5F7C68EA-C156-4931-88E9-07D8B2A74180}"/>
              </a:ext>
            </a:extLst>
          </p:cNvPr>
          <p:cNvSpPr/>
          <p:nvPr/>
        </p:nvSpPr>
        <p:spPr>
          <a:xfrm>
            <a:off x="4033652" y="1932749"/>
            <a:ext cx="7934879" cy="480837"/>
          </a:xfrm>
          <a:prstGeom prst="rect">
            <a:avLst/>
          </a:prstGeom>
        </p:spPr>
        <p:txBody>
          <a:bodyPr wrap="square">
            <a:spAutoFit/>
          </a:bodyPr>
          <a:lstStyle/>
          <a:p>
            <a:pPr marL="0" marR="0" lvl="0" indent="0" algn="just" defTabSz="914400" rtl="0" eaLnBrk="1" fontAlgn="auto" latinLnBrk="0" hangingPunct="1">
              <a:lnSpc>
                <a:spcPct val="115000"/>
              </a:lnSpc>
              <a:spcBef>
                <a:spcPts val="0"/>
              </a:spcBef>
              <a:buClrTx/>
              <a:buSzTx/>
              <a:buFontTx/>
              <a:buNone/>
              <a:tabLst/>
              <a:defRPr/>
            </a:pPr>
            <a:r>
              <a:rPr kumimoji="0" lang="en-US" sz="24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2: </a:t>
            </a:r>
            <a:endParaRPr kumimoji="0" lang="en-US" sz="24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endParaRPr>
          </a:p>
        </p:txBody>
      </p:sp>
      <p:sp>
        <p:nvSpPr>
          <p:cNvPr id="32" name="Rectangle 31" descr="n26 fb Tran Phu">
            <a:extLst>
              <a:ext uri="{FF2B5EF4-FFF2-40B4-BE49-F238E27FC236}">
                <a16:creationId xmlns:a16="http://schemas.microsoft.com/office/drawing/2014/main" id="{4030D8E9-C0C6-4BF4-BB8C-8BE32CA15A0B}"/>
              </a:ext>
            </a:extLst>
          </p:cNvPr>
          <p:cNvSpPr/>
          <p:nvPr/>
        </p:nvSpPr>
        <p:spPr>
          <a:xfrm>
            <a:off x="4073549" y="2382284"/>
            <a:ext cx="7477027" cy="1755032"/>
          </a:xfrm>
          <a:prstGeom prst="rect">
            <a:avLst/>
          </a:prstGeom>
        </p:spPr>
        <p:txBody>
          <a:bodyPr wrap="square">
            <a:spAutoFit/>
          </a:bodyPr>
          <a:lstStyle/>
          <a:p>
            <a:pPr marL="0" marR="0" lvl="0" indent="0" algn="just" defTabSz="914400" rtl="0" eaLnBrk="1" fontAlgn="auto" latinLnBrk="0" hangingPunct="1">
              <a:lnSpc>
                <a:spcPct val="115000"/>
              </a:lnSpc>
              <a:spcBef>
                <a:spcPts val="0"/>
              </a:spcBef>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ΔU = A </a:t>
            </a:r>
            <a:r>
              <a:rPr kumimoji="0" lang="en-US" sz="2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khi</a:t>
            </a: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 &gt; 0 </a:t>
            </a:r>
            <a:r>
              <a:rPr kumimoji="0" lang="en-US" sz="2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khi</a:t>
            </a: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 &lt; 0.</a:t>
            </a:r>
            <a:endParaRPr kumimoji="0" lang="en-US" sz="2400" b="1"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228600" marR="0" lvl="0" indent="-228600" algn="just" defTabSz="914400" rtl="0" eaLnBrk="1" fontAlgn="auto" latinLnBrk="0" hangingPunct="1">
              <a:lnSpc>
                <a:spcPct val="115000"/>
              </a:lnSpc>
              <a:spcBef>
                <a:spcPts val="0"/>
              </a:spcBef>
              <a:buClrTx/>
              <a:buSzTx/>
              <a:buFontTx/>
              <a:buNone/>
              <a:tabLst/>
              <a:defRPr/>
            </a:pP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Quá</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đổi</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thực</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 &gt; 0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nhận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p>
          <a:p>
            <a:pPr marL="0" marR="0" lvl="0" indent="0" algn="just" defTabSz="914400" rtl="0" eaLnBrk="1" fontAlgn="auto" latinLnBrk="0" hangingPunct="1">
              <a:lnSpc>
                <a:spcPct val="115000"/>
              </a:lnSpc>
              <a:spcBef>
                <a:spcPts val="0"/>
              </a:spcBef>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 &lt; 0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thực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p:txBody>
      </p:sp>
      <p:pic>
        <p:nvPicPr>
          <p:cNvPr id="35" name="Picture 34" descr="n26 fb Tran Phu">
            <a:extLst>
              <a:ext uri="{FF2B5EF4-FFF2-40B4-BE49-F238E27FC236}">
                <a16:creationId xmlns:a16="http://schemas.microsoft.com/office/drawing/2014/main" id="{5A23EE29-E7A9-42D4-B332-68608DF77175}"/>
              </a:ext>
            </a:extLst>
          </p:cNvPr>
          <p:cNvPicPr/>
          <p:nvPr/>
        </p:nvPicPr>
        <p:blipFill>
          <a:blip r:embed="rId15">
            <a:extLst>
              <a:ext uri="{BEBA8EAE-BF5A-486C-A8C5-ECC9F3942E4B}">
                <a14:imgProps xmlns:a14="http://schemas.microsoft.com/office/drawing/2010/main">
                  <a14:imgLayer r:embed="rId16">
                    <a14:imgEffect>
                      <a14:sharpenSoften amount="50000"/>
                    </a14:imgEffect>
                  </a14:imgLayer>
                </a14:imgProps>
              </a:ext>
            </a:extLst>
          </a:blip>
          <a:stretch>
            <a:fillRect/>
          </a:stretch>
        </p:blipFill>
        <p:spPr>
          <a:xfrm>
            <a:off x="6474672" y="4188358"/>
            <a:ext cx="2995724" cy="2205969"/>
          </a:xfrm>
          <a:prstGeom prst="rect">
            <a:avLst/>
          </a:prstGeom>
        </p:spPr>
      </p:pic>
    </p:spTree>
    <p:extLst>
      <p:ext uri="{BB962C8B-B14F-4D97-AF65-F5344CB8AC3E}">
        <p14:creationId xmlns:p14="http://schemas.microsoft.com/office/powerpoint/2010/main" val="1725312227"/>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xEl>
                                                  <p:pRg st="1" end="1"/>
                                                </p:txEl>
                                              </p:spTgt>
                                            </p:tgtEl>
                                            <p:attrNameLst>
                                              <p:attrName>style.visibility</p:attrName>
                                            </p:attrNameLst>
                                          </p:cBhvr>
                                          <p:to>
                                            <p:strVal val="visible"/>
                                          </p:to>
                                        </p:set>
                                        <p:animEffect transition="in" filter="barn(inVertical)">
                                          <p:cBhvr>
                                            <p:cTn id="17" dur="500"/>
                                            <p:tgtEl>
                                              <p:spTgt spid="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2">
                                                <p:txEl>
                                                  <p:pRg st="2" end="2"/>
                                                </p:txEl>
                                              </p:spTgt>
                                            </p:tgtEl>
                                            <p:attrNameLst>
                                              <p:attrName>style.visibility</p:attrName>
                                            </p:attrNameLst>
                                          </p:cBhvr>
                                          <p:to>
                                            <p:strVal val="visible"/>
                                          </p:to>
                                        </p:set>
                                        <p:animEffect transition="in" filter="fade">
                                          <p:cBhvr>
                                            <p:cTn id="22" dur="1000"/>
                                            <p:tgtEl>
                                              <p:spTgt spid="32">
                                                <p:txEl>
                                                  <p:pRg st="2" end="2"/>
                                                </p:txEl>
                                              </p:spTgt>
                                            </p:tgtEl>
                                          </p:cBhvr>
                                        </p:animEffect>
                                        <p:anim calcmode="lin" valueType="num">
                                          <p:cBhvr>
                                            <p:cTn id="2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2">
                                                <p:txEl>
                                                  <p:pRg st="3" end="3"/>
                                                </p:txEl>
                                              </p:spTgt>
                                            </p:tgtEl>
                                            <p:attrNameLst>
                                              <p:attrName>style.visibility</p:attrName>
                                            </p:attrNameLst>
                                          </p:cBhvr>
                                          <p:to>
                                            <p:strVal val="visible"/>
                                          </p:to>
                                        </p:set>
                                        <p:animEffect transition="in" filter="fade">
                                          <p:cBhvr>
                                            <p:cTn id="29" dur="1000"/>
                                            <p:tgtEl>
                                              <p:spTgt spid="32">
                                                <p:txEl>
                                                  <p:pRg st="3" end="3"/>
                                                </p:txEl>
                                              </p:spTgt>
                                            </p:tgtEl>
                                          </p:cBhvr>
                                        </p:animEffect>
                                        <p:anim calcmode="lin" valueType="num">
                                          <p:cBhvr>
                                            <p:cTn id="30"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xEl>
                                                  <p:pRg st="1" end="1"/>
                                                </p:txEl>
                                              </p:spTgt>
                                            </p:tgtEl>
                                            <p:attrNameLst>
                                              <p:attrName>style.visibility</p:attrName>
                                            </p:attrNameLst>
                                          </p:cBhvr>
                                          <p:to>
                                            <p:strVal val="visible"/>
                                          </p:to>
                                        </p:set>
                                        <p:animEffect transition="in" filter="barn(inVertical)">
                                          <p:cBhvr>
                                            <p:cTn id="17" dur="500"/>
                                            <p:tgtEl>
                                              <p:spTgt spid="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2">
                                                <p:txEl>
                                                  <p:pRg st="2" end="2"/>
                                                </p:txEl>
                                              </p:spTgt>
                                            </p:tgtEl>
                                            <p:attrNameLst>
                                              <p:attrName>style.visibility</p:attrName>
                                            </p:attrNameLst>
                                          </p:cBhvr>
                                          <p:to>
                                            <p:strVal val="visible"/>
                                          </p:to>
                                        </p:set>
                                        <p:animEffect transition="in" filter="fade">
                                          <p:cBhvr>
                                            <p:cTn id="22" dur="1000"/>
                                            <p:tgtEl>
                                              <p:spTgt spid="32">
                                                <p:txEl>
                                                  <p:pRg st="2" end="2"/>
                                                </p:txEl>
                                              </p:spTgt>
                                            </p:tgtEl>
                                          </p:cBhvr>
                                        </p:animEffect>
                                        <p:anim calcmode="lin" valueType="num">
                                          <p:cBhvr>
                                            <p:cTn id="2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2">
                                                <p:txEl>
                                                  <p:pRg st="3" end="3"/>
                                                </p:txEl>
                                              </p:spTgt>
                                            </p:tgtEl>
                                            <p:attrNameLst>
                                              <p:attrName>style.visibility</p:attrName>
                                            </p:attrNameLst>
                                          </p:cBhvr>
                                          <p:to>
                                            <p:strVal val="visible"/>
                                          </p:to>
                                        </p:set>
                                        <p:animEffect transition="in" filter="fade">
                                          <p:cBhvr>
                                            <p:cTn id="29" dur="1000"/>
                                            <p:tgtEl>
                                              <p:spTgt spid="32">
                                                <p:txEl>
                                                  <p:pRg st="3" end="3"/>
                                                </p:txEl>
                                              </p:spTgt>
                                            </p:tgtEl>
                                          </p:cBhvr>
                                        </p:animEffect>
                                        <p:anim calcmode="lin" valueType="num">
                                          <p:cBhvr>
                                            <p:cTn id="30"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E4FCFF">
                <a:alpha val="100000"/>
              </a:srgbClr>
            </a:gs>
            <a:gs pos="100000">
              <a:srgbClr val="EED5EF">
                <a:alpha val="100000"/>
              </a:srgbClr>
            </a:gs>
          </a:gsLst>
          <a:lin ang="5400000"/>
        </a:gradFill>
        <a:effectLst/>
      </p:bgPr>
    </p:bg>
    <p:spTree>
      <p:nvGrpSpPr>
        <p:cNvPr id="1" name=""/>
        <p:cNvGrpSpPr/>
        <p:nvPr/>
      </p:nvGrpSpPr>
      <p:grpSpPr>
        <a:xfrm>
          <a:off x="0" y="0"/>
          <a:ext cx="0" cy="0"/>
          <a:chOff x="0" y="0"/>
          <a:chExt cx="0" cy="0"/>
        </a:xfrm>
      </p:grpSpPr>
      <p:sp>
        <p:nvSpPr>
          <p:cNvPr id="9" name="TextBox 9" descr="n26 fb Tran Phu"/>
          <p:cNvSpPr txBox="1"/>
          <p:nvPr/>
        </p:nvSpPr>
        <p:spPr>
          <a:xfrm>
            <a:off x="2644120" y="1420838"/>
            <a:ext cx="7009159" cy="954300"/>
          </a:xfrm>
          <a:prstGeom prst="rect">
            <a:avLst/>
          </a:prstGeom>
        </p:spPr>
        <p:txBody>
          <a:bodyPr lIns="0" tIns="0" rIns="0" bIns="0" rtlCol="0" anchor="t">
            <a:spAutoFit/>
          </a:bodyPr>
          <a:lstStyle/>
          <a:p>
            <a:pPr algn="ctr" defTabSz="609630">
              <a:lnSpc>
                <a:spcPts val="8108"/>
              </a:lnSpc>
            </a:pPr>
            <a:r>
              <a:rPr lang="en-US" sz="4400" b="1" dirty="0">
                <a:solidFill>
                  <a:srgbClr val="158B9C"/>
                </a:solidFill>
                <a:latin typeface="Londrina Solid Bold"/>
              </a:rPr>
              <a:t>NỘI DUNG CHÍNH</a:t>
            </a:r>
          </a:p>
        </p:txBody>
      </p:sp>
      <p:grpSp>
        <p:nvGrpSpPr>
          <p:cNvPr id="37" name="Group 36">
            <a:extLst>
              <a:ext uri="{FF2B5EF4-FFF2-40B4-BE49-F238E27FC236}">
                <a16:creationId xmlns:a16="http://schemas.microsoft.com/office/drawing/2014/main" id="{045A006B-BB1A-E8F5-B5F5-9B18F636C3CA}"/>
              </a:ext>
            </a:extLst>
          </p:cNvPr>
          <p:cNvGrpSpPr/>
          <p:nvPr/>
        </p:nvGrpSpPr>
        <p:grpSpPr>
          <a:xfrm>
            <a:off x="884117" y="2391948"/>
            <a:ext cx="4717555" cy="699051"/>
            <a:chOff x="858758" y="2896518"/>
            <a:chExt cx="4717555" cy="699051"/>
          </a:xfrm>
        </p:grpSpPr>
        <p:grpSp>
          <p:nvGrpSpPr>
            <p:cNvPr id="2" name="Group 2" descr="n26 fb Tran Phu"/>
            <p:cNvGrpSpPr/>
            <p:nvPr/>
          </p:nvGrpSpPr>
          <p:grpSpPr>
            <a:xfrm>
              <a:off x="858758" y="2896518"/>
              <a:ext cx="699051" cy="69905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2A6F7"/>
              </a:solidFill>
            </p:spPr>
            <p:txBody>
              <a:bodyPr/>
              <a:lstStyle/>
              <a:p>
                <a:endParaRPr lang="en-US" sz="2800" b="1"/>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2800" b="1">
                  <a:solidFill>
                    <a:prstClr val="black"/>
                  </a:solidFill>
                  <a:latin typeface="Calibri"/>
                </a:endParaRPr>
              </a:p>
            </p:txBody>
          </p:sp>
        </p:grpSp>
        <p:grpSp>
          <p:nvGrpSpPr>
            <p:cNvPr id="5" name="Group 5" descr="n26 fb Tran Phu"/>
            <p:cNvGrpSpPr/>
            <p:nvPr/>
          </p:nvGrpSpPr>
          <p:grpSpPr>
            <a:xfrm rot="-3169221">
              <a:off x="1239046" y="2889513"/>
              <a:ext cx="161917" cy="310291"/>
              <a:chOff x="0" y="0"/>
              <a:chExt cx="424137" cy="812800"/>
            </a:xfrm>
          </p:grpSpPr>
          <p:sp>
            <p:nvSpPr>
              <p:cNvPr id="6" name="Freeform 6"/>
              <p:cNvSpPr/>
              <p:nvPr/>
            </p:nvSpPr>
            <p:spPr>
              <a:xfrm>
                <a:off x="0" y="0"/>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endParaRPr lang="en-US" sz="2800" b="1"/>
              </a:p>
            </p:txBody>
          </p:sp>
          <p:sp>
            <p:nvSpPr>
              <p:cNvPr id="7" name="TextBox 7"/>
              <p:cNvSpPr txBox="1"/>
              <p:nvPr/>
            </p:nvSpPr>
            <p:spPr>
              <a:xfrm>
                <a:off x="39764" y="38099"/>
                <a:ext cx="344610" cy="698499"/>
              </a:xfrm>
              <a:prstGeom prst="rect">
                <a:avLst/>
              </a:prstGeom>
            </p:spPr>
            <p:txBody>
              <a:bodyPr lIns="33867" tIns="33867" rIns="33867" bIns="33867" rtlCol="0" anchor="ctr"/>
              <a:lstStyle/>
              <a:p>
                <a:pPr algn="ctr" defTabSz="609630">
                  <a:lnSpc>
                    <a:spcPts val="1773"/>
                  </a:lnSpc>
                </a:pPr>
                <a:endParaRPr sz="2800" b="1" dirty="0">
                  <a:solidFill>
                    <a:prstClr val="black"/>
                  </a:solidFill>
                  <a:latin typeface="Calibri"/>
                </a:endParaRPr>
              </a:p>
            </p:txBody>
          </p:sp>
        </p:grpSp>
        <p:sp>
          <p:nvSpPr>
            <p:cNvPr id="8" name="TextBox 8" descr="n26 fb Tran Phu"/>
            <p:cNvSpPr txBox="1"/>
            <p:nvPr/>
          </p:nvSpPr>
          <p:spPr>
            <a:xfrm>
              <a:off x="1743094" y="3206079"/>
              <a:ext cx="3833219" cy="296748"/>
            </a:xfrm>
            <a:prstGeom prst="rect">
              <a:avLst/>
            </a:prstGeom>
          </p:spPr>
          <p:txBody>
            <a:bodyPr wrap="square" lIns="0" tIns="0" rIns="0" bIns="0" rtlCol="0" anchor="t">
              <a:spAutoFit/>
            </a:bodyPr>
            <a:lstStyle/>
            <a:p>
              <a:pPr defTabSz="609630">
                <a:lnSpc>
                  <a:spcPts val="2054"/>
                </a:lnSpc>
              </a:pPr>
              <a:r>
                <a:rPr lang="en-US" sz="2800" b="1" dirty="0">
                  <a:solidFill>
                    <a:srgbClr val="158B9C"/>
                  </a:solidFill>
                  <a:latin typeface="Arimo"/>
                </a:rPr>
                <a:t>KHÁI NIỆM NỘI NĂNG</a:t>
              </a:r>
            </a:p>
          </p:txBody>
        </p:sp>
        <p:sp>
          <p:nvSpPr>
            <p:cNvPr id="10" name="TextBox 10" descr="n26 fb Tran Phu"/>
            <p:cNvSpPr txBox="1"/>
            <p:nvPr/>
          </p:nvSpPr>
          <p:spPr>
            <a:xfrm>
              <a:off x="959870" y="3195248"/>
              <a:ext cx="469481" cy="296748"/>
            </a:xfrm>
            <a:prstGeom prst="rect">
              <a:avLst/>
            </a:prstGeom>
          </p:spPr>
          <p:txBody>
            <a:bodyPr wrap="square" lIns="0" tIns="0" rIns="0" bIns="0" rtlCol="0" anchor="t">
              <a:spAutoFit/>
            </a:bodyPr>
            <a:lstStyle/>
            <a:p>
              <a:pPr algn="ctr" defTabSz="609630">
                <a:lnSpc>
                  <a:spcPts val="2054"/>
                </a:lnSpc>
              </a:pPr>
              <a:r>
                <a:rPr lang="en-US" sz="2800" b="1" dirty="0">
                  <a:solidFill>
                    <a:srgbClr val="FFFFFF"/>
                  </a:solidFill>
                  <a:latin typeface="Arimo Bold"/>
                </a:rPr>
                <a:t>I</a:t>
              </a:r>
            </a:p>
          </p:txBody>
        </p:sp>
      </p:grpSp>
      <p:grpSp>
        <p:nvGrpSpPr>
          <p:cNvPr id="11" name="Group 11" descr="n26 fb Tran Phu"/>
          <p:cNvGrpSpPr/>
          <p:nvPr/>
        </p:nvGrpSpPr>
        <p:grpSpPr>
          <a:xfrm>
            <a:off x="813528" y="4219495"/>
            <a:ext cx="699051" cy="69905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2A6F7"/>
            </a:solidFill>
          </p:spPr>
          <p:txBody>
            <a:bodyPr/>
            <a:lstStyle/>
            <a:p>
              <a:endParaRPr lang="en-US" sz="2800" b="1"/>
            </a:p>
          </p:txBody>
        </p:sp>
        <p:sp>
          <p:nvSpPr>
            <p:cNvPr id="13" name="TextBox 13"/>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2800" b="1">
                <a:solidFill>
                  <a:prstClr val="black"/>
                </a:solidFill>
                <a:latin typeface="Calibri"/>
              </a:endParaRPr>
            </a:p>
          </p:txBody>
        </p:sp>
      </p:grpSp>
      <p:sp>
        <p:nvSpPr>
          <p:cNvPr id="14" name="TextBox 14" descr="n26 fb Tran Phu"/>
          <p:cNvSpPr txBox="1"/>
          <p:nvPr/>
        </p:nvSpPr>
        <p:spPr>
          <a:xfrm>
            <a:off x="1666984" y="4346965"/>
            <a:ext cx="5609620" cy="430887"/>
          </a:xfrm>
          <a:prstGeom prst="rect">
            <a:avLst/>
          </a:prstGeom>
        </p:spPr>
        <p:txBody>
          <a:bodyPr wrap="square" lIns="0" tIns="0" rIns="0" bIns="0" rtlCol="0" anchor="t">
            <a:spAutoFit/>
          </a:bodyPr>
          <a:lstStyle/>
          <a:p>
            <a:pPr defTabSz="609630"/>
            <a:r>
              <a:rPr lang="en-US" sz="2800" b="1" dirty="0">
                <a:solidFill>
                  <a:srgbClr val="158B9C"/>
                </a:solidFill>
                <a:latin typeface="Arimo"/>
              </a:rPr>
              <a:t>ĐỊNH LUẬT I NHIỆT ĐỘNG LỰC HỌC</a:t>
            </a:r>
          </a:p>
        </p:txBody>
      </p:sp>
      <p:grpSp>
        <p:nvGrpSpPr>
          <p:cNvPr id="15" name="Group 15" descr="n26 fb Tran Phu"/>
          <p:cNvGrpSpPr/>
          <p:nvPr/>
        </p:nvGrpSpPr>
        <p:grpSpPr>
          <a:xfrm rot="-3169221">
            <a:off x="1245131" y="4222609"/>
            <a:ext cx="161917" cy="310291"/>
            <a:chOff x="0" y="0"/>
            <a:chExt cx="424137" cy="812800"/>
          </a:xfrm>
        </p:grpSpPr>
        <p:sp>
          <p:nvSpPr>
            <p:cNvPr id="16" name="Freeform 16"/>
            <p:cNvSpPr/>
            <p:nvPr/>
          </p:nvSpPr>
          <p:spPr>
            <a:xfrm>
              <a:off x="0" y="0"/>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endParaRPr lang="en-US" sz="2800" b="1"/>
            </a:p>
          </p:txBody>
        </p:sp>
        <p:sp>
          <p:nvSpPr>
            <p:cNvPr id="17" name="TextBox 17"/>
            <p:cNvSpPr txBox="1"/>
            <p:nvPr/>
          </p:nvSpPr>
          <p:spPr>
            <a:xfrm>
              <a:off x="39763" y="38100"/>
              <a:ext cx="344611" cy="698500"/>
            </a:xfrm>
            <a:prstGeom prst="rect">
              <a:avLst/>
            </a:prstGeom>
          </p:spPr>
          <p:txBody>
            <a:bodyPr lIns="33867" tIns="33867" rIns="33867" bIns="33867" rtlCol="0" anchor="ctr"/>
            <a:lstStyle/>
            <a:p>
              <a:pPr algn="ctr" defTabSz="609630">
                <a:lnSpc>
                  <a:spcPts val="1773"/>
                </a:lnSpc>
              </a:pPr>
              <a:endParaRPr sz="2800" b="1">
                <a:solidFill>
                  <a:prstClr val="black"/>
                </a:solidFill>
                <a:latin typeface="Calibri"/>
              </a:endParaRPr>
            </a:p>
          </p:txBody>
        </p:sp>
      </p:grpSp>
      <p:sp>
        <p:nvSpPr>
          <p:cNvPr id="18" name="TextBox 18" descr="n26 fb Tran Phu"/>
          <p:cNvSpPr txBox="1"/>
          <p:nvPr/>
        </p:nvSpPr>
        <p:spPr>
          <a:xfrm>
            <a:off x="935073" y="4515980"/>
            <a:ext cx="478483" cy="296748"/>
          </a:xfrm>
          <a:prstGeom prst="rect">
            <a:avLst/>
          </a:prstGeom>
        </p:spPr>
        <p:txBody>
          <a:bodyPr wrap="square" lIns="0" tIns="0" rIns="0" bIns="0" rtlCol="0" anchor="t">
            <a:spAutoFit/>
          </a:bodyPr>
          <a:lstStyle/>
          <a:p>
            <a:pPr algn="ctr" defTabSz="609630">
              <a:lnSpc>
                <a:spcPts val="2054"/>
              </a:lnSpc>
            </a:pPr>
            <a:r>
              <a:rPr lang="en-US" sz="2800" b="1" dirty="0">
                <a:solidFill>
                  <a:srgbClr val="FFFFFF"/>
                </a:solidFill>
                <a:latin typeface="Arimo Bold"/>
              </a:rPr>
              <a:t>II</a:t>
            </a:r>
          </a:p>
        </p:txBody>
      </p:sp>
      <p:sp>
        <p:nvSpPr>
          <p:cNvPr id="19" name="Freeform 19" descr="n26 fb Tran Phu"/>
          <p:cNvSpPr/>
          <p:nvPr/>
        </p:nvSpPr>
        <p:spPr>
          <a:xfrm rot="-8981572">
            <a:off x="3998643" y="5941270"/>
            <a:ext cx="969684" cy="1004381"/>
          </a:xfrm>
          <a:custGeom>
            <a:avLst/>
            <a:gdLst/>
            <a:ahLst/>
            <a:cxnLst/>
            <a:rect l="l" t="t" r="r" b="b"/>
            <a:pathLst>
              <a:path w="1454526" h="1506572">
                <a:moveTo>
                  <a:pt x="0" y="0"/>
                </a:moveTo>
                <a:lnTo>
                  <a:pt x="1454526" y="0"/>
                </a:lnTo>
                <a:lnTo>
                  <a:pt x="1454526" y="1506572"/>
                </a:lnTo>
                <a:lnTo>
                  <a:pt x="0" y="1506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2800" b="1"/>
          </a:p>
        </p:txBody>
      </p:sp>
      <p:grpSp>
        <p:nvGrpSpPr>
          <p:cNvPr id="20" name="Group 20" descr="n26 fb Tran Phu"/>
          <p:cNvGrpSpPr/>
          <p:nvPr/>
        </p:nvGrpSpPr>
        <p:grpSpPr>
          <a:xfrm>
            <a:off x="798471" y="6076851"/>
            <a:ext cx="699051" cy="69905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2A6F7"/>
            </a:solidFill>
          </p:spPr>
          <p:txBody>
            <a:bodyPr/>
            <a:lstStyle/>
            <a:p>
              <a:endParaRPr lang="en-US" sz="2800" b="1"/>
            </a:p>
          </p:txBody>
        </p:sp>
        <p:sp>
          <p:nvSpPr>
            <p:cNvPr id="22" name="TextBox 22"/>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2800" b="1">
                <a:solidFill>
                  <a:prstClr val="black"/>
                </a:solidFill>
                <a:latin typeface="Calibri"/>
              </a:endParaRPr>
            </a:p>
          </p:txBody>
        </p:sp>
      </p:grpSp>
      <p:grpSp>
        <p:nvGrpSpPr>
          <p:cNvPr id="23" name="Group 23" descr="n26 fb Tran Phu"/>
          <p:cNvGrpSpPr/>
          <p:nvPr/>
        </p:nvGrpSpPr>
        <p:grpSpPr>
          <a:xfrm rot="-3169221">
            <a:off x="1178760" y="6069846"/>
            <a:ext cx="161917" cy="310291"/>
            <a:chOff x="0" y="0"/>
            <a:chExt cx="424137" cy="812800"/>
          </a:xfrm>
        </p:grpSpPr>
        <p:sp>
          <p:nvSpPr>
            <p:cNvPr id="24" name="Freeform 24"/>
            <p:cNvSpPr/>
            <p:nvPr/>
          </p:nvSpPr>
          <p:spPr>
            <a:xfrm>
              <a:off x="0" y="0"/>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endParaRPr lang="en-US" sz="2800" b="1"/>
            </a:p>
          </p:txBody>
        </p:sp>
        <p:sp>
          <p:nvSpPr>
            <p:cNvPr id="25" name="TextBox 25"/>
            <p:cNvSpPr txBox="1"/>
            <p:nvPr/>
          </p:nvSpPr>
          <p:spPr>
            <a:xfrm>
              <a:off x="39763" y="38100"/>
              <a:ext cx="344611" cy="698500"/>
            </a:xfrm>
            <a:prstGeom prst="rect">
              <a:avLst/>
            </a:prstGeom>
          </p:spPr>
          <p:txBody>
            <a:bodyPr lIns="33867" tIns="33867" rIns="33867" bIns="33867" rtlCol="0" anchor="ctr"/>
            <a:lstStyle/>
            <a:p>
              <a:pPr algn="ctr" defTabSz="609630">
                <a:lnSpc>
                  <a:spcPts val="1773"/>
                </a:lnSpc>
              </a:pPr>
              <a:endParaRPr sz="2800" b="1">
                <a:solidFill>
                  <a:prstClr val="black"/>
                </a:solidFill>
                <a:latin typeface="Calibri"/>
              </a:endParaRPr>
            </a:p>
          </p:txBody>
        </p:sp>
      </p:grpSp>
      <p:sp>
        <p:nvSpPr>
          <p:cNvPr id="26" name="TextBox 26" descr="n26 fb Tran Phu"/>
          <p:cNvSpPr txBox="1"/>
          <p:nvPr/>
        </p:nvSpPr>
        <p:spPr>
          <a:xfrm>
            <a:off x="1633612" y="6340029"/>
            <a:ext cx="2021017" cy="308412"/>
          </a:xfrm>
          <a:prstGeom prst="rect">
            <a:avLst/>
          </a:prstGeom>
        </p:spPr>
        <p:txBody>
          <a:bodyPr wrap="square" lIns="0" tIns="0" rIns="0" bIns="0" rtlCol="0" anchor="t">
            <a:spAutoFit/>
          </a:bodyPr>
          <a:lstStyle/>
          <a:p>
            <a:pPr defTabSz="609630">
              <a:lnSpc>
                <a:spcPts val="2054"/>
              </a:lnSpc>
            </a:pPr>
            <a:r>
              <a:rPr lang="en-US" sz="2800" b="1" dirty="0">
                <a:solidFill>
                  <a:srgbClr val="158B9C"/>
                </a:solidFill>
                <a:latin typeface="Arimo"/>
              </a:rPr>
              <a:t>LUYỆN TẬP</a:t>
            </a:r>
          </a:p>
        </p:txBody>
      </p:sp>
      <p:sp>
        <p:nvSpPr>
          <p:cNvPr id="27" name="TextBox 27" descr="n26 fb Tran Phu"/>
          <p:cNvSpPr txBox="1"/>
          <p:nvPr/>
        </p:nvSpPr>
        <p:spPr>
          <a:xfrm>
            <a:off x="936742" y="6405256"/>
            <a:ext cx="446400" cy="296748"/>
          </a:xfrm>
          <a:prstGeom prst="rect">
            <a:avLst/>
          </a:prstGeom>
        </p:spPr>
        <p:txBody>
          <a:bodyPr wrap="square" lIns="0" tIns="0" rIns="0" bIns="0" rtlCol="0" anchor="t">
            <a:spAutoFit/>
          </a:bodyPr>
          <a:lstStyle/>
          <a:p>
            <a:pPr algn="ctr" defTabSz="609630">
              <a:lnSpc>
                <a:spcPts val="2054"/>
              </a:lnSpc>
            </a:pPr>
            <a:r>
              <a:rPr lang="en-US" sz="2800" b="1" dirty="0">
                <a:solidFill>
                  <a:srgbClr val="FFFFFF"/>
                </a:solidFill>
                <a:latin typeface="Arimo Bold"/>
              </a:rPr>
              <a:t>III</a:t>
            </a:r>
          </a:p>
        </p:txBody>
      </p:sp>
      <p:sp>
        <p:nvSpPr>
          <p:cNvPr id="28" name="Freeform 28" descr="n26 fb Tran Phu"/>
          <p:cNvSpPr/>
          <p:nvPr/>
        </p:nvSpPr>
        <p:spPr>
          <a:xfrm rot="8221320" flipV="1">
            <a:off x="9795515" y="3514755"/>
            <a:ext cx="1018452" cy="1133863"/>
          </a:xfrm>
          <a:custGeom>
            <a:avLst/>
            <a:gdLst/>
            <a:ahLst/>
            <a:cxnLst/>
            <a:rect l="l" t="t" r="r" b="b"/>
            <a:pathLst>
              <a:path w="1454526" h="1506572">
                <a:moveTo>
                  <a:pt x="0" y="1506571"/>
                </a:moveTo>
                <a:lnTo>
                  <a:pt x="1454526" y="1506571"/>
                </a:lnTo>
                <a:lnTo>
                  <a:pt x="1454526" y="0"/>
                </a:lnTo>
                <a:lnTo>
                  <a:pt x="0" y="0"/>
                </a:lnTo>
                <a:lnTo>
                  <a:pt x="0" y="150657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2800" b="1"/>
          </a:p>
        </p:txBody>
      </p:sp>
      <p:sp>
        <p:nvSpPr>
          <p:cNvPr id="29" name="Freeform 29" descr="n26 fb Tran Phu"/>
          <p:cNvSpPr/>
          <p:nvPr/>
        </p:nvSpPr>
        <p:spPr>
          <a:xfrm flipH="1" flipV="1">
            <a:off x="9555235" y="-177142"/>
            <a:ext cx="3107786" cy="1101851"/>
          </a:xfrm>
          <a:custGeom>
            <a:avLst/>
            <a:gdLst/>
            <a:ahLst/>
            <a:cxnLst/>
            <a:rect l="l" t="t" r="r" b="b"/>
            <a:pathLst>
              <a:path w="4661679" h="1652777">
                <a:moveTo>
                  <a:pt x="4661679" y="1652777"/>
                </a:moveTo>
                <a:lnTo>
                  <a:pt x="0" y="1652777"/>
                </a:lnTo>
                <a:lnTo>
                  <a:pt x="0" y="0"/>
                </a:lnTo>
                <a:lnTo>
                  <a:pt x="4661679" y="0"/>
                </a:lnTo>
                <a:lnTo>
                  <a:pt x="4661679" y="1652777"/>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Freeform 30" descr="n26 fb Tran Phu"/>
          <p:cNvSpPr/>
          <p:nvPr/>
        </p:nvSpPr>
        <p:spPr>
          <a:xfrm>
            <a:off x="7007696" y="5145969"/>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6"/>
            <a:stretch>
              <a:fillRect/>
            </a:stretch>
          </a:blipFill>
        </p:spPr>
        <p:txBody>
          <a:bodyPr/>
          <a:lstStyle/>
          <a:p>
            <a:endParaRPr lang="en-US"/>
          </a:p>
        </p:txBody>
      </p:sp>
      <p:sp>
        <p:nvSpPr>
          <p:cNvPr id="31" name="Freeform 31" descr="n26 fb Tran Phu"/>
          <p:cNvSpPr/>
          <p:nvPr/>
        </p:nvSpPr>
        <p:spPr>
          <a:xfrm>
            <a:off x="-342150" y="-954301"/>
            <a:ext cx="1326590" cy="2072797"/>
          </a:xfrm>
          <a:custGeom>
            <a:avLst/>
            <a:gdLst/>
            <a:ahLst/>
            <a:cxnLst/>
            <a:rect l="l" t="t" r="r" b="b"/>
            <a:pathLst>
              <a:path w="1989885" h="3109196">
                <a:moveTo>
                  <a:pt x="0" y="0"/>
                </a:moveTo>
                <a:lnTo>
                  <a:pt x="1989885" y="0"/>
                </a:lnTo>
                <a:lnTo>
                  <a:pt x="1989885" y="3109196"/>
                </a:lnTo>
                <a:lnTo>
                  <a:pt x="0" y="3109196"/>
                </a:lnTo>
                <a:lnTo>
                  <a:pt x="0" y="0"/>
                </a:lnTo>
                <a:close/>
              </a:path>
            </a:pathLst>
          </a:custGeom>
          <a:blipFill>
            <a:blip r:embed="rId7"/>
            <a:stretch>
              <a:fillRect/>
            </a:stretch>
          </a:blipFill>
        </p:spPr>
        <p:txBody>
          <a:bodyPr/>
          <a:lstStyle/>
          <a:p>
            <a:endParaRPr lang="en-US"/>
          </a:p>
        </p:txBody>
      </p:sp>
      <p:sp>
        <p:nvSpPr>
          <p:cNvPr id="32" name="Freeform 32" descr="n26 fb Tran Phu"/>
          <p:cNvSpPr/>
          <p:nvPr/>
        </p:nvSpPr>
        <p:spPr>
          <a:xfrm rot="10800000" flipV="1">
            <a:off x="9261731" y="5965853"/>
            <a:ext cx="3107786" cy="1101851"/>
          </a:xfrm>
          <a:custGeom>
            <a:avLst/>
            <a:gdLst/>
            <a:ahLst/>
            <a:cxnLst/>
            <a:rect l="l" t="t" r="r" b="b"/>
            <a:pathLst>
              <a:path w="4661679" h="1652777">
                <a:moveTo>
                  <a:pt x="0" y="1652777"/>
                </a:moveTo>
                <a:lnTo>
                  <a:pt x="4661680" y="1652777"/>
                </a:lnTo>
                <a:lnTo>
                  <a:pt x="4661680" y="0"/>
                </a:lnTo>
                <a:lnTo>
                  <a:pt x="0" y="0"/>
                </a:lnTo>
                <a:lnTo>
                  <a:pt x="0" y="1652777"/>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3" name="Freeform 33" descr="n26 fb Tran Phu"/>
          <p:cNvSpPr/>
          <p:nvPr/>
        </p:nvSpPr>
        <p:spPr>
          <a:xfrm>
            <a:off x="9600579" y="5193635"/>
            <a:ext cx="720544" cy="735249"/>
          </a:xfrm>
          <a:custGeom>
            <a:avLst/>
            <a:gdLst/>
            <a:ahLst/>
            <a:cxnLst/>
            <a:rect l="l" t="t" r="r" b="b"/>
            <a:pathLst>
              <a:path w="1080816" h="1102874">
                <a:moveTo>
                  <a:pt x="0" y="0"/>
                </a:moveTo>
                <a:lnTo>
                  <a:pt x="1080817" y="0"/>
                </a:lnTo>
                <a:lnTo>
                  <a:pt x="1080817" y="1102874"/>
                </a:lnTo>
                <a:lnTo>
                  <a:pt x="0" y="11028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4" name="Freeform 34" descr="n26 fb Tran Phu"/>
          <p:cNvSpPr/>
          <p:nvPr/>
        </p:nvSpPr>
        <p:spPr>
          <a:xfrm flipH="1">
            <a:off x="2930269" y="585791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5" name="Freeform 35" descr="n26 fb Tran Phu"/>
          <p:cNvSpPr/>
          <p:nvPr/>
        </p:nvSpPr>
        <p:spPr>
          <a:xfrm flipH="1">
            <a:off x="173507" y="3310419"/>
            <a:ext cx="720544" cy="735249"/>
          </a:xfrm>
          <a:custGeom>
            <a:avLst/>
            <a:gdLst/>
            <a:ahLst/>
            <a:cxnLst/>
            <a:rect l="l" t="t" r="r" b="b"/>
            <a:pathLst>
              <a:path w="1080816" h="1102874">
                <a:moveTo>
                  <a:pt x="1080816" y="0"/>
                </a:moveTo>
                <a:lnTo>
                  <a:pt x="0" y="0"/>
                </a:lnTo>
                <a:lnTo>
                  <a:pt x="0" y="1102874"/>
                </a:lnTo>
                <a:lnTo>
                  <a:pt x="1080816" y="1102874"/>
                </a:lnTo>
                <a:lnTo>
                  <a:pt x="1080816"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6" name="Freeform 36" descr="n26 fb Tran Phu"/>
          <p:cNvSpPr/>
          <p:nvPr/>
        </p:nvSpPr>
        <p:spPr>
          <a:xfrm flipH="1">
            <a:off x="9863705" y="1672177"/>
            <a:ext cx="457419" cy="466753"/>
          </a:xfrm>
          <a:custGeom>
            <a:avLst/>
            <a:gdLst/>
            <a:ahLst/>
            <a:cxnLst/>
            <a:rect l="l" t="t" r="r" b="b"/>
            <a:pathLst>
              <a:path w="686128" h="700130">
                <a:moveTo>
                  <a:pt x="686128" y="0"/>
                </a:moveTo>
                <a:lnTo>
                  <a:pt x="0" y="0"/>
                </a:lnTo>
                <a:lnTo>
                  <a:pt x="0" y="700130"/>
                </a:lnTo>
                <a:lnTo>
                  <a:pt x="686128" y="700130"/>
                </a:lnTo>
                <a:lnTo>
                  <a:pt x="686128"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38" name="Group 37">
            <a:extLst>
              <a:ext uri="{FF2B5EF4-FFF2-40B4-BE49-F238E27FC236}">
                <a16:creationId xmlns:a16="http://schemas.microsoft.com/office/drawing/2014/main" id="{9266DE59-9500-AEAF-D8FD-1F9A4ABDD747}"/>
              </a:ext>
            </a:extLst>
          </p:cNvPr>
          <p:cNvGrpSpPr/>
          <p:nvPr/>
        </p:nvGrpSpPr>
        <p:grpSpPr>
          <a:xfrm>
            <a:off x="1377980" y="2923869"/>
            <a:ext cx="4652019" cy="666283"/>
            <a:chOff x="924294" y="2929286"/>
            <a:chExt cx="4652019" cy="666283"/>
          </a:xfrm>
        </p:grpSpPr>
        <p:grpSp>
          <p:nvGrpSpPr>
            <p:cNvPr id="39" name="Group 2" descr="n26 fb Tran Phu">
              <a:extLst>
                <a:ext uri="{FF2B5EF4-FFF2-40B4-BE49-F238E27FC236}">
                  <a16:creationId xmlns:a16="http://schemas.microsoft.com/office/drawing/2014/main" id="{E71BFAA9-BE5A-9359-EDEA-DA910BD0BF73}"/>
                </a:ext>
              </a:extLst>
            </p:cNvPr>
            <p:cNvGrpSpPr/>
            <p:nvPr/>
          </p:nvGrpSpPr>
          <p:grpSpPr>
            <a:xfrm>
              <a:off x="924294" y="2929286"/>
              <a:ext cx="567979" cy="666283"/>
              <a:chOff x="76200" y="38100"/>
              <a:chExt cx="660400" cy="774700"/>
            </a:xfrm>
          </p:grpSpPr>
          <p:sp>
            <p:nvSpPr>
              <p:cNvPr id="45" name="Freeform 3">
                <a:extLst>
                  <a:ext uri="{FF2B5EF4-FFF2-40B4-BE49-F238E27FC236}">
                    <a16:creationId xmlns:a16="http://schemas.microsoft.com/office/drawing/2014/main" id="{4001637C-0F70-7D44-EC9B-784A9719A23C}"/>
                  </a:ext>
                </a:extLst>
              </p:cNvPr>
              <p:cNvSpPr/>
              <p:nvPr/>
            </p:nvSpPr>
            <p:spPr>
              <a:xfrm>
                <a:off x="117566" y="223464"/>
                <a:ext cx="589336" cy="58933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lumMod val="60000"/>
                  <a:lumOff val="40000"/>
                </a:schemeClr>
              </a:solidFill>
            </p:spPr>
            <p:txBody>
              <a:bodyPr/>
              <a:lstStyle/>
              <a:p>
                <a:endParaRPr lang="en-US" sz="2400" b="1" dirty="0">
                  <a:highlight>
                    <a:srgbClr val="FFFF00"/>
                  </a:highlight>
                </a:endParaRPr>
              </a:p>
            </p:txBody>
          </p:sp>
          <p:sp>
            <p:nvSpPr>
              <p:cNvPr id="46" name="TextBox 4">
                <a:extLst>
                  <a:ext uri="{FF2B5EF4-FFF2-40B4-BE49-F238E27FC236}">
                    <a16:creationId xmlns:a16="http://schemas.microsoft.com/office/drawing/2014/main" id="{DBF5F3E8-5DF4-B3A2-84E4-143926CAF141}"/>
                  </a:ext>
                </a:extLst>
              </p:cNvPr>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2400" b="1">
                  <a:solidFill>
                    <a:prstClr val="black"/>
                  </a:solidFill>
                  <a:latin typeface="Calibri"/>
                </a:endParaRPr>
              </a:p>
            </p:txBody>
          </p:sp>
        </p:grpSp>
        <p:grpSp>
          <p:nvGrpSpPr>
            <p:cNvPr id="40" name="Group 5" descr="n26 fb Tran Phu">
              <a:extLst>
                <a:ext uri="{FF2B5EF4-FFF2-40B4-BE49-F238E27FC236}">
                  <a16:creationId xmlns:a16="http://schemas.microsoft.com/office/drawing/2014/main" id="{D3774637-0A15-C4E9-B6BC-1D6F1E01C6E2}"/>
                </a:ext>
              </a:extLst>
            </p:cNvPr>
            <p:cNvGrpSpPr/>
            <p:nvPr/>
          </p:nvGrpSpPr>
          <p:grpSpPr>
            <a:xfrm rot="-3169221">
              <a:off x="1191668" y="2935125"/>
              <a:ext cx="268633" cy="400182"/>
              <a:chOff x="-319303" y="38099"/>
              <a:chExt cx="703677" cy="1048268"/>
            </a:xfrm>
          </p:grpSpPr>
          <p:sp>
            <p:nvSpPr>
              <p:cNvPr id="43" name="Freeform 6">
                <a:extLst>
                  <a:ext uri="{FF2B5EF4-FFF2-40B4-BE49-F238E27FC236}">
                    <a16:creationId xmlns:a16="http://schemas.microsoft.com/office/drawing/2014/main" id="{9A57F100-D1B8-B5A7-6F11-B7E3AC46BAC3}"/>
                  </a:ext>
                </a:extLst>
              </p:cNvPr>
              <p:cNvSpPr/>
              <p:nvPr/>
            </p:nvSpPr>
            <p:spPr>
              <a:xfrm>
                <a:off x="-319303" y="273567"/>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endParaRPr lang="en-US" sz="2400" b="1"/>
              </a:p>
            </p:txBody>
          </p:sp>
          <p:sp>
            <p:nvSpPr>
              <p:cNvPr id="44" name="TextBox 7">
                <a:extLst>
                  <a:ext uri="{FF2B5EF4-FFF2-40B4-BE49-F238E27FC236}">
                    <a16:creationId xmlns:a16="http://schemas.microsoft.com/office/drawing/2014/main" id="{90D3A245-E385-4C54-E00D-ED9904DE426F}"/>
                  </a:ext>
                </a:extLst>
              </p:cNvPr>
              <p:cNvSpPr txBox="1"/>
              <p:nvPr/>
            </p:nvSpPr>
            <p:spPr>
              <a:xfrm>
                <a:off x="39764" y="38099"/>
                <a:ext cx="344610" cy="698499"/>
              </a:xfrm>
              <a:prstGeom prst="rect">
                <a:avLst/>
              </a:prstGeom>
            </p:spPr>
            <p:txBody>
              <a:bodyPr lIns="33867" tIns="33867" rIns="33867" bIns="33867" rtlCol="0" anchor="ctr"/>
              <a:lstStyle/>
              <a:p>
                <a:pPr algn="ctr" defTabSz="609630">
                  <a:lnSpc>
                    <a:spcPts val="1773"/>
                  </a:lnSpc>
                </a:pPr>
                <a:endParaRPr sz="2400" b="1" dirty="0">
                  <a:solidFill>
                    <a:prstClr val="black"/>
                  </a:solidFill>
                  <a:latin typeface="Calibri"/>
                </a:endParaRPr>
              </a:p>
            </p:txBody>
          </p:sp>
        </p:grpSp>
        <p:sp>
          <p:nvSpPr>
            <p:cNvPr id="41" name="TextBox 8" descr="n26 fb Tran Phu">
              <a:extLst>
                <a:ext uri="{FF2B5EF4-FFF2-40B4-BE49-F238E27FC236}">
                  <a16:creationId xmlns:a16="http://schemas.microsoft.com/office/drawing/2014/main" id="{4B9E1833-0F49-60CC-A83C-2810CCF938C7}"/>
                </a:ext>
              </a:extLst>
            </p:cNvPr>
            <p:cNvSpPr txBox="1"/>
            <p:nvPr/>
          </p:nvSpPr>
          <p:spPr>
            <a:xfrm>
              <a:off x="1743094" y="3206079"/>
              <a:ext cx="3833219" cy="283219"/>
            </a:xfrm>
            <a:prstGeom prst="rect">
              <a:avLst/>
            </a:prstGeom>
          </p:spPr>
          <p:txBody>
            <a:bodyPr wrap="square" lIns="0" tIns="0" rIns="0" bIns="0" rtlCol="0" anchor="t">
              <a:spAutoFit/>
            </a:bodyPr>
            <a:lstStyle/>
            <a:p>
              <a:pPr defTabSz="609630">
                <a:lnSpc>
                  <a:spcPts val="2054"/>
                </a:lnSpc>
              </a:pPr>
              <a:r>
                <a:rPr lang="en-US" sz="2400" b="1" dirty="0" err="1">
                  <a:solidFill>
                    <a:srgbClr val="158B9C"/>
                  </a:solidFill>
                  <a:latin typeface="Arimo"/>
                </a:rPr>
                <a:t>Nội</a:t>
              </a:r>
              <a:r>
                <a:rPr lang="en-US" sz="2400" b="1" dirty="0">
                  <a:solidFill>
                    <a:srgbClr val="158B9C"/>
                  </a:solidFill>
                  <a:latin typeface="Arimo"/>
                </a:rPr>
                <a:t> </a:t>
              </a:r>
              <a:r>
                <a:rPr lang="en-US" sz="2400" b="1" dirty="0" err="1">
                  <a:solidFill>
                    <a:srgbClr val="158B9C"/>
                  </a:solidFill>
                  <a:latin typeface="Arimo"/>
                </a:rPr>
                <a:t>năng</a:t>
              </a:r>
              <a:r>
                <a:rPr lang="en-US" sz="2400" b="1" dirty="0">
                  <a:solidFill>
                    <a:srgbClr val="158B9C"/>
                  </a:solidFill>
                  <a:latin typeface="Arimo"/>
                </a:rPr>
                <a:t> </a:t>
              </a:r>
              <a:r>
                <a:rPr lang="en-US" sz="2400" b="1" dirty="0" err="1">
                  <a:solidFill>
                    <a:srgbClr val="158B9C"/>
                  </a:solidFill>
                  <a:latin typeface="Arimo"/>
                </a:rPr>
                <a:t>của</a:t>
              </a:r>
              <a:r>
                <a:rPr lang="en-US" sz="2400" b="1" dirty="0">
                  <a:solidFill>
                    <a:srgbClr val="158B9C"/>
                  </a:solidFill>
                  <a:latin typeface="Arimo"/>
                </a:rPr>
                <a:t> </a:t>
              </a:r>
              <a:r>
                <a:rPr lang="en-US" sz="2400" b="1" dirty="0" err="1">
                  <a:solidFill>
                    <a:srgbClr val="158B9C"/>
                  </a:solidFill>
                  <a:latin typeface="Arimo"/>
                </a:rPr>
                <a:t>một</a:t>
              </a:r>
              <a:r>
                <a:rPr lang="en-US" sz="2400" b="1" dirty="0">
                  <a:solidFill>
                    <a:srgbClr val="158B9C"/>
                  </a:solidFill>
                  <a:latin typeface="Arimo"/>
                </a:rPr>
                <a:t> </a:t>
              </a:r>
              <a:r>
                <a:rPr lang="en-US" sz="2400" b="1" dirty="0" err="1">
                  <a:solidFill>
                    <a:srgbClr val="158B9C"/>
                  </a:solidFill>
                  <a:latin typeface="Arimo"/>
                </a:rPr>
                <a:t>vật</a:t>
              </a:r>
              <a:endParaRPr lang="en-US" sz="2400" b="1" dirty="0">
                <a:solidFill>
                  <a:srgbClr val="158B9C"/>
                </a:solidFill>
                <a:latin typeface="Arimo"/>
              </a:endParaRPr>
            </a:p>
          </p:txBody>
        </p:sp>
        <p:sp>
          <p:nvSpPr>
            <p:cNvPr id="42" name="TextBox 10" descr="n26 fb Tran Phu">
              <a:extLst>
                <a:ext uri="{FF2B5EF4-FFF2-40B4-BE49-F238E27FC236}">
                  <a16:creationId xmlns:a16="http://schemas.microsoft.com/office/drawing/2014/main" id="{92993DEB-06EF-9A6F-66CC-B45324343BE7}"/>
                </a:ext>
              </a:extLst>
            </p:cNvPr>
            <p:cNvSpPr txBox="1"/>
            <p:nvPr/>
          </p:nvSpPr>
          <p:spPr>
            <a:xfrm>
              <a:off x="959870" y="3195248"/>
              <a:ext cx="469481" cy="283219"/>
            </a:xfrm>
            <a:prstGeom prst="rect">
              <a:avLst/>
            </a:prstGeom>
          </p:spPr>
          <p:txBody>
            <a:bodyPr wrap="square" lIns="0" tIns="0" rIns="0" bIns="0" rtlCol="0" anchor="t">
              <a:spAutoFit/>
            </a:bodyPr>
            <a:lstStyle/>
            <a:p>
              <a:pPr algn="ctr" defTabSz="609630">
                <a:lnSpc>
                  <a:spcPts val="2054"/>
                </a:lnSpc>
              </a:pPr>
              <a:r>
                <a:rPr lang="en-US" sz="2400" b="1" dirty="0">
                  <a:solidFill>
                    <a:srgbClr val="FFFFFF"/>
                  </a:solidFill>
                  <a:latin typeface="Arimo Bold"/>
                </a:rPr>
                <a:t>1</a:t>
              </a:r>
            </a:p>
          </p:txBody>
        </p:sp>
      </p:grpSp>
      <p:grpSp>
        <p:nvGrpSpPr>
          <p:cNvPr id="47" name="Group 46">
            <a:extLst>
              <a:ext uri="{FF2B5EF4-FFF2-40B4-BE49-F238E27FC236}">
                <a16:creationId xmlns:a16="http://schemas.microsoft.com/office/drawing/2014/main" id="{F09882EB-F798-0AAE-94E2-C5A6447F846E}"/>
              </a:ext>
            </a:extLst>
          </p:cNvPr>
          <p:cNvGrpSpPr/>
          <p:nvPr/>
        </p:nvGrpSpPr>
        <p:grpSpPr>
          <a:xfrm>
            <a:off x="1359052" y="3491588"/>
            <a:ext cx="4652019" cy="622751"/>
            <a:chOff x="924294" y="2929286"/>
            <a:chExt cx="4652019" cy="622751"/>
          </a:xfrm>
        </p:grpSpPr>
        <p:grpSp>
          <p:nvGrpSpPr>
            <p:cNvPr id="48" name="Group 2" descr="n26 fb Tran Phu">
              <a:extLst>
                <a:ext uri="{FF2B5EF4-FFF2-40B4-BE49-F238E27FC236}">
                  <a16:creationId xmlns:a16="http://schemas.microsoft.com/office/drawing/2014/main" id="{029918A2-0CAB-1190-3BEF-FAABB7A844D1}"/>
                </a:ext>
              </a:extLst>
            </p:cNvPr>
            <p:cNvGrpSpPr/>
            <p:nvPr/>
          </p:nvGrpSpPr>
          <p:grpSpPr>
            <a:xfrm>
              <a:off x="924294" y="2929286"/>
              <a:ext cx="567979" cy="622751"/>
              <a:chOff x="76200" y="38100"/>
              <a:chExt cx="660400" cy="724085"/>
            </a:xfrm>
          </p:grpSpPr>
          <p:sp>
            <p:nvSpPr>
              <p:cNvPr id="54" name="Freeform 3">
                <a:extLst>
                  <a:ext uri="{FF2B5EF4-FFF2-40B4-BE49-F238E27FC236}">
                    <a16:creationId xmlns:a16="http://schemas.microsoft.com/office/drawing/2014/main" id="{100C18D8-DACC-801D-5497-4375FA13DCF3}"/>
                  </a:ext>
                </a:extLst>
              </p:cNvPr>
              <p:cNvSpPr/>
              <p:nvPr/>
            </p:nvSpPr>
            <p:spPr>
              <a:xfrm>
                <a:off x="117566" y="196697"/>
                <a:ext cx="565488" cy="5654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lumMod val="60000"/>
                  <a:lumOff val="40000"/>
                </a:schemeClr>
              </a:solidFill>
            </p:spPr>
            <p:txBody>
              <a:bodyPr/>
              <a:lstStyle/>
              <a:p>
                <a:endParaRPr lang="en-US" sz="2400" b="1" dirty="0">
                  <a:highlight>
                    <a:srgbClr val="FFFF00"/>
                  </a:highlight>
                </a:endParaRPr>
              </a:p>
            </p:txBody>
          </p:sp>
          <p:sp>
            <p:nvSpPr>
              <p:cNvPr id="55" name="TextBox 4">
                <a:extLst>
                  <a:ext uri="{FF2B5EF4-FFF2-40B4-BE49-F238E27FC236}">
                    <a16:creationId xmlns:a16="http://schemas.microsoft.com/office/drawing/2014/main" id="{AFE31E97-A297-4CFB-5AD8-A0A9544FE6FC}"/>
                  </a:ext>
                </a:extLst>
              </p:cNvPr>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2400" b="1">
                  <a:solidFill>
                    <a:prstClr val="black"/>
                  </a:solidFill>
                  <a:latin typeface="Calibri"/>
                </a:endParaRPr>
              </a:p>
            </p:txBody>
          </p:sp>
        </p:grpSp>
        <p:grpSp>
          <p:nvGrpSpPr>
            <p:cNvPr id="49" name="Group 5" descr="n26 fb Tran Phu">
              <a:extLst>
                <a:ext uri="{FF2B5EF4-FFF2-40B4-BE49-F238E27FC236}">
                  <a16:creationId xmlns:a16="http://schemas.microsoft.com/office/drawing/2014/main" id="{774E66F4-38E9-AB11-940E-11552B39E99F}"/>
                </a:ext>
              </a:extLst>
            </p:cNvPr>
            <p:cNvGrpSpPr/>
            <p:nvPr/>
          </p:nvGrpSpPr>
          <p:grpSpPr>
            <a:xfrm rot="-3169221">
              <a:off x="1215433" y="2923322"/>
              <a:ext cx="252157" cy="426663"/>
              <a:chOff x="-276143" y="38097"/>
              <a:chExt cx="660517" cy="1117634"/>
            </a:xfrm>
          </p:grpSpPr>
          <p:sp>
            <p:nvSpPr>
              <p:cNvPr id="52" name="Freeform 6">
                <a:extLst>
                  <a:ext uri="{FF2B5EF4-FFF2-40B4-BE49-F238E27FC236}">
                    <a16:creationId xmlns:a16="http://schemas.microsoft.com/office/drawing/2014/main" id="{89CBB680-5699-C48A-9982-37EF8C2C5FF2}"/>
                  </a:ext>
                </a:extLst>
              </p:cNvPr>
              <p:cNvSpPr/>
              <p:nvPr/>
            </p:nvSpPr>
            <p:spPr>
              <a:xfrm>
                <a:off x="-276143" y="342931"/>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endParaRPr lang="en-US" sz="2400" b="1"/>
              </a:p>
            </p:txBody>
          </p:sp>
          <p:sp>
            <p:nvSpPr>
              <p:cNvPr id="53" name="TextBox 7">
                <a:extLst>
                  <a:ext uri="{FF2B5EF4-FFF2-40B4-BE49-F238E27FC236}">
                    <a16:creationId xmlns:a16="http://schemas.microsoft.com/office/drawing/2014/main" id="{65ED445F-1387-0E5D-676C-E11A3AE18B3D}"/>
                  </a:ext>
                </a:extLst>
              </p:cNvPr>
              <p:cNvSpPr txBox="1"/>
              <p:nvPr/>
            </p:nvSpPr>
            <p:spPr>
              <a:xfrm>
                <a:off x="39764" y="38097"/>
                <a:ext cx="344610" cy="698499"/>
              </a:xfrm>
              <a:prstGeom prst="rect">
                <a:avLst/>
              </a:prstGeom>
            </p:spPr>
            <p:txBody>
              <a:bodyPr lIns="33867" tIns="33867" rIns="33867" bIns="33867" rtlCol="0" anchor="ctr"/>
              <a:lstStyle/>
              <a:p>
                <a:pPr algn="ctr" defTabSz="609630">
                  <a:lnSpc>
                    <a:spcPts val="1773"/>
                  </a:lnSpc>
                </a:pPr>
                <a:endParaRPr sz="2400" b="1" dirty="0">
                  <a:solidFill>
                    <a:prstClr val="black"/>
                  </a:solidFill>
                  <a:latin typeface="Calibri"/>
                </a:endParaRPr>
              </a:p>
            </p:txBody>
          </p:sp>
        </p:grpSp>
        <p:sp>
          <p:nvSpPr>
            <p:cNvPr id="50" name="TextBox 8" descr="n26 fb Tran Phu">
              <a:extLst>
                <a:ext uri="{FF2B5EF4-FFF2-40B4-BE49-F238E27FC236}">
                  <a16:creationId xmlns:a16="http://schemas.microsoft.com/office/drawing/2014/main" id="{DCFB0F15-5274-F634-E01A-D1C5370C8B24}"/>
                </a:ext>
              </a:extLst>
            </p:cNvPr>
            <p:cNvSpPr txBox="1"/>
            <p:nvPr/>
          </p:nvSpPr>
          <p:spPr>
            <a:xfrm>
              <a:off x="1743094" y="3206079"/>
              <a:ext cx="3833219" cy="283219"/>
            </a:xfrm>
            <a:prstGeom prst="rect">
              <a:avLst/>
            </a:prstGeom>
          </p:spPr>
          <p:txBody>
            <a:bodyPr wrap="square" lIns="0" tIns="0" rIns="0" bIns="0" rtlCol="0" anchor="t">
              <a:spAutoFit/>
            </a:bodyPr>
            <a:lstStyle/>
            <a:p>
              <a:pPr defTabSz="609630">
                <a:lnSpc>
                  <a:spcPts val="2054"/>
                </a:lnSpc>
              </a:pPr>
              <a:r>
                <a:rPr lang="en-US" sz="2400" b="1" dirty="0" err="1">
                  <a:solidFill>
                    <a:srgbClr val="158B9C"/>
                  </a:solidFill>
                  <a:latin typeface="Arimo"/>
                </a:rPr>
                <a:t>Thí</a:t>
              </a:r>
              <a:r>
                <a:rPr lang="en-US" sz="2400" b="1" dirty="0">
                  <a:solidFill>
                    <a:srgbClr val="158B9C"/>
                  </a:solidFill>
                  <a:latin typeface="Arimo"/>
                </a:rPr>
                <a:t> </a:t>
              </a:r>
              <a:r>
                <a:rPr lang="en-US" sz="2400" b="1" dirty="0" err="1">
                  <a:solidFill>
                    <a:srgbClr val="158B9C"/>
                  </a:solidFill>
                  <a:latin typeface="Arimo"/>
                </a:rPr>
                <a:t>nghiệm</a:t>
              </a:r>
              <a:endParaRPr lang="en-US" sz="2400" b="1" dirty="0">
                <a:solidFill>
                  <a:srgbClr val="158B9C"/>
                </a:solidFill>
                <a:latin typeface="Arimo"/>
              </a:endParaRPr>
            </a:p>
          </p:txBody>
        </p:sp>
        <p:sp>
          <p:nvSpPr>
            <p:cNvPr id="51" name="TextBox 10" descr="n26 fb Tran Phu">
              <a:extLst>
                <a:ext uri="{FF2B5EF4-FFF2-40B4-BE49-F238E27FC236}">
                  <a16:creationId xmlns:a16="http://schemas.microsoft.com/office/drawing/2014/main" id="{C5C43B0F-916A-6001-C504-FBDF6C85E026}"/>
                </a:ext>
              </a:extLst>
            </p:cNvPr>
            <p:cNvSpPr txBox="1"/>
            <p:nvPr/>
          </p:nvSpPr>
          <p:spPr>
            <a:xfrm>
              <a:off x="959870" y="3195248"/>
              <a:ext cx="477602" cy="288118"/>
            </a:xfrm>
            <a:prstGeom prst="rect">
              <a:avLst/>
            </a:prstGeom>
          </p:spPr>
          <p:txBody>
            <a:bodyPr wrap="square" lIns="0" tIns="0" rIns="0" bIns="0" rtlCol="0" anchor="t">
              <a:spAutoFit/>
            </a:bodyPr>
            <a:lstStyle/>
            <a:p>
              <a:pPr algn="ctr" defTabSz="609630">
                <a:lnSpc>
                  <a:spcPts val="2054"/>
                </a:lnSpc>
              </a:pPr>
              <a:r>
                <a:rPr lang="en-US" sz="2400" b="1" dirty="0">
                  <a:solidFill>
                    <a:srgbClr val="FFFFFF"/>
                  </a:solidFill>
                  <a:latin typeface="Arimo Bold"/>
                </a:rPr>
                <a:t>2</a:t>
              </a:r>
            </a:p>
          </p:txBody>
        </p:sp>
      </p:grpSp>
      <p:grpSp>
        <p:nvGrpSpPr>
          <p:cNvPr id="56" name="Group 55">
            <a:extLst>
              <a:ext uri="{FF2B5EF4-FFF2-40B4-BE49-F238E27FC236}">
                <a16:creationId xmlns:a16="http://schemas.microsoft.com/office/drawing/2014/main" id="{605603B8-5F2B-B6B4-B4FB-263B5740D119}"/>
              </a:ext>
            </a:extLst>
          </p:cNvPr>
          <p:cNvGrpSpPr/>
          <p:nvPr/>
        </p:nvGrpSpPr>
        <p:grpSpPr>
          <a:xfrm>
            <a:off x="1402070" y="4723629"/>
            <a:ext cx="4652019" cy="666283"/>
            <a:chOff x="924294" y="2929286"/>
            <a:chExt cx="4652019" cy="666283"/>
          </a:xfrm>
        </p:grpSpPr>
        <p:grpSp>
          <p:nvGrpSpPr>
            <p:cNvPr id="57" name="Group 2" descr="n26 fb Tran Phu">
              <a:extLst>
                <a:ext uri="{FF2B5EF4-FFF2-40B4-BE49-F238E27FC236}">
                  <a16:creationId xmlns:a16="http://schemas.microsoft.com/office/drawing/2014/main" id="{C5DDBC51-9EA5-ADCF-71A5-74C39A67F129}"/>
                </a:ext>
              </a:extLst>
            </p:cNvPr>
            <p:cNvGrpSpPr/>
            <p:nvPr/>
          </p:nvGrpSpPr>
          <p:grpSpPr>
            <a:xfrm>
              <a:off x="924294" y="2929286"/>
              <a:ext cx="567979" cy="666283"/>
              <a:chOff x="76200" y="38100"/>
              <a:chExt cx="660400" cy="774700"/>
            </a:xfrm>
          </p:grpSpPr>
          <p:sp>
            <p:nvSpPr>
              <p:cNvPr id="63" name="Freeform 3">
                <a:extLst>
                  <a:ext uri="{FF2B5EF4-FFF2-40B4-BE49-F238E27FC236}">
                    <a16:creationId xmlns:a16="http://schemas.microsoft.com/office/drawing/2014/main" id="{C26AEAD3-7649-F6D1-8434-5F45814FF60B}"/>
                  </a:ext>
                </a:extLst>
              </p:cNvPr>
              <p:cNvSpPr/>
              <p:nvPr/>
            </p:nvSpPr>
            <p:spPr>
              <a:xfrm>
                <a:off x="117566" y="223464"/>
                <a:ext cx="589336" cy="58933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lumMod val="60000"/>
                  <a:lumOff val="40000"/>
                </a:schemeClr>
              </a:solidFill>
            </p:spPr>
            <p:txBody>
              <a:bodyPr/>
              <a:lstStyle/>
              <a:p>
                <a:endParaRPr lang="en-US" sz="2400" b="1" dirty="0">
                  <a:highlight>
                    <a:srgbClr val="FFFF00"/>
                  </a:highlight>
                </a:endParaRPr>
              </a:p>
            </p:txBody>
          </p:sp>
          <p:sp>
            <p:nvSpPr>
              <p:cNvPr id="64" name="TextBox 4">
                <a:extLst>
                  <a:ext uri="{FF2B5EF4-FFF2-40B4-BE49-F238E27FC236}">
                    <a16:creationId xmlns:a16="http://schemas.microsoft.com/office/drawing/2014/main" id="{5E619660-C9F5-3BE5-27B7-CE819542033F}"/>
                  </a:ext>
                </a:extLst>
              </p:cNvPr>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2400" b="1">
                  <a:solidFill>
                    <a:prstClr val="black"/>
                  </a:solidFill>
                  <a:latin typeface="Calibri"/>
                </a:endParaRPr>
              </a:p>
            </p:txBody>
          </p:sp>
        </p:grpSp>
        <p:grpSp>
          <p:nvGrpSpPr>
            <p:cNvPr id="58" name="Group 5" descr="n26 fb Tran Phu">
              <a:extLst>
                <a:ext uri="{FF2B5EF4-FFF2-40B4-BE49-F238E27FC236}">
                  <a16:creationId xmlns:a16="http://schemas.microsoft.com/office/drawing/2014/main" id="{FAFF2074-1B5A-3C2A-4619-E9E319BF93B4}"/>
                </a:ext>
              </a:extLst>
            </p:cNvPr>
            <p:cNvGrpSpPr/>
            <p:nvPr/>
          </p:nvGrpSpPr>
          <p:grpSpPr>
            <a:xfrm rot="-3169221">
              <a:off x="1191668" y="2935125"/>
              <a:ext cx="268633" cy="400182"/>
              <a:chOff x="-319303" y="38099"/>
              <a:chExt cx="703677" cy="1048268"/>
            </a:xfrm>
          </p:grpSpPr>
          <p:sp>
            <p:nvSpPr>
              <p:cNvPr id="61" name="Freeform 6">
                <a:extLst>
                  <a:ext uri="{FF2B5EF4-FFF2-40B4-BE49-F238E27FC236}">
                    <a16:creationId xmlns:a16="http://schemas.microsoft.com/office/drawing/2014/main" id="{ADF4C5BA-60E2-8522-708C-8BCB30EFD19E}"/>
                  </a:ext>
                </a:extLst>
              </p:cNvPr>
              <p:cNvSpPr/>
              <p:nvPr/>
            </p:nvSpPr>
            <p:spPr>
              <a:xfrm>
                <a:off x="-319303" y="273567"/>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endParaRPr lang="en-US" sz="2400" b="1"/>
              </a:p>
            </p:txBody>
          </p:sp>
          <p:sp>
            <p:nvSpPr>
              <p:cNvPr id="62" name="TextBox 7">
                <a:extLst>
                  <a:ext uri="{FF2B5EF4-FFF2-40B4-BE49-F238E27FC236}">
                    <a16:creationId xmlns:a16="http://schemas.microsoft.com/office/drawing/2014/main" id="{A9EB61BE-EDB5-9B58-0796-C3C389F97EDB}"/>
                  </a:ext>
                </a:extLst>
              </p:cNvPr>
              <p:cNvSpPr txBox="1"/>
              <p:nvPr/>
            </p:nvSpPr>
            <p:spPr>
              <a:xfrm>
                <a:off x="39764" y="38099"/>
                <a:ext cx="344610" cy="698499"/>
              </a:xfrm>
              <a:prstGeom prst="rect">
                <a:avLst/>
              </a:prstGeom>
            </p:spPr>
            <p:txBody>
              <a:bodyPr lIns="33867" tIns="33867" rIns="33867" bIns="33867" rtlCol="0" anchor="ctr"/>
              <a:lstStyle/>
              <a:p>
                <a:pPr algn="ctr" defTabSz="609630">
                  <a:lnSpc>
                    <a:spcPts val="1773"/>
                  </a:lnSpc>
                </a:pPr>
                <a:endParaRPr sz="2400" b="1" dirty="0">
                  <a:solidFill>
                    <a:prstClr val="black"/>
                  </a:solidFill>
                  <a:latin typeface="Calibri"/>
                </a:endParaRPr>
              </a:p>
            </p:txBody>
          </p:sp>
        </p:grpSp>
        <p:sp>
          <p:nvSpPr>
            <p:cNvPr id="59" name="TextBox 8" descr="n26 fb Tran Phu">
              <a:extLst>
                <a:ext uri="{FF2B5EF4-FFF2-40B4-BE49-F238E27FC236}">
                  <a16:creationId xmlns:a16="http://schemas.microsoft.com/office/drawing/2014/main" id="{A259DB31-A7AA-BC37-1BAD-CE826AC9B1B4}"/>
                </a:ext>
              </a:extLst>
            </p:cNvPr>
            <p:cNvSpPr txBox="1"/>
            <p:nvPr/>
          </p:nvSpPr>
          <p:spPr>
            <a:xfrm>
              <a:off x="1743094" y="3206079"/>
              <a:ext cx="3833219" cy="283219"/>
            </a:xfrm>
            <a:prstGeom prst="rect">
              <a:avLst/>
            </a:prstGeom>
          </p:spPr>
          <p:txBody>
            <a:bodyPr wrap="square" lIns="0" tIns="0" rIns="0" bIns="0" rtlCol="0" anchor="t">
              <a:spAutoFit/>
            </a:bodyPr>
            <a:lstStyle/>
            <a:p>
              <a:pPr defTabSz="609630">
                <a:lnSpc>
                  <a:spcPts val="2054"/>
                </a:lnSpc>
              </a:pPr>
              <a:r>
                <a:rPr lang="en-US" sz="2400" b="1" dirty="0" err="1">
                  <a:solidFill>
                    <a:srgbClr val="158B9C"/>
                  </a:solidFill>
                  <a:latin typeface="Arimo"/>
                </a:rPr>
                <a:t>Cách</a:t>
              </a:r>
              <a:r>
                <a:rPr lang="en-US" sz="2400" b="1" dirty="0">
                  <a:solidFill>
                    <a:srgbClr val="158B9C"/>
                  </a:solidFill>
                  <a:latin typeface="Arimo"/>
                </a:rPr>
                <a:t> </a:t>
              </a:r>
              <a:r>
                <a:rPr lang="en-US" sz="2400" b="1" dirty="0" err="1">
                  <a:solidFill>
                    <a:srgbClr val="158B9C"/>
                  </a:solidFill>
                  <a:latin typeface="Arimo"/>
                </a:rPr>
                <a:t>làm</a:t>
              </a:r>
              <a:r>
                <a:rPr lang="en-US" sz="2400" b="1" dirty="0">
                  <a:solidFill>
                    <a:srgbClr val="158B9C"/>
                  </a:solidFill>
                  <a:latin typeface="Arimo"/>
                </a:rPr>
                <a:t> </a:t>
              </a:r>
              <a:r>
                <a:rPr lang="en-US" sz="2400" b="1" dirty="0" err="1">
                  <a:solidFill>
                    <a:srgbClr val="158B9C"/>
                  </a:solidFill>
                  <a:latin typeface="Arimo"/>
                </a:rPr>
                <a:t>thay</a:t>
              </a:r>
              <a:r>
                <a:rPr lang="en-US" sz="2400" b="1" dirty="0">
                  <a:solidFill>
                    <a:srgbClr val="158B9C"/>
                  </a:solidFill>
                  <a:latin typeface="Arimo"/>
                </a:rPr>
                <a:t> </a:t>
              </a:r>
              <a:r>
                <a:rPr lang="en-US" sz="2400" b="1" dirty="0" err="1">
                  <a:solidFill>
                    <a:srgbClr val="158B9C"/>
                  </a:solidFill>
                  <a:latin typeface="Arimo"/>
                </a:rPr>
                <a:t>đổi</a:t>
              </a:r>
              <a:r>
                <a:rPr lang="en-US" sz="2400" b="1" dirty="0">
                  <a:solidFill>
                    <a:srgbClr val="158B9C"/>
                  </a:solidFill>
                  <a:latin typeface="Arimo"/>
                </a:rPr>
                <a:t> </a:t>
              </a:r>
              <a:r>
                <a:rPr lang="en-US" sz="2400" b="1" dirty="0" err="1">
                  <a:solidFill>
                    <a:srgbClr val="158B9C"/>
                  </a:solidFill>
                  <a:latin typeface="Arimo"/>
                </a:rPr>
                <a:t>nội</a:t>
              </a:r>
              <a:r>
                <a:rPr lang="en-US" sz="2400" b="1" dirty="0">
                  <a:solidFill>
                    <a:srgbClr val="158B9C"/>
                  </a:solidFill>
                  <a:latin typeface="Arimo"/>
                </a:rPr>
                <a:t> </a:t>
              </a:r>
              <a:r>
                <a:rPr lang="en-US" sz="2400" b="1" dirty="0" err="1">
                  <a:solidFill>
                    <a:srgbClr val="158B9C"/>
                  </a:solidFill>
                  <a:latin typeface="Arimo"/>
                </a:rPr>
                <a:t>năng</a:t>
              </a:r>
              <a:endParaRPr lang="en-US" sz="2400" b="1" dirty="0">
                <a:solidFill>
                  <a:srgbClr val="158B9C"/>
                </a:solidFill>
                <a:latin typeface="Arimo"/>
              </a:endParaRPr>
            </a:p>
          </p:txBody>
        </p:sp>
        <p:sp>
          <p:nvSpPr>
            <p:cNvPr id="60" name="TextBox 10" descr="n26 fb Tran Phu">
              <a:extLst>
                <a:ext uri="{FF2B5EF4-FFF2-40B4-BE49-F238E27FC236}">
                  <a16:creationId xmlns:a16="http://schemas.microsoft.com/office/drawing/2014/main" id="{8116FD64-6777-5FA8-D1E0-4AAC0A017F87}"/>
                </a:ext>
              </a:extLst>
            </p:cNvPr>
            <p:cNvSpPr txBox="1"/>
            <p:nvPr/>
          </p:nvSpPr>
          <p:spPr>
            <a:xfrm>
              <a:off x="959870" y="3195248"/>
              <a:ext cx="469481" cy="283219"/>
            </a:xfrm>
            <a:prstGeom prst="rect">
              <a:avLst/>
            </a:prstGeom>
          </p:spPr>
          <p:txBody>
            <a:bodyPr wrap="square" lIns="0" tIns="0" rIns="0" bIns="0" rtlCol="0" anchor="t">
              <a:spAutoFit/>
            </a:bodyPr>
            <a:lstStyle/>
            <a:p>
              <a:pPr algn="ctr" defTabSz="609630">
                <a:lnSpc>
                  <a:spcPts val="2054"/>
                </a:lnSpc>
              </a:pPr>
              <a:r>
                <a:rPr lang="en-US" sz="2400" b="1" dirty="0">
                  <a:solidFill>
                    <a:srgbClr val="FFFFFF"/>
                  </a:solidFill>
                  <a:latin typeface="Arimo Bold"/>
                </a:rPr>
                <a:t>1</a:t>
              </a:r>
            </a:p>
          </p:txBody>
        </p:sp>
      </p:grpSp>
      <p:grpSp>
        <p:nvGrpSpPr>
          <p:cNvPr id="65" name="Group 64">
            <a:extLst>
              <a:ext uri="{FF2B5EF4-FFF2-40B4-BE49-F238E27FC236}">
                <a16:creationId xmlns:a16="http://schemas.microsoft.com/office/drawing/2014/main" id="{0DE228D2-2EF2-F68E-F223-07FDBBE2897C}"/>
              </a:ext>
            </a:extLst>
          </p:cNvPr>
          <p:cNvGrpSpPr/>
          <p:nvPr/>
        </p:nvGrpSpPr>
        <p:grpSpPr>
          <a:xfrm>
            <a:off x="1398657" y="5331369"/>
            <a:ext cx="4652019" cy="666283"/>
            <a:chOff x="924294" y="2929286"/>
            <a:chExt cx="4652019" cy="666283"/>
          </a:xfrm>
        </p:grpSpPr>
        <p:grpSp>
          <p:nvGrpSpPr>
            <p:cNvPr id="66" name="Group 2" descr="n26 fb Tran Phu">
              <a:extLst>
                <a:ext uri="{FF2B5EF4-FFF2-40B4-BE49-F238E27FC236}">
                  <a16:creationId xmlns:a16="http://schemas.microsoft.com/office/drawing/2014/main" id="{3F7AA906-96EF-1410-FEA0-D2ED2F2AD19A}"/>
                </a:ext>
              </a:extLst>
            </p:cNvPr>
            <p:cNvGrpSpPr/>
            <p:nvPr/>
          </p:nvGrpSpPr>
          <p:grpSpPr>
            <a:xfrm>
              <a:off x="924294" y="2929286"/>
              <a:ext cx="567979" cy="666283"/>
              <a:chOff x="76200" y="38100"/>
              <a:chExt cx="660400" cy="774700"/>
            </a:xfrm>
          </p:grpSpPr>
          <p:sp>
            <p:nvSpPr>
              <p:cNvPr id="72" name="Freeform 3">
                <a:extLst>
                  <a:ext uri="{FF2B5EF4-FFF2-40B4-BE49-F238E27FC236}">
                    <a16:creationId xmlns:a16="http://schemas.microsoft.com/office/drawing/2014/main" id="{2E3AB512-B12E-2593-BCC8-B1EEFC614B32}"/>
                  </a:ext>
                </a:extLst>
              </p:cNvPr>
              <p:cNvSpPr/>
              <p:nvPr/>
            </p:nvSpPr>
            <p:spPr>
              <a:xfrm>
                <a:off x="117566" y="223464"/>
                <a:ext cx="589336" cy="58933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lumMod val="60000"/>
                  <a:lumOff val="40000"/>
                </a:schemeClr>
              </a:solidFill>
            </p:spPr>
            <p:txBody>
              <a:bodyPr/>
              <a:lstStyle/>
              <a:p>
                <a:endParaRPr lang="en-US" sz="2400" b="1" dirty="0">
                  <a:highlight>
                    <a:srgbClr val="FFFF00"/>
                  </a:highlight>
                </a:endParaRPr>
              </a:p>
            </p:txBody>
          </p:sp>
          <p:sp>
            <p:nvSpPr>
              <p:cNvPr id="73" name="TextBox 4">
                <a:extLst>
                  <a:ext uri="{FF2B5EF4-FFF2-40B4-BE49-F238E27FC236}">
                    <a16:creationId xmlns:a16="http://schemas.microsoft.com/office/drawing/2014/main" id="{A158142B-03B0-AB4D-1C19-C5210CD68BB9}"/>
                  </a:ext>
                </a:extLst>
              </p:cNvPr>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2400" b="1">
                  <a:solidFill>
                    <a:prstClr val="black"/>
                  </a:solidFill>
                  <a:latin typeface="Calibri"/>
                </a:endParaRPr>
              </a:p>
            </p:txBody>
          </p:sp>
        </p:grpSp>
        <p:grpSp>
          <p:nvGrpSpPr>
            <p:cNvPr id="67" name="Group 5" descr="n26 fb Tran Phu">
              <a:extLst>
                <a:ext uri="{FF2B5EF4-FFF2-40B4-BE49-F238E27FC236}">
                  <a16:creationId xmlns:a16="http://schemas.microsoft.com/office/drawing/2014/main" id="{9DC94812-8440-17C8-A1FD-375755F685B6}"/>
                </a:ext>
              </a:extLst>
            </p:cNvPr>
            <p:cNvGrpSpPr/>
            <p:nvPr/>
          </p:nvGrpSpPr>
          <p:grpSpPr>
            <a:xfrm rot="-3169221">
              <a:off x="1191668" y="2935125"/>
              <a:ext cx="268633" cy="400182"/>
              <a:chOff x="-319303" y="38099"/>
              <a:chExt cx="703677" cy="1048268"/>
            </a:xfrm>
          </p:grpSpPr>
          <p:sp>
            <p:nvSpPr>
              <p:cNvPr id="70" name="Freeform 6">
                <a:extLst>
                  <a:ext uri="{FF2B5EF4-FFF2-40B4-BE49-F238E27FC236}">
                    <a16:creationId xmlns:a16="http://schemas.microsoft.com/office/drawing/2014/main" id="{4F7AA50D-90FA-2BF0-E984-22A4854BF324}"/>
                  </a:ext>
                </a:extLst>
              </p:cNvPr>
              <p:cNvSpPr/>
              <p:nvPr/>
            </p:nvSpPr>
            <p:spPr>
              <a:xfrm>
                <a:off x="-319303" y="273567"/>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endParaRPr lang="en-US" sz="2400" b="1"/>
              </a:p>
            </p:txBody>
          </p:sp>
          <p:sp>
            <p:nvSpPr>
              <p:cNvPr id="71" name="TextBox 7">
                <a:extLst>
                  <a:ext uri="{FF2B5EF4-FFF2-40B4-BE49-F238E27FC236}">
                    <a16:creationId xmlns:a16="http://schemas.microsoft.com/office/drawing/2014/main" id="{48A760FF-87FE-580E-636E-7036EE131FA0}"/>
                  </a:ext>
                </a:extLst>
              </p:cNvPr>
              <p:cNvSpPr txBox="1"/>
              <p:nvPr/>
            </p:nvSpPr>
            <p:spPr>
              <a:xfrm>
                <a:off x="39764" y="38099"/>
                <a:ext cx="344610" cy="698499"/>
              </a:xfrm>
              <a:prstGeom prst="rect">
                <a:avLst/>
              </a:prstGeom>
            </p:spPr>
            <p:txBody>
              <a:bodyPr lIns="33867" tIns="33867" rIns="33867" bIns="33867" rtlCol="0" anchor="ctr"/>
              <a:lstStyle/>
              <a:p>
                <a:pPr algn="ctr" defTabSz="609630">
                  <a:lnSpc>
                    <a:spcPts val="1773"/>
                  </a:lnSpc>
                </a:pPr>
                <a:endParaRPr sz="2400" b="1" dirty="0">
                  <a:solidFill>
                    <a:prstClr val="black"/>
                  </a:solidFill>
                  <a:latin typeface="Calibri"/>
                </a:endParaRPr>
              </a:p>
            </p:txBody>
          </p:sp>
        </p:grpSp>
        <p:sp>
          <p:nvSpPr>
            <p:cNvPr id="68" name="TextBox 8" descr="n26 fb Tran Phu">
              <a:extLst>
                <a:ext uri="{FF2B5EF4-FFF2-40B4-BE49-F238E27FC236}">
                  <a16:creationId xmlns:a16="http://schemas.microsoft.com/office/drawing/2014/main" id="{B5FCE5DC-69DA-2140-50C6-AF9EF7A03593}"/>
                </a:ext>
              </a:extLst>
            </p:cNvPr>
            <p:cNvSpPr txBox="1"/>
            <p:nvPr/>
          </p:nvSpPr>
          <p:spPr>
            <a:xfrm>
              <a:off x="1743094" y="3206079"/>
              <a:ext cx="3833219" cy="283219"/>
            </a:xfrm>
            <a:prstGeom prst="rect">
              <a:avLst/>
            </a:prstGeom>
          </p:spPr>
          <p:txBody>
            <a:bodyPr wrap="square" lIns="0" tIns="0" rIns="0" bIns="0" rtlCol="0" anchor="t">
              <a:spAutoFit/>
            </a:bodyPr>
            <a:lstStyle/>
            <a:p>
              <a:pPr defTabSz="609630">
                <a:lnSpc>
                  <a:spcPts val="2054"/>
                </a:lnSpc>
              </a:pPr>
              <a:r>
                <a:rPr lang="en-US" sz="2400" b="1" dirty="0" err="1">
                  <a:solidFill>
                    <a:srgbClr val="158B9C"/>
                  </a:solidFill>
                  <a:latin typeface="Arimo"/>
                </a:rPr>
                <a:t>Định</a:t>
              </a:r>
              <a:r>
                <a:rPr lang="en-US" sz="2400" b="1" dirty="0">
                  <a:solidFill>
                    <a:srgbClr val="158B9C"/>
                  </a:solidFill>
                  <a:latin typeface="Arimo"/>
                </a:rPr>
                <a:t> </a:t>
              </a:r>
              <a:r>
                <a:rPr lang="en-US" sz="2400" b="1" dirty="0" err="1">
                  <a:solidFill>
                    <a:srgbClr val="158B9C"/>
                  </a:solidFill>
                  <a:latin typeface="Arimo"/>
                </a:rPr>
                <a:t>luật</a:t>
              </a:r>
              <a:r>
                <a:rPr lang="en-US" sz="2400" b="1" dirty="0">
                  <a:solidFill>
                    <a:srgbClr val="158B9C"/>
                  </a:solidFill>
                  <a:latin typeface="Arimo"/>
                </a:rPr>
                <a:t> I </a:t>
              </a:r>
              <a:r>
                <a:rPr lang="en-US" sz="2400" b="1" dirty="0" err="1">
                  <a:solidFill>
                    <a:srgbClr val="158B9C"/>
                  </a:solidFill>
                  <a:latin typeface="Arimo"/>
                </a:rPr>
                <a:t>Nhiệt</a:t>
              </a:r>
              <a:r>
                <a:rPr lang="en-US" sz="2400" b="1" dirty="0">
                  <a:solidFill>
                    <a:srgbClr val="158B9C"/>
                  </a:solidFill>
                  <a:latin typeface="Arimo"/>
                </a:rPr>
                <a:t> </a:t>
              </a:r>
              <a:r>
                <a:rPr lang="en-US" sz="2400" b="1" dirty="0" err="1">
                  <a:solidFill>
                    <a:srgbClr val="158B9C"/>
                  </a:solidFill>
                  <a:latin typeface="Arimo"/>
                </a:rPr>
                <a:t>động</a:t>
              </a:r>
              <a:r>
                <a:rPr lang="en-US" sz="2400" b="1" dirty="0">
                  <a:solidFill>
                    <a:srgbClr val="158B9C"/>
                  </a:solidFill>
                  <a:latin typeface="Arimo"/>
                </a:rPr>
                <a:t> </a:t>
              </a:r>
              <a:r>
                <a:rPr lang="en-US" sz="2400" b="1" dirty="0" err="1">
                  <a:solidFill>
                    <a:srgbClr val="158B9C"/>
                  </a:solidFill>
                  <a:latin typeface="Arimo"/>
                </a:rPr>
                <a:t>lực</a:t>
              </a:r>
              <a:r>
                <a:rPr lang="en-US" sz="2400" b="1" dirty="0">
                  <a:solidFill>
                    <a:srgbClr val="158B9C"/>
                  </a:solidFill>
                  <a:latin typeface="Arimo"/>
                </a:rPr>
                <a:t> </a:t>
              </a:r>
              <a:r>
                <a:rPr lang="en-US" sz="2400" b="1" dirty="0" err="1">
                  <a:solidFill>
                    <a:srgbClr val="158B9C"/>
                  </a:solidFill>
                  <a:latin typeface="Arimo"/>
                </a:rPr>
                <a:t>học</a:t>
              </a:r>
              <a:endParaRPr lang="en-US" sz="2400" b="1" dirty="0">
                <a:solidFill>
                  <a:srgbClr val="158B9C"/>
                </a:solidFill>
                <a:latin typeface="Arimo"/>
              </a:endParaRPr>
            </a:p>
          </p:txBody>
        </p:sp>
        <p:sp>
          <p:nvSpPr>
            <p:cNvPr id="69" name="TextBox 10" descr="n26 fb Tran Phu">
              <a:extLst>
                <a:ext uri="{FF2B5EF4-FFF2-40B4-BE49-F238E27FC236}">
                  <a16:creationId xmlns:a16="http://schemas.microsoft.com/office/drawing/2014/main" id="{F0A6B0EF-92C0-B03F-AC1D-E0BF53F9035F}"/>
                </a:ext>
              </a:extLst>
            </p:cNvPr>
            <p:cNvSpPr txBox="1"/>
            <p:nvPr/>
          </p:nvSpPr>
          <p:spPr>
            <a:xfrm>
              <a:off x="959870" y="3195248"/>
              <a:ext cx="469481" cy="283219"/>
            </a:xfrm>
            <a:prstGeom prst="rect">
              <a:avLst/>
            </a:prstGeom>
          </p:spPr>
          <p:txBody>
            <a:bodyPr wrap="square" lIns="0" tIns="0" rIns="0" bIns="0" rtlCol="0" anchor="t">
              <a:spAutoFit/>
            </a:bodyPr>
            <a:lstStyle/>
            <a:p>
              <a:pPr algn="ctr" defTabSz="609630">
                <a:lnSpc>
                  <a:spcPts val="2054"/>
                </a:lnSpc>
              </a:pPr>
              <a:r>
                <a:rPr lang="en-US" sz="2400" b="1" dirty="0">
                  <a:solidFill>
                    <a:srgbClr val="FFFFFF"/>
                  </a:solidFill>
                  <a:latin typeface="Arimo Bold"/>
                </a:rPr>
                <a:t>2</a:t>
              </a:r>
            </a:p>
          </p:txBody>
        </p:sp>
      </p:grpSp>
      <p:sp>
        <p:nvSpPr>
          <p:cNvPr id="74" name="TextBox 73" descr="n26 fb Tran Phu">
            <a:extLst>
              <a:ext uri="{FF2B5EF4-FFF2-40B4-BE49-F238E27FC236}">
                <a16:creationId xmlns:a16="http://schemas.microsoft.com/office/drawing/2014/main" id="{F2302C88-4E4B-4AF0-8EF0-AAD061F91942}"/>
              </a:ext>
            </a:extLst>
          </p:cNvPr>
          <p:cNvSpPr txBox="1"/>
          <p:nvPr/>
        </p:nvSpPr>
        <p:spPr>
          <a:xfrm>
            <a:off x="917569" y="370227"/>
            <a:ext cx="26438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59BB0"/>
                </a:solidFill>
                <a:effectLst/>
                <a:uLnTx/>
                <a:uFillTx/>
                <a:latin typeface="Bahnschrift SemiBold" panose="020B0502040204020203" pitchFamily="34" charset="0"/>
                <a:ea typeface="+mn-ea"/>
                <a:cs typeface="+mn-cs"/>
              </a:rPr>
              <a:t>BÀI 2</a:t>
            </a:r>
          </a:p>
        </p:txBody>
      </p:sp>
      <p:sp>
        <p:nvSpPr>
          <p:cNvPr id="75" name="TextBox 74" descr="n26 fb Tran Phu">
            <a:extLst>
              <a:ext uri="{FF2B5EF4-FFF2-40B4-BE49-F238E27FC236}">
                <a16:creationId xmlns:a16="http://schemas.microsoft.com/office/drawing/2014/main" id="{286A49F5-6E14-4C75-B6CD-7B01E35F2920}"/>
              </a:ext>
            </a:extLst>
          </p:cNvPr>
          <p:cNvSpPr txBox="1"/>
          <p:nvPr/>
        </p:nvSpPr>
        <p:spPr>
          <a:xfrm>
            <a:off x="2772604" y="26702"/>
            <a:ext cx="943088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7980"/>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7980"/>
                </a:solidFill>
                <a:effectLst/>
                <a:uLnTx/>
                <a:uFillTx/>
                <a:latin typeface="Bahnschrift SemiBold" panose="020B0502040204020203" pitchFamily="34" charset="0"/>
                <a:ea typeface="+mn-ea"/>
                <a:cs typeface="+mn-cs"/>
              </a:rPr>
              <a:t>ĐỊNH LUẬT 1 NHIỆT ĐỘNG LỰC HỌC</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66667">
                                          <p:cBhvr additive="base">
                                            <p:cTn id="7" dur="3000" fill="hold"/>
                                            <p:tgtEl>
                                              <p:spTgt spid="74"/>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14:bounceEnd="66667">
                                          <p:cBhvr additive="base">
                                            <p:cTn id="11" dur="3000" fill="hold"/>
                                            <p:tgtEl>
                                              <p:spTgt spid="75"/>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3000" fill="hold"/>
                                            <p:tgtEl>
                                              <p:spTgt spid="74"/>
                                            </p:tgtEl>
                                            <p:attrNameLst>
                                              <p:attrName>ppt_x</p:attrName>
                                            </p:attrNameLst>
                                          </p:cBhvr>
                                          <p:tavLst>
                                            <p:tav tm="0">
                                              <p:val>
                                                <p:strVal val="0-#ppt_w/2"/>
                                              </p:val>
                                            </p:tav>
                                            <p:tav tm="100000">
                                              <p:val>
                                                <p:strVal val="#ppt_x"/>
                                              </p:val>
                                            </p:tav>
                                          </p:tavLst>
                                        </p:anim>
                                        <p:anim calcmode="lin" valueType="num">
                                          <p:cBhvr additive="base">
                                            <p:cTn id="8" dur="3000" fill="hold"/>
                                            <p:tgtEl>
                                              <p:spTgt spid="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3000" fill="hold"/>
                                            <p:tgtEl>
                                              <p:spTgt spid="75"/>
                                            </p:tgtEl>
                                            <p:attrNameLst>
                                              <p:attrName>ppt_x</p:attrName>
                                            </p:attrNameLst>
                                          </p:cBhvr>
                                          <p:tavLst>
                                            <p:tav tm="0">
                                              <p:val>
                                                <p:strVal val="0-#ppt_w/2"/>
                                              </p:val>
                                            </p:tav>
                                            <p:tav tm="100000">
                                              <p:val>
                                                <p:strVal val="#ppt_x"/>
                                              </p:val>
                                            </p:tav>
                                          </p:tavLst>
                                        </p:anim>
                                        <p:anim calcmode="lin" valueType="num">
                                          <p:cBhvr additive="base">
                                            <p:cTn id="12" dur="30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8438281" y="7349936"/>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7794648" y="7902975"/>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14" descr="n26 fb Tran Phu">
            <a:extLst>
              <a:ext uri="{FF2B5EF4-FFF2-40B4-BE49-F238E27FC236}">
                <a16:creationId xmlns:a16="http://schemas.microsoft.com/office/drawing/2014/main" id="{C1CF5B0F-588F-4AA0-8CF1-8F0B1E344304}"/>
              </a:ext>
            </a:extLst>
          </p:cNvPr>
          <p:cNvSpPr/>
          <p:nvPr/>
        </p:nvSpPr>
        <p:spPr>
          <a:xfrm>
            <a:off x="3733620" y="6310801"/>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8" name="Group 7" descr="n26 fb Tran Phu">
            <a:extLst>
              <a:ext uri="{FF2B5EF4-FFF2-40B4-BE49-F238E27FC236}">
                <a16:creationId xmlns:a16="http://schemas.microsoft.com/office/drawing/2014/main" id="{525989C1-E2D7-4B25-9979-85D35C137825}"/>
              </a:ext>
            </a:extLst>
          </p:cNvPr>
          <p:cNvGrpSpPr/>
          <p:nvPr/>
        </p:nvGrpSpPr>
        <p:grpSpPr>
          <a:xfrm>
            <a:off x="3905134" y="1766213"/>
            <a:ext cx="8063397" cy="4892227"/>
            <a:chOff x="-99588" y="-655300"/>
            <a:chExt cx="2399955" cy="2005916"/>
          </a:xfrm>
        </p:grpSpPr>
        <p:sp>
          <p:nvSpPr>
            <p:cNvPr id="39" name="Freeform 8">
              <a:extLst>
                <a:ext uri="{FF2B5EF4-FFF2-40B4-BE49-F238E27FC236}">
                  <a16:creationId xmlns:a16="http://schemas.microsoft.com/office/drawing/2014/main" id="{39F208E1-5232-49CF-B8F2-9D68F480F5C1}"/>
                </a:ext>
              </a:extLst>
            </p:cNvPr>
            <p:cNvSpPr/>
            <p:nvPr/>
          </p:nvSpPr>
          <p:spPr>
            <a:xfrm>
              <a:off x="-99588" y="-655300"/>
              <a:ext cx="2399955" cy="2005916"/>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66675" cap="rnd">
              <a:solidFill>
                <a:srgbClr val="059BB0"/>
              </a:solidFill>
              <a:prstDash val="sysDot"/>
              <a:round/>
            </a:ln>
          </p:spPr>
          <p:txBody>
            <a:bodyPr/>
            <a:lstStyle/>
            <a:p>
              <a:endParaRPr lang="en-US" dirty="0"/>
            </a:p>
          </p:txBody>
        </p:sp>
        <p:sp>
          <p:nvSpPr>
            <p:cNvPr id="40" name="TextBox 9">
              <a:extLst>
                <a:ext uri="{FF2B5EF4-FFF2-40B4-BE49-F238E27FC236}">
                  <a16:creationId xmlns:a16="http://schemas.microsoft.com/office/drawing/2014/main" id="{A68C7C32-A814-4E8C-9292-25914290A54D}"/>
                </a:ext>
              </a:extLst>
            </p:cNvPr>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3" name="Rectangle 32" descr="n26 fb Tran Phu">
            <a:extLst>
              <a:ext uri="{FF2B5EF4-FFF2-40B4-BE49-F238E27FC236}">
                <a16:creationId xmlns:a16="http://schemas.microsoft.com/office/drawing/2014/main" id="{5F7C68EA-C156-4931-88E9-07D8B2A74180}"/>
              </a:ext>
            </a:extLst>
          </p:cNvPr>
          <p:cNvSpPr/>
          <p:nvPr/>
        </p:nvSpPr>
        <p:spPr>
          <a:xfrm>
            <a:off x="4033652" y="1932749"/>
            <a:ext cx="7934879" cy="480837"/>
          </a:xfrm>
          <a:prstGeom prst="rect">
            <a:avLst/>
          </a:prstGeom>
        </p:spPr>
        <p:txBody>
          <a:bodyPr wrap="square">
            <a:spAutoFit/>
          </a:bodyPr>
          <a:lstStyle/>
          <a:p>
            <a:pPr marL="0" marR="0" lvl="0" indent="0" algn="just" defTabSz="914400" rtl="0" eaLnBrk="1" fontAlgn="auto" latinLnBrk="0" hangingPunct="1">
              <a:lnSpc>
                <a:spcPct val="115000"/>
              </a:lnSpc>
              <a:spcBef>
                <a:spcPts val="0"/>
              </a:spcBef>
              <a:buClrTx/>
              <a:buSzTx/>
              <a:buFontTx/>
              <a:buNone/>
              <a:tabLst/>
              <a:defRPr/>
            </a:pPr>
            <a:r>
              <a:rPr kumimoji="0" lang="en-US" sz="24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2: </a:t>
            </a:r>
            <a:endParaRPr kumimoji="0" lang="en-US" sz="24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endParaRPr>
          </a:p>
        </p:txBody>
      </p:sp>
      <p:pic>
        <p:nvPicPr>
          <p:cNvPr id="34" name="Picture 2" descr="n26 fb Tran Phu">
            <a:extLst>
              <a:ext uri="{FF2B5EF4-FFF2-40B4-BE49-F238E27FC236}">
                <a16:creationId xmlns:a16="http://schemas.microsoft.com/office/drawing/2014/main" id="{222FAF13-7B97-44D5-A078-4FFCCAFAA42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15178" y="4546820"/>
            <a:ext cx="3171825" cy="2026762"/>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descr="n26 fb Tran Phu">
            <a:extLst>
              <a:ext uri="{FF2B5EF4-FFF2-40B4-BE49-F238E27FC236}">
                <a16:creationId xmlns:a16="http://schemas.microsoft.com/office/drawing/2014/main" id="{3CBF754C-B2BA-495C-902C-D870ED716591}"/>
              </a:ext>
            </a:extLst>
          </p:cNvPr>
          <p:cNvSpPr/>
          <p:nvPr/>
        </p:nvSpPr>
        <p:spPr>
          <a:xfrm>
            <a:off x="4107302" y="1927873"/>
            <a:ext cx="7758751" cy="2604496"/>
          </a:xfrm>
          <a:prstGeom prst="rect">
            <a:avLst/>
          </a:prstGeom>
        </p:spPr>
        <p:txBody>
          <a:bodyPr wrap="square">
            <a:spAutoFit/>
          </a:bodyPr>
          <a:lstStyle/>
          <a:p>
            <a:pPr marL="0" marR="0" lvl="0" indent="0" algn="just" defTabSz="914400" rtl="0" eaLnBrk="1" fontAlgn="auto" latinLnBrk="0" hangingPunct="1">
              <a:lnSpc>
                <a:spcPct val="115000"/>
              </a:lnSpc>
              <a:spcBef>
                <a:spcPts val="0"/>
              </a:spcBef>
              <a:buClrTx/>
              <a:buSzTx/>
              <a:buFontTx/>
              <a:buNone/>
              <a:tabLst/>
              <a:defRPr/>
            </a:pPr>
            <a:endParaRPr kumimoji="0" lang="en-US" sz="2400" b="0"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endParaRPr>
          </a:p>
          <a:p>
            <a:pPr lvl="0" algn="just">
              <a:lnSpc>
                <a:spcPct val="115000"/>
              </a:lnSpc>
              <a:defRPr/>
            </a:pPr>
            <a:r>
              <a:rPr lang="el-GR"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3. Δ</a:t>
            </a: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U = A + Q </a:t>
            </a:r>
            <a:r>
              <a:rPr lang="en-US" sz="2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khi</a:t>
            </a: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Q &gt; 0 </a:t>
            </a:r>
            <a:r>
              <a:rPr lang="en-US" sz="2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và</a:t>
            </a: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 &lt; 0.</a:t>
            </a:r>
          </a:p>
          <a:p>
            <a:pPr marL="171450" lvl="0" algn="just">
              <a:lnSpc>
                <a:spcPct val="115000"/>
              </a:lnSpc>
              <a:defRPr/>
            </a:pP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Quá</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trình</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thay</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đổi</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nội</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bằng</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cách</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vừa</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thực</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hiện</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công</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vừa</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truyền</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nhiệt</a:t>
            </a:r>
            <a:r>
              <a:rPr kumimoji="0" lang="en-US"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lvl="0" algn="just">
              <a:lnSpc>
                <a:spcPct val="115000"/>
              </a:lnSpc>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Q &gt; 0 vật nhận nhiệt lượng từ vật khác. </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defRPr/>
            </a:pP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 &lt; 0 vật thực hiện công lên vật khác.</a:t>
            </a:r>
            <a:endParaRPr kumimoji="0" lang="en-US" sz="24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4385006"/>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barn(inVertic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fade">
                                          <p:cBhvr>
                                            <p:cTn id="22" dur="1000"/>
                                            <p:tgtEl>
                                              <p:spTgt spid="36">
                                                <p:txEl>
                                                  <p:pRg st="3" end="3"/>
                                                </p:txEl>
                                              </p:spTgt>
                                            </p:tgtEl>
                                          </p:cBhvr>
                                        </p:animEffect>
                                        <p:anim calcmode="lin" valueType="num">
                                          <p:cBhvr>
                                            <p:cTn id="23"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6">
                                                <p:txEl>
                                                  <p:pRg st="4" end="4"/>
                                                </p:txEl>
                                              </p:spTgt>
                                            </p:tgtEl>
                                            <p:attrNameLst>
                                              <p:attrName>style.visibility</p:attrName>
                                            </p:attrNameLst>
                                          </p:cBhvr>
                                          <p:to>
                                            <p:strVal val="visible"/>
                                          </p:to>
                                        </p:set>
                                        <p:animEffect transition="in" filter="fade">
                                          <p:cBhvr>
                                            <p:cTn id="29" dur="1000"/>
                                            <p:tgtEl>
                                              <p:spTgt spid="36">
                                                <p:txEl>
                                                  <p:pRg st="4" end="4"/>
                                                </p:txEl>
                                              </p:spTgt>
                                            </p:tgtEl>
                                          </p:cBhvr>
                                        </p:animEffect>
                                        <p:anim calcmode="lin" valueType="num">
                                          <p:cBhvr>
                                            <p:cTn id="30"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barn(inVertic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fade">
                                          <p:cBhvr>
                                            <p:cTn id="22" dur="1000"/>
                                            <p:tgtEl>
                                              <p:spTgt spid="36">
                                                <p:txEl>
                                                  <p:pRg st="3" end="3"/>
                                                </p:txEl>
                                              </p:spTgt>
                                            </p:tgtEl>
                                          </p:cBhvr>
                                        </p:animEffect>
                                        <p:anim calcmode="lin" valueType="num">
                                          <p:cBhvr>
                                            <p:cTn id="23"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6">
                                                <p:txEl>
                                                  <p:pRg st="4" end="4"/>
                                                </p:txEl>
                                              </p:spTgt>
                                            </p:tgtEl>
                                            <p:attrNameLst>
                                              <p:attrName>style.visibility</p:attrName>
                                            </p:attrNameLst>
                                          </p:cBhvr>
                                          <p:to>
                                            <p:strVal val="visible"/>
                                          </p:to>
                                        </p:set>
                                        <p:animEffect transition="in" filter="fade">
                                          <p:cBhvr>
                                            <p:cTn id="29" dur="1000"/>
                                            <p:tgtEl>
                                              <p:spTgt spid="36">
                                                <p:txEl>
                                                  <p:pRg st="4" end="4"/>
                                                </p:txEl>
                                              </p:spTgt>
                                            </p:tgtEl>
                                          </p:cBhvr>
                                        </p:animEffect>
                                        <p:anim calcmode="lin" valueType="num">
                                          <p:cBhvr>
                                            <p:cTn id="30"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8438281" y="7349936"/>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7794648" y="7902975"/>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1. </a:t>
            </a:r>
            <a:r>
              <a:rPr kumimoji="0" lang="en-US" sz="2400" b="1" i="0" u="none" strike="noStrike" kern="1200" cap="none" spc="0" normalizeH="0" baseline="0" noProof="0" dirty="0" err="1">
                <a:ln>
                  <a:noFill/>
                </a:ln>
                <a:solidFill>
                  <a:srgbClr val="FF0000"/>
                </a:solidFill>
                <a:effectLst/>
                <a:uLnTx/>
                <a:uFillTx/>
                <a:latin typeface="Arimo"/>
                <a:ea typeface="+mn-ea"/>
                <a:cs typeface="+mn-cs"/>
              </a:rPr>
              <a:t>Cách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làm</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thay</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đổi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nội</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năng</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Định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luật</a:t>
            </a:r>
            <a:r>
              <a:rPr kumimoji="0" lang="en-US" sz="2400" b="1" i="0" u="none" strike="noStrike" kern="1200" cap="none" spc="0" normalizeH="0" baseline="0" noProof="0" dirty="0">
                <a:ln>
                  <a:noFill/>
                </a:ln>
                <a:solidFill>
                  <a:prstClr val="black"/>
                </a:solidFill>
                <a:effectLst/>
                <a:uLnTx/>
                <a:uFillTx/>
                <a:latin typeface="Arimo"/>
                <a:ea typeface="+mn-ea"/>
                <a:cs typeface="+mn-cs"/>
              </a:rPr>
              <a:t> I </a:t>
            </a:r>
            <a:r>
              <a:rPr kumimoji="0" lang="en-US" sz="2400" b="1" i="0" u="none" strike="noStrike" kern="1200" cap="none" spc="0" normalizeH="0" baseline="0" noProof="0" dirty="0" err="1">
                <a:ln>
                  <a:noFill/>
                </a:ln>
                <a:solidFill>
                  <a:prstClr val="black"/>
                </a:solidFill>
                <a:effectLst/>
                <a:uLnTx/>
                <a:uFillTx/>
                <a:latin typeface="Arimo"/>
                <a:ea typeface="+mn-ea"/>
                <a:cs typeface="+mn-cs"/>
              </a:rPr>
              <a:t>Nhiệt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động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lực</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học</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14" descr="n26 fb Tran Phu">
            <a:extLst>
              <a:ext uri="{FF2B5EF4-FFF2-40B4-BE49-F238E27FC236}">
                <a16:creationId xmlns:a16="http://schemas.microsoft.com/office/drawing/2014/main" id="{C1CF5B0F-588F-4AA0-8CF1-8F0B1E344304}"/>
              </a:ext>
            </a:extLst>
          </p:cNvPr>
          <p:cNvSpPr/>
          <p:nvPr/>
        </p:nvSpPr>
        <p:spPr>
          <a:xfrm>
            <a:off x="3733620" y="6310801"/>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8" name="Group 7" descr="n26 fb Tran Phu">
            <a:extLst>
              <a:ext uri="{FF2B5EF4-FFF2-40B4-BE49-F238E27FC236}">
                <a16:creationId xmlns:a16="http://schemas.microsoft.com/office/drawing/2014/main" id="{525989C1-E2D7-4B25-9979-85D35C137825}"/>
              </a:ext>
            </a:extLst>
          </p:cNvPr>
          <p:cNvGrpSpPr/>
          <p:nvPr/>
        </p:nvGrpSpPr>
        <p:grpSpPr>
          <a:xfrm>
            <a:off x="3905134" y="1766213"/>
            <a:ext cx="8063397" cy="4892227"/>
            <a:chOff x="-99588" y="-655300"/>
            <a:chExt cx="2399955" cy="2005916"/>
          </a:xfrm>
        </p:grpSpPr>
        <p:sp>
          <p:nvSpPr>
            <p:cNvPr id="39" name="Freeform 8">
              <a:extLst>
                <a:ext uri="{FF2B5EF4-FFF2-40B4-BE49-F238E27FC236}">
                  <a16:creationId xmlns:a16="http://schemas.microsoft.com/office/drawing/2014/main" id="{39F208E1-5232-49CF-B8F2-9D68F480F5C1}"/>
                </a:ext>
              </a:extLst>
            </p:cNvPr>
            <p:cNvSpPr/>
            <p:nvPr/>
          </p:nvSpPr>
          <p:spPr>
            <a:xfrm>
              <a:off x="-99588" y="-655300"/>
              <a:ext cx="2399955" cy="2005916"/>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66675" cap="rnd">
              <a:solidFill>
                <a:srgbClr val="059BB0"/>
              </a:solidFill>
              <a:prstDash val="sysDot"/>
              <a:round/>
            </a:ln>
          </p:spPr>
          <p:txBody>
            <a:bodyPr/>
            <a:lstStyle/>
            <a:p>
              <a:endParaRPr lang="en-US" dirty="0"/>
            </a:p>
          </p:txBody>
        </p:sp>
        <p:sp>
          <p:nvSpPr>
            <p:cNvPr id="40" name="TextBox 9">
              <a:extLst>
                <a:ext uri="{FF2B5EF4-FFF2-40B4-BE49-F238E27FC236}">
                  <a16:creationId xmlns:a16="http://schemas.microsoft.com/office/drawing/2014/main" id="{A68C7C32-A814-4E8C-9292-25914290A54D}"/>
                </a:ext>
              </a:extLst>
            </p:cNvPr>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3" name="Rectangle 32" descr="n26 fb Tran Phu">
            <a:extLst>
              <a:ext uri="{FF2B5EF4-FFF2-40B4-BE49-F238E27FC236}">
                <a16:creationId xmlns:a16="http://schemas.microsoft.com/office/drawing/2014/main" id="{5F7C68EA-C156-4931-88E9-07D8B2A74180}"/>
              </a:ext>
            </a:extLst>
          </p:cNvPr>
          <p:cNvSpPr/>
          <p:nvPr/>
        </p:nvSpPr>
        <p:spPr>
          <a:xfrm>
            <a:off x="4033652" y="1932749"/>
            <a:ext cx="7934879" cy="480837"/>
          </a:xfrm>
          <a:prstGeom prst="rect">
            <a:avLst/>
          </a:prstGeom>
        </p:spPr>
        <p:txBody>
          <a:bodyPr wrap="square">
            <a:spAutoFit/>
          </a:bodyPr>
          <a:lstStyle/>
          <a:p>
            <a:pPr marL="0" marR="0" lvl="0" indent="0" algn="just" defTabSz="914400" rtl="0" eaLnBrk="1" fontAlgn="auto" latinLnBrk="0" hangingPunct="1">
              <a:lnSpc>
                <a:spcPct val="115000"/>
              </a:lnSpc>
              <a:spcBef>
                <a:spcPts val="0"/>
              </a:spcBef>
              <a:buClrTx/>
              <a:buSzTx/>
              <a:buFontTx/>
              <a:buNone/>
              <a:tabLst/>
              <a:defRPr/>
            </a:pPr>
            <a:r>
              <a:rPr kumimoji="0" lang="en-US" sz="24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2: </a:t>
            </a:r>
            <a:endParaRPr kumimoji="0" lang="en-US" sz="24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endParaRPr>
          </a:p>
        </p:txBody>
      </p:sp>
      <p:sp>
        <p:nvSpPr>
          <p:cNvPr id="35" name="Rectangle 34" descr="n26 fb Tran Phu">
            <a:extLst>
              <a:ext uri="{FF2B5EF4-FFF2-40B4-BE49-F238E27FC236}">
                <a16:creationId xmlns:a16="http://schemas.microsoft.com/office/drawing/2014/main" id="{B171C0C1-5A4A-40CC-B2EE-D45EF7AD1C58}"/>
              </a:ext>
            </a:extLst>
          </p:cNvPr>
          <p:cNvSpPr/>
          <p:nvPr/>
        </p:nvSpPr>
        <p:spPr>
          <a:xfrm>
            <a:off x="4085358" y="2362342"/>
            <a:ext cx="7632304" cy="2179764"/>
          </a:xfrm>
          <a:prstGeom prst="rect">
            <a:avLst/>
          </a:prstGeom>
        </p:spPr>
        <p:txBody>
          <a:bodyPr wrap="square">
            <a:spAutoFit/>
          </a:bodyPr>
          <a:lstStyle/>
          <a:p>
            <a:pPr lvl="0" algn="just">
              <a:lnSpc>
                <a:spcPct val="115000"/>
              </a:lnSpc>
              <a:defRPr/>
            </a:pPr>
            <a:r>
              <a:rPr lang="el-GR"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4. Δ</a:t>
            </a: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U = A + Q </a:t>
            </a:r>
            <a:r>
              <a:rPr lang="en-US" sz="2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khi</a:t>
            </a: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Q &lt; 0 </a:t>
            </a:r>
            <a:r>
              <a:rPr lang="en-US" sz="2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và</a:t>
            </a: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 &gt; 0.</a:t>
            </a:r>
          </a:p>
          <a:p>
            <a:pPr lvl="0" algn="just">
              <a:lnSpc>
                <a:spcPct val="115000"/>
              </a:lnSpc>
              <a:defRPr/>
            </a:pP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Quá</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trình</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thay</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đổi</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nội</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bằng</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cách</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vừa</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thực</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hiện</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công</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vừa</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truyền</a:t>
            </a:r>
            <a:r>
              <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nhiệt</a:t>
            </a:r>
            <a:endParaRPr 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defRPr/>
            </a:pP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 &lt; 0 vật truyền nhiệt lượng cho vật khác</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defRPr/>
            </a:pP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 &gt; 0 vật nhận công từ vật khác.</a:t>
            </a:r>
            <a:endParaRPr kumimoji="0" lang="en-US" sz="24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p:txBody>
      </p:sp>
      <p:pic>
        <p:nvPicPr>
          <p:cNvPr id="37" name="Picture 36" descr="n26 fb Tran Phu">
            <a:extLst>
              <a:ext uri="{FF2B5EF4-FFF2-40B4-BE49-F238E27FC236}">
                <a16:creationId xmlns:a16="http://schemas.microsoft.com/office/drawing/2014/main" id="{B5AEF061-7EEE-4D80-BF05-62C1AB3D50B2}"/>
              </a:ext>
            </a:extLst>
          </p:cNvPr>
          <p:cNvPicPr/>
          <p:nvPr/>
        </p:nvPicPr>
        <p:blipFill rotWithShape="1">
          <a:blip r:embed="rId15">
            <a:extLst>
              <a:ext uri="{BEBA8EAE-BF5A-486C-A8C5-ECC9F3942E4B}">
                <a14:imgProps xmlns:a14="http://schemas.microsoft.com/office/drawing/2010/main">
                  <a14:imgLayer r:embed="rId16">
                    <a14:imgEffect>
                      <a14:sharpenSoften amount="50000"/>
                    </a14:imgEffect>
                  </a14:imgLayer>
                </a14:imgProps>
              </a:ext>
            </a:extLst>
          </a:blip>
          <a:srcRect l="61283" t="3268" r="3743"/>
          <a:stretch/>
        </p:blipFill>
        <p:spPr>
          <a:xfrm>
            <a:off x="9906000" y="3896859"/>
            <a:ext cx="1447800" cy="2543557"/>
          </a:xfrm>
          <a:prstGeom prst="rect">
            <a:avLst/>
          </a:prstGeom>
        </p:spPr>
      </p:pic>
    </p:spTree>
    <p:extLst>
      <p:ext uri="{BB962C8B-B14F-4D97-AF65-F5344CB8AC3E}">
        <p14:creationId xmlns:p14="http://schemas.microsoft.com/office/powerpoint/2010/main" val="1907765375"/>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xEl>
                                                  <p:pRg st="1" end="1"/>
                                                </p:txEl>
                                              </p:spTgt>
                                            </p:tgtEl>
                                            <p:attrNameLst>
                                              <p:attrName>style.visibility</p:attrName>
                                            </p:attrNameLst>
                                          </p:cBhvr>
                                          <p:to>
                                            <p:strVal val="visible"/>
                                          </p:to>
                                        </p:set>
                                        <p:animEffect transition="in" filter="barn(inVertical)">
                                          <p:cBhvr>
                                            <p:cTn id="17" dur="500"/>
                                            <p:tgtEl>
                                              <p:spTgt spid="35">
                                                <p:txEl>
                                                  <p:pRg st="1" end="1"/>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xEl>
                                                  <p:pRg st="3" end="3"/>
                                                </p:txEl>
                                              </p:spTgt>
                                            </p:tgtEl>
                                            <p:attrNameLst>
                                              <p:attrName>style.visibility</p:attrName>
                                            </p:attrNameLst>
                                          </p:cBhvr>
                                          <p:to>
                                            <p:strVal val="visible"/>
                                          </p:to>
                                        </p:set>
                                        <p:animEffect transition="in" filter="fade">
                                          <p:cBhvr>
                                            <p:cTn id="32"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xEl>
                                                  <p:pRg st="1" end="1"/>
                                                </p:txEl>
                                              </p:spTgt>
                                            </p:tgtEl>
                                            <p:attrNameLst>
                                              <p:attrName>style.visibility</p:attrName>
                                            </p:attrNameLst>
                                          </p:cBhvr>
                                          <p:to>
                                            <p:strVal val="visible"/>
                                          </p:to>
                                        </p:set>
                                        <p:animEffect transition="in" filter="barn(inVertical)">
                                          <p:cBhvr>
                                            <p:cTn id="17" dur="500"/>
                                            <p:tgtEl>
                                              <p:spTgt spid="35">
                                                <p:txEl>
                                                  <p:pRg st="1" end="1"/>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xEl>
                                                  <p:pRg st="3" end="3"/>
                                                </p:txEl>
                                              </p:spTgt>
                                            </p:tgtEl>
                                            <p:attrNameLst>
                                              <p:attrName>style.visibility</p:attrName>
                                            </p:attrNameLst>
                                          </p:cBhvr>
                                          <p:to>
                                            <p:strVal val="visible"/>
                                          </p:to>
                                        </p:set>
                                        <p:animEffect transition="in" filter="fade">
                                          <p:cBhvr>
                                            <p:cTn id="32"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8438281" y="7349936"/>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7794648" y="7902975"/>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Cách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làm</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thay</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đổi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2.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Định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luật</a:t>
            </a:r>
            <a:r>
              <a:rPr kumimoji="0" lang="en-US" sz="2400" b="1" i="0" u="none" strike="noStrike" kern="1200" cap="none" spc="0" normalizeH="0" baseline="0" noProof="0" dirty="0">
                <a:ln>
                  <a:noFill/>
                </a:ln>
                <a:solidFill>
                  <a:srgbClr val="FF0000"/>
                </a:solidFill>
                <a:effectLst/>
                <a:uLnTx/>
                <a:uFillTx/>
                <a:latin typeface="Arimo"/>
                <a:ea typeface="+mn-ea"/>
                <a:cs typeface="+mn-cs"/>
              </a:rPr>
              <a:t> I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Nhiệt</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động</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lực</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học</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3" name="Group 11" descr="n26 fb Tran Phu">
            <a:extLst>
              <a:ext uri="{FF2B5EF4-FFF2-40B4-BE49-F238E27FC236}">
                <a16:creationId xmlns:a16="http://schemas.microsoft.com/office/drawing/2014/main" id="{5FB5295C-5601-45D4-9305-8BC6C71CC274}"/>
              </a:ext>
            </a:extLst>
          </p:cNvPr>
          <p:cNvGrpSpPr/>
          <p:nvPr/>
        </p:nvGrpSpPr>
        <p:grpSpPr>
          <a:xfrm>
            <a:off x="3924045" y="1621021"/>
            <a:ext cx="709128" cy="699051"/>
            <a:chOff x="0" y="0"/>
            <a:chExt cx="812800" cy="812800"/>
          </a:xfrm>
        </p:grpSpPr>
        <p:sp>
          <p:nvSpPr>
            <p:cNvPr id="34" name="Freeform 12">
              <a:extLst>
                <a:ext uri="{FF2B5EF4-FFF2-40B4-BE49-F238E27FC236}">
                  <a16:creationId xmlns:a16="http://schemas.microsoft.com/office/drawing/2014/main" id="{D7A03B36-454B-4706-B26E-F84564F9C4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2A6F7"/>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prstClr val="black"/>
                </a:solidFill>
                <a:effectLst/>
                <a:uLnTx/>
                <a:uFillTx/>
              </a:endParaRPr>
            </a:p>
          </p:txBody>
        </p:sp>
        <p:sp>
          <p:nvSpPr>
            <p:cNvPr id="36" name="TextBox 13">
              <a:extLst>
                <a:ext uri="{FF2B5EF4-FFF2-40B4-BE49-F238E27FC236}">
                  <a16:creationId xmlns:a16="http://schemas.microsoft.com/office/drawing/2014/main" id="{8097B287-5151-486B-B012-FFBDB78B73F4}"/>
                </a:ext>
              </a:extLst>
            </p:cNvPr>
            <p:cNvSpPr txBox="1"/>
            <p:nvPr/>
          </p:nvSpPr>
          <p:spPr>
            <a:xfrm>
              <a:off x="76200" y="38100"/>
              <a:ext cx="660400" cy="698500"/>
            </a:xfrm>
            <a:prstGeom prst="rect">
              <a:avLst/>
            </a:prstGeom>
          </p:spPr>
          <p:txBody>
            <a:bodyPr lIns="33867" tIns="33867" rIns="33867" bIns="33867" rtlCol="0" anchor="ctr"/>
            <a:lstStyle/>
            <a:p>
              <a:pPr marL="0" marR="0" lvl="0" indent="0" algn="ctr" defTabSz="609630" eaLnBrk="1" fontAlgn="auto" latinLnBrk="0" hangingPunct="1">
                <a:lnSpc>
                  <a:spcPts val="1773"/>
                </a:lnSpc>
                <a:spcBef>
                  <a:spcPts val="0"/>
                </a:spcBef>
                <a:spcAft>
                  <a:spcPts val="0"/>
                </a:spcAft>
                <a:buClrTx/>
                <a:buSzTx/>
                <a:buFontTx/>
                <a:buNone/>
                <a:tabLst/>
                <a:defRPr/>
              </a:pPr>
              <a:endParaRPr kumimoji="0" sz="2800" b="1" i="0" u="none" strike="noStrike" kern="0" cap="none" spc="0" normalizeH="0" baseline="0" noProof="0">
                <a:ln>
                  <a:noFill/>
                </a:ln>
                <a:solidFill>
                  <a:prstClr val="black"/>
                </a:solidFill>
                <a:effectLst/>
                <a:uLnTx/>
                <a:uFillTx/>
              </a:endParaRPr>
            </a:p>
          </p:txBody>
        </p:sp>
      </p:grpSp>
      <p:sp>
        <p:nvSpPr>
          <p:cNvPr id="37" name="TextBox 14" descr="n26 fb Tran Phu">
            <a:extLst>
              <a:ext uri="{FF2B5EF4-FFF2-40B4-BE49-F238E27FC236}">
                <a16:creationId xmlns:a16="http://schemas.microsoft.com/office/drawing/2014/main" id="{8D9C83AD-8972-40C9-9D44-3CF9ADD9812A}"/>
              </a:ext>
            </a:extLst>
          </p:cNvPr>
          <p:cNvSpPr txBox="1"/>
          <p:nvPr/>
        </p:nvSpPr>
        <p:spPr>
          <a:xfrm>
            <a:off x="4754956" y="1721843"/>
            <a:ext cx="7088876" cy="553998"/>
          </a:xfrm>
          <a:prstGeom prst="rect">
            <a:avLst/>
          </a:prstGeom>
        </p:spPr>
        <p:txBody>
          <a:bodyPr wrap="square" lIns="0" tIns="0" rIns="0" bIns="0" rtlCol="0" anchor="t">
            <a:spAutoFit/>
          </a:bodyPr>
          <a:lstStyle/>
          <a:p>
            <a:pPr defTabSz="609630"/>
            <a:r>
              <a:rPr lang="en-US" sz="3600" b="1" dirty="0">
                <a:solidFill>
                  <a:srgbClr val="158B9C"/>
                </a:solidFill>
                <a:latin typeface="Arimo"/>
              </a:rPr>
              <a:t>ĐỊNH LUẬT I NHIỆT ĐỘNG LỰC HỌC</a:t>
            </a:r>
          </a:p>
        </p:txBody>
      </p:sp>
      <p:grpSp>
        <p:nvGrpSpPr>
          <p:cNvPr id="38" name="Group 15" descr="n26 fb Tran Phu">
            <a:extLst>
              <a:ext uri="{FF2B5EF4-FFF2-40B4-BE49-F238E27FC236}">
                <a16:creationId xmlns:a16="http://schemas.microsoft.com/office/drawing/2014/main" id="{3E5EA9A2-4A64-4B08-96C9-93BAE0809F7E}"/>
              </a:ext>
            </a:extLst>
          </p:cNvPr>
          <p:cNvGrpSpPr/>
          <p:nvPr/>
        </p:nvGrpSpPr>
        <p:grpSpPr>
          <a:xfrm rot="-3169221">
            <a:off x="4351040" y="1623251"/>
            <a:ext cx="161917" cy="314764"/>
            <a:chOff x="0" y="0"/>
            <a:chExt cx="424137" cy="812800"/>
          </a:xfrm>
        </p:grpSpPr>
        <p:sp>
          <p:nvSpPr>
            <p:cNvPr id="41" name="Freeform 16">
              <a:extLst>
                <a:ext uri="{FF2B5EF4-FFF2-40B4-BE49-F238E27FC236}">
                  <a16:creationId xmlns:a16="http://schemas.microsoft.com/office/drawing/2014/main" id="{DBF59FD4-EA51-4E70-8754-E9B2521787A4}"/>
                </a:ext>
              </a:extLst>
            </p:cNvPr>
            <p:cNvSpPr/>
            <p:nvPr/>
          </p:nvSpPr>
          <p:spPr>
            <a:xfrm>
              <a:off x="0" y="0"/>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prstClr val="black"/>
                </a:solidFill>
                <a:effectLst/>
                <a:uLnTx/>
                <a:uFillTx/>
              </a:endParaRPr>
            </a:p>
          </p:txBody>
        </p:sp>
        <p:sp>
          <p:nvSpPr>
            <p:cNvPr id="46" name="TextBox 17">
              <a:extLst>
                <a:ext uri="{FF2B5EF4-FFF2-40B4-BE49-F238E27FC236}">
                  <a16:creationId xmlns:a16="http://schemas.microsoft.com/office/drawing/2014/main" id="{136F2DD1-AE21-4523-A023-F77D702F71BC}"/>
                </a:ext>
              </a:extLst>
            </p:cNvPr>
            <p:cNvSpPr txBox="1"/>
            <p:nvPr/>
          </p:nvSpPr>
          <p:spPr>
            <a:xfrm>
              <a:off x="39763" y="38100"/>
              <a:ext cx="344611" cy="698500"/>
            </a:xfrm>
            <a:prstGeom prst="rect">
              <a:avLst/>
            </a:prstGeom>
          </p:spPr>
          <p:txBody>
            <a:bodyPr lIns="33867" tIns="33867" rIns="33867" bIns="33867" rtlCol="0" anchor="ctr"/>
            <a:lstStyle/>
            <a:p>
              <a:pPr marL="0" marR="0" lvl="0" indent="0" algn="ctr" defTabSz="609630" eaLnBrk="1" fontAlgn="auto" latinLnBrk="0" hangingPunct="1">
                <a:lnSpc>
                  <a:spcPts val="1773"/>
                </a:lnSpc>
                <a:spcBef>
                  <a:spcPts val="0"/>
                </a:spcBef>
                <a:spcAft>
                  <a:spcPts val="0"/>
                </a:spcAft>
                <a:buClrTx/>
                <a:buSzTx/>
                <a:buFontTx/>
                <a:buNone/>
                <a:tabLst/>
                <a:defRPr/>
              </a:pPr>
              <a:endParaRPr kumimoji="0" sz="2800" b="1" i="0" u="none" strike="noStrike" kern="0" cap="none" spc="0" normalizeH="0" baseline="0" noProof="0">
                <a:ln>
                  <a:noFill/>
                </a:ln>
                <a:solidFill>
                  <a:prstClr val="black"/>
                </a:solidFill>
                <a:effectLst/>
                <a:uLnTx/>
                <a:uFillTx/>
              </a:endParaRPr>
            </a:p>
          </p:txBody>
        </p:sp>
      </p:grpSp>
      <p:sp>
        <p:nvSpPr>
          <p:cNvPr id="47" name="TextBox 18" descr="n26 fb Tran Phu">
            <a:extLst>
              <a:ext uri="{FF2B5EF4-FFF2-40B4-BE49-F238E27FC236}">
                <a16:creationId xmlns:a16="http://schemas.microsoft.com/office/drawing/2014/main" id="{2748E296-DC96-43CD-8298-AD4A558AD545}"/>
              </a:ext>
            </a:extLst>
          </p:cNvPr>
          <p:cNvSpPr txBox="1"/>
          <p:nvPr/>
        </p:nvSpPr>
        <p:spPr>
          <a:xfrm>
            <a:off x="4039200" y="1917508"/>
            <a:ext cx="485380" cy="296748"/>
          </a:xfrm>
          <a:prstGeom prst="rect">
            <a:avLst/>
          </a:prstGeom>
        </p:spPr>
        <p:txBody>
          <a:bodyPr wrap="square" lIns="0" tIns="0" rIns="0" bIns="0" rtlCol="0" anchor="t">
            <a:spAutoFit/>
          </a:bodyPr>
          <a:lstStyle/>
          <a:p>
            <a:pPr algn="ctr" defTabSz="609630">
              <a:lnSpc>
                <a:spcPts val="2054"/>
              </a:lnSpc>
            </a:pPr>
            <a:r>
              <a:rPr lang="en-US" sz="2800" b="1" dirty="0">
                <a:solidFill>
                  <a:srgbClr val="FFFFFF"/>
                </a:solidFill>
                <a:latin typeface="Arimo Bold"/>
              </a:rPr>
              <a:t>II</a:t>
            </a:r>
          </a:p>
        </p:txBody>
      </p:sp>
      <p:grpSp>
        <p:nvGrpSpPr>
          <p:cNvPr id="73" name="Group 35" descr="n26 fb Tran Phu">
            <a:extLst>
              <a:ext uri="{FF2B5EF4-FFF2-40B4-BE49-F238E27FC236}">
                <a16:creationId xmlns:a16="http://schemas.microsoft.com/office/drawing/2014/main" id="{093487CB-1C94-4191-AA32-A090F39A02AB}"/>
              </a:ext>
            </a:extLst>
          </p:cNvPr>
          <p:cNvGrpSpPr>
            <a:grpSpLocks/>
          </p:cNvGrpSpPr>
          <p:nvPr/>
        </p:nvGrpSpPr>
        <p:grpSpPr bwMode="auto">
          <a:xfrm>
            <a:off x="4344753" y="2181569"/>
            <a:ext cx="8335431" cy="523766"/>
            <a:chOff x="2057400" y="1582018"/>
            <a:chExt cx="11116073" cy="699988"/>
          </a:xfrm>
        </p:grpSpPr>
        <p:grpSp>
          <p:nvGrpSpPr>
            <p:cNvPr id="74" name="Group 36">
              <a:extLst>
                <a:ext uri="{FF2B5EF4-FFF2-40B4-BE49-F238E27FC236}">
                  <a16:creationId xmlns:a16="http://schemas.microsoft.com/office/drawing/2014/main" id="{4F4C5CEA-B884-40C2-9973-AFB41C4411C2}"/>
                </a:ext>
              </a:extLst>
            </p:cNvPr>
            <p:cNvGrpSpPr>
              <a:grpSpLocks/>
            </p:cNvGrpSpPr>
            <p:nvPr/>
          </p:nvGrpSpPr>
          <p:grpSpPr bwMode="auto">
            <a:xfrm>
              <a:off x="2057400" y="1582018"/>
              <a:ext cx="11116073" cy="699257"/>
              <a:chOff x="2057400" y="1582018"/>
              <a:chExt cx="11116073" cy="699257"/>
            </a:xfrm>
          </p:grpSpPr>
          <p:sp>
            <p:nvSpPr>
              <p:cNvPr id="76" name="Rectangle 257">
                <a:extLst>
                  <a:ext uri="{FF2B5EF4-FFF2-40B4-BE49-F238E27FC236}">
                    <a16:creationId xmlns:a16="http://schemas.microsoft.com/office/drawing/2014/main" id="{BB8FBE8A-19DE-408E-B655-95BACA0D55EA}"/>
                  </a:ext>
                </a:extLst>
              </p:cNvPr>
              <p:cNvSpPr>
                <a:spLocks noChangeArrowheads="1"/>
              </p:cNvSpPr>
              <p:nvPr/>
            </p:nvSpPr>
            <p:spPr bwMode="gray">
              <a:xfrm rot="3419336">
                <a:off x="2079119" y="1762629"/>
                <a:ext cx="477363" cy="520801"/>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77" name="Text Box 258">
                <a:extLst>
                  <a:ext uri="{FF2B5EF4-FFF2-40B4-BE49-F238E27FC236}">
                    <a16:creationId xmlns:a16="http://schemas.microsoft.com/office/drawing/2014/main" id="{64B2FB3E-CCD1-47F4-A8DB-CDE41B9DD4F2}"/>
                  </a:ext>
                </a:extLst>
              </p:cNvPr>
              <p:cNvSpPr txBox="1">
                <a:spLocks noChangeArrowheads="1"/>
              </p:cNvSpPr>
              <p:nvPr/>
            </p:nvSpPr>
            <p:spPr bwMode="gray">
              <a:xfrm>
                <a:off x="2828717" y="1582018"/>
                <a:ext cx="10344756" cy="6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Định</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luật</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I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Nhiệt</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động</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lực</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học</a:t>
                </a:r>
                <a:endPar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
          <p:nvSpPr>
            <p:cNvPr id="75" name="Text Box 259">
              <a:extLst>
                <a:ext uri="{FF2B5EF4-FFF2-40B4-BE49-F238E27FC236}">
                  <a16:creationId xmlns:a16="http://schemas.microsoft.com/office/drawing/2014/main" id="{09AD9F35-FD10-4B0D-B141-AA23357618E8}"/>
                </a:ext>
              </a:extLst>
            </p:cNvPr>
            <p:cNvSpPr txBox="1">
              <a:spLocks noChangeArrowheads="1"/>
            </p:cNvSpPr>
            <p:nvPr/>
          </p:nvSpPr>
          <p:spPr bwMode="gray">
            <a:xfrm>
              <a:off x="2133493" y="1582748"/>
              <a:ext cx="530591" cy="69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1F497D">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2</a:t>
              </a:r>
            </a:p>
          </p:txBody>
        </p:sp>
      </p:grpSp>
      <p:grpSp>
        <p:nvGrpSpPr>
          <p:cNvPr id="95" name="Group 55" descr="n26 fb Tran Phu">
            <a:extLst>
              <a:ext uri="{FF2B5EF4-FFF2-40B4-BE49-F238E27FC236}">
                <a16:creationId xmlns:a16="http://schemas.microsoft.com/office/drawing/2014/main" id="{8585F101-25D7-4977-B542-65A24547AFC5}"/>
              </a:ext>
            </a:extLst>
          </p:cNvPr>
          <p:cNvGrpSpPr>
            <a:grpSpLocks/>
          </p:cNvGrpSpPr>
          <p:nvPr/>
        </p:nvGrpSpPr>
        <p:grpSpPr bwMode="auto">
          <a:xfrm>
            <a:off x="3727461" y="2807750"/>
            <a:ext cx="8279421" cy="3173304"/>
            <a:chOff x="246510" y="1435080"/>
            <a:chExt cx="8374653" cy="1583429"/>
          </a:xfrm>
        </p:grpSpPr>
        <p:sp>
          <p:nvSpPr>
            <p:cNvPr id="96" name="Rectangle 95">
              <a:extLst>
                <a:ext uri="{FF2B5EF4-FFF2-40B4-BE49-F238E27FC236}">
                  <a16:creationId xmlns:a16="http://schemas.microsoft.com/office/drawing/2014/main" id="{089581B8-0F5D-4B5A-86AB-6B9D8B59B9C4}"/>
                </a:ext>
              </a:extLst>
            </p:cNvPr>
            <p:cNvSpPr/>
            <p:nvPr/>
          </p:nvSpPr>
          <p:spPr>
            <a:xfrm>
              <a:off x="1738358" y="1625208"/>
              <a:ext cx="6882805" cy="121556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itka Display Semibold" pitchFamily="2" charset="0"/>
                <a:ea typeface="+mn-ea"/>
                <a:cs typeface="+mn-cs"/>
              </a:endParaRPr>
            </a:p>
          </p:txBody>
        </p:sp>
        <p:sp>
          <p:nvSpPr>
            <p:cNvPr id="97" name="Freeform 55">
              <a:extLst>
                <a:ext uri="{FF2B5EF4-FFF2-40B4-BE49-F238E27FC236}">
                  <a16:creationId xmlns:a16="http://schemas.microsoft.com/office/drawing/2014/main" id="{1025D1AB-04B3-4FBE-8E6E-9C44DC2BBE38}"/>
                </a:ext>
              </a:extLst>
            </p:cNvPr>
            <p:cNvSpPr/>
            <p:nvPr/>
          </p:nvSpPr>
          <p:spPr>
            <a:xfrm>
              <a:off x="246510" y="1435080"/>
              <a:ext cx="1627293" cy="177733"/>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8" name="Freeform 56">
              <a:extLst>
                <a:ext uri="{FF2B5EF4-FFF2-40B4-BE49-F238E27FC236}">
                  <a16:creationId xmlns:a16="http://schemas.microsoft.com/office/drawing/2014/main" id="{CF817117-C289-4917-B22B-E26645329324}"/>
                </a:ext>
              </a:extLst>
            </p:cNvPr>
            <p:cNvSpPr/>
            <p:nvPr/>
          </p:nvSpPr>
          <p:spPr>
            <a:xfrm flipV="1">
              <a:off x="271911" y="2840776"/>
              <a:ext cx="1627293" cy="177733"/>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9" name="Freeform 57">
              <a:extLst>
                <a:ext uri="{FF2B5EF4-FFF2-40B4-BE49-F238E27FC236}">
                  <a16:creationId xmlns:a16="http://schemas.microsoft.com/office/drawing/2014/main" id="{F83D3445-8B47-433B-A9AD-E0367BBE8FD7}"/>
                </a:ext>
              </a:extLst>
            </p:cNvPr>
            <p:cNvSpPr/>
            <p:nvPr/>
          </p:nvSpPr>
          <p:spPr>
            <a:xfrm>
              <a:off x="271310" y="1437955"/>
              <a:ext cx="1570139" cy="1558338"/>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EB9912"/>
                </a:gs>
                <a:gs pos="7100">
                  <a:srgbClr val="E69105"/>
                </a:gs>
                <a:gs pos="0">
                  <a:srgbClr val="F5A51E"/>
                </a:gs>
                <a:gs pos="70434">
                  <a:srgbClr val="FAAC25"/>
                </a:gs>
                <a:gs pos="89600">
                  <a:srgbClr val="FCCE82"/>
                </a:gs>
                <a:gs pos="100000">
                  <a:srgbClr val="FAAA2D"/>
                </a:gs>
              </a:gsLst>
              <a:lin ang="16200000" scaled="1"/>
              <a:tileRect/>
            </a:gradFill>
            <a:ln w="3175">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00" name="Rectangle 99" descr="n26 fb Tran Phu">
            <a:extLst>
              <a:ext uri="{FF2B5EF4-FFF2-40B4-BE49-F238E27FC236}">
                <a16:creationId xmlns:a16="http://schemas.microsoft.com/office/drawing/2014/main" id="{A17C3AA3-9E40-4641-8C81-BA63C246D883}"/>
              </a:ext>
            </a:extLst>
          </p:cNvPr>
          <p:cNvSpPr/>
          <p:nvPr/>
        </p:nvSpPr>
        <p:spPr>
          <a:xfrm>
            <a:off x="5444251" y="3414504"/>
            <a:ext cx="6472802" cy="1366528"/>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Nếu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vừa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nhận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vừa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Độ</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biến</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thiên</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bằng</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tổng</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lượng</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mà</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nhận</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được</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mc:Choice xmlns:a14="http://schemas.microsoft.com/office/drawing/2010/main" Requires="a14">
          <p:sp>
            <p:nvSpPr>
              <p:cNvPr id="101" name="Object 14" descr="n26 fb Tran Phu">
                <a:extLst>
                  <a:ext uri="{FF2B5EF4-FFF2-40B4-BE49-F238E27FC236}">
                    <a16:creationId xmlns:a16="http://schemas.microsoft.com/office/drawing/2014/main" id="{E5F143CF-35A5-48DA-9D66-C6D372122C51}"/>
                  </a:ext>
                </a:extLst>
              </p:cNvPr>
              <p:cNvSpPr txBox="1"/>
              <p:nvPr/>
            </p:nvSpPr>
            <p:spPr bwMode="auto">
              <a:xfrm>
                <a:off x="6401502" y="4803472"/>
                <a:ext cx="4572000" cy="705693"/>
              </a:xfrm>
              <a:prstGeom prst="rect">
                <a:avLst/>
              </a:prstGeom>
              <a:solidFill>
                <a:srgbClr val="FFFF00"/>
              </a:solidFill>
            </p:spPr>
            <p:txBody>
              <a:bodyPr>
                <a:noAutofit/>
              </a:bodyPr>
              <a:lstStyle/>
              <a:p>
                <a:pPr/>
                <a14:m>
                  <m:oMathPara xmlns:m="http://schemas.openxmlformats.org/officeDocument/2006/math">
                    <m:oMathParaPr>
                      <m:jc m:val="center"/>
                    </m:oMathParaPr>
                    <m:oMath xmlns:m="http://schemas.openxmlformats.org/officeDocument/2006/math">
                      <m:r>
                        <a:rPr lang="en-US" sz="3600" b="1" i="1" smtClean="0">
                          <a:solidFill>
                            <a:srgbClr val="000000"/>
                          </a:solidFill>
                          <a:latin typeface="Cambria Math" panose="02040503050406030204" pitchFamily="18" charset="0"/>
                        </a:rPr>
                        <m:t>𝜟</m:t>
                      </m:r>
                      <m:r>
                        <a:rPr lang="en-US" sz="3600" b="1" i="1" smtClean="0">
                          <a:solidFill>
                            <a:srgbClr val="000000"/>
                          </a:solidFill>
                          <a:latin typeface="Cambria Math" panose="02040503050406030204" pitchFamily="18" charset="0"/>
                        </a:rPr>
                        <m:t>𝑼</m:t>
                      </m:r>
                      <m:r>
                        <a:rPr lang="en-US" sz="3600" b="1" i="1" smtClean="0">
                          <a:solidFill>
                            <a:srgbClr val="000000"/>
                          </a:solidFill>
                          <a:latin typeface="Cambria Math" panose="02040503050406030204" pitchFamily="18" charset="0"/>
                        </a:rPr>
                        <m:t>=</m:t>
                      </m:r>
                      <m:r>
                        <a:rPr lang="en-US" sz="3600" b="1" i="1" smtClean="0">
                          <a:solidFill>
                            <a:srgbClr val="000000"/>
                          </a:solidFill>
                          <a:latin typeface="Cambria Math" panose="02040503050406030204" pitchFamily="18" charset="0"/>
                        </a:rPr>
                        <m:t>𝑨</m:t>
                      </m:r>
                      <m:r>
                        <a:rPr lang="en-US" sz="3600" b="1" i="1" smtClean="0">
                          <a:solidFill>
                            <a:srgbClr val="000000"/>
                          </a:solidFill>
                          <a:latin typeface="Cambria Math" panose="02040503050406030204" pitchFamily="18" charset="0"/>
                        </a:rPr>
                        <m:t>+</m:t>
                      </m:r>
                      <m:r>
                        <a:rPr lang="en-US" sz="3600" b="1" i="1" smtClean="0">
                          <a:solidFill>
                            <a:srgbClr val="000000"/>
                          </a:solidFill>
                          <a:latin typeface="Cambria Math" panose="02040503050406030204" pitchFamily="18" charset="0"/>
                        </a:rPr>
                        <m:t>𝑸</m:t>
                      </m:r>
                      <m:r>
                        <a:rPr lang="en-US" sz="3600" b="1" i="1" smtClean="0">
                          <a:solidFill>
                            <a:srgbClr val="000000"/>
                          </a:solidFill>
                          <a:latin typeface="Cambria Math" panose="02040503050406030204" pitchFamily="18" charset="0"/>
                        </a:rPr>
                        <m:t>    (</m:t>
                      </m:r>
                      <m:r>
                        <a:rPr lang="en-US" sz="3600" b="1" i="1">
                          <a:solidFill>
                            <a:srgbClr val="000000"/>
                          </a:solidFill>
                          <a:latin typeface="Cambria Math" panose="02040503050406030204" pitchFamily="18" charset="0"/>
                        </a:rPr>
                        <m:t>𝟐</m:t>
                      </m:r>
                      <m:r>
                        <a:rPr lang="en-US" sz="3600" b="1" i="1">
                          <a:solidFill>
                            <a:srgbClr val="000000"/>
                          </a:solidFill>
                          <a:latin typeface="Cambria Math" panose="02040503050406030204" pitchFamily="18" charset="0"/>
                        </a:rPr>
                        <m:t>.</m:t>
                      </m:r>
                      <m:r>
                        <a:rPr lang="en-US" sz="3600" b="1" i="1">
                          <a:solidFill>
                            <a:srgbClr val="000000"/>
                          </a:solidFill>
                          <a:latin typeface="Cambria Math" panose="02040503050406030204" pitchFamily="18" charset="0"/>
                        </a:rPr>
                        <m:t>𝟏</m:t>
                      </m:r>
                      <m:r>
                        <a:rPr lang="en-US" sz="3600" b="1" i="1">
                          <a:solidFill>
                            <a:srgbClr val="000000"/>
                          </a:solidFill>
                          <a:latin typeface="Cambria Math" panose="02040503050406030204" pitchFamily="18" charset="0"/>
                        </a:rPr>
                        <m:t>)</m:t>
                      </m:r>
                    </m:oMath>
                  </m:oMathPara>
                </a14:m>
                <a:endParaRPr lang="en-US" sz="3600" b="1" dirty="0"/>
              </a:p>
            </p:txBody>
          </p:sp>
        </mc:Choice>
        <mc:Fallback>
          <p:sp>
            <p:nvSpPr>
              <p:cNvPr id="101" name="Object 14" descr="n26 fb Tran Phu">
                <a:extLst>
                  <a:ext uri="{FF2B5EF4-FFF2-40B4-BE49-F238E27FC236}">
                    <a16:creationId xmlns:a16="http://schemas.microsoft.com/office/drawing/2014/main" id="{E5F143CF-35A5-48DA-9D66-C6D372122C51}"/>
                  </a:ext>
                </a:extLst>
              </p:cNvPr>
              <p:cNvSpPr txBox="1">
                <a:spLocks noRot="1" noChangeAspect="1" noMove="1" noResize="1" noEditPoints="1" noAdjustHandles="1" noChangeArrowheads="1" noChangeShapeType="1" noTextEdit="1"/>
              </p:cNvSpPr>
              <p:nvPr/>
            </p:nvSpPr>
            <p:spPr bwMode="auto">
              <a:xfrm>
                <a:off x="6401502" y="4803472"/>
                <a:ext cx="4572000" cy="705693"/>
              </a:xfrm>
              <a:prstGeom prst="rect">
                <a:avLst/>
              </a:prstGeom>
              <a:blipFill>
                <a:blip r:embed="rId15"/>
                <a:stretch>
                  <a:fillRect/>
                </a:stretch>
              </a:blipFill>
            </p:spPr>
            <p:txBody>
              <a:bodyPr/>
              <a:lstStyle/>
              <a:p>
                <a:r>
                  <a:rPr lang="en-US">
                    <a:noFill/>
                  </a:rPr>
                  <a:t> </a:t>
                </a:r>
              </a:p>
            </p:txBody>
          </p:sp>
        </mc:Fallback>
      </mc:AlternateContent>
      <p:sp>
        <p:nvSpPr>
          <p:cNvPr id="102" name="Rectangle 101" descr="n26 fb Tran Phu">
            <a:extLst>
              <a:ext uri="{FF2B5EF4-FFF2-40B4-BE49-F238E27FC236}">
                <a16:creationId xmlns:a16="http://schemas.microsoft.com/office/drawing/2014/main" id="{082029E2-5F60-48FE-AD16-5AF49B420462}"/>
              </a:ext>
            </a:extLst>
          </p:cNvPr>
          <p:cNvSpPr/>
          <p:nvPr/>
        </p:nvSpPr>
        <p:spPr>
          <a:xfrm>
            <a:off x="5382752" y="5540845"/>
            <a:ext cx="5576361" cy="1366528"/>
          </a:xfrm>
          <a:prstGeom prst="rect">
            <a:avLst/>
          </a:prstGeom>
        </p:spPr>
        <p:txBody>
          <a:bodyPr wrap="square">
            <a:spAutoFit/>
          </a:bodyPr>
          <a:lstStyle/>
          <a:p>
            <a:pPr marL="180340" marR="0" lvl="0" indent="-180340" algn="just" defTabSz="914400" rtl="0" eaLnBrk="1" fontAlgn="auto" latinLnBrk="0" hangingPunct="1">
              <a:lnSpc>
                <a:spcPct val="115000"/>
              </a:lnSpc>
              <a:spcBef>
                <a:spcPts val="0"/>
              </a:spcBef>
              <a:spcAft>
                <a:spcPts val="0"/>
              </a:spcAft>
              <a:buClrTx/>
              <a:buSzTx/>
              <a:buFontTx/>
              <a:buNone/>
              <a:tabLst>
                <a:tab pos="180340" algn="l"/>
              </a:tabLst>
              <a:defRPr/>
            </a:pPr>
            <a:r>
              <a:rPr kumimoji="0" lang="en-US" sz="2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đó</a:t>
            </a:r>
            <a:r>
              <a:rPr kumimoji="0" lang="en-US" sz="2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(J).</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180340" marR="0" lvl="0" indent="-180340" algn="just" defTabSz="914400" rtl="0" eaLnBrk="1" fontAlgn="auto" latinLnBrk="0" hangingPunct="1">
              <a:lnSpc>
                <a:spcPct val="115000"/>
              </a:lnSpc>
              <a:spcBef>
                <a:spcPts val="0"/>
              </a:spcBef>
              <a:spcAft>
                <a:spcPts val="0"/>
              </a:spcAft>
              <a:buClrTx/>
              <a:buSzTx/>
              <a:buFontTx/>
              <a:buNone/>
              <a:tabLst>
                <a:tab pos="180340" algn="l"/>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Q: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lượng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 J).</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180340" marR="0" lvl="0" indent="-180340" algn="just" defTabSz="914400" rtl="0" eaLnBrk="1" fontAlgn="auto" latinLnBrk="0" hangingPunct="1">
              <a:lnSpc>
                <a:spcPct val="115000"/>
              </a:lnSpc>
              <a:spcBef>
                <a:spcPts val="0"/>
              </a:spcBef>
              <a:spcAft>
                <a:spcPts val="0"/>
              </a:spcAft>
              <a:buClrTx/>
              <a:buSzTx/>
              <a:buFontTx/>
              <a:buNone/>
              <a:tabLst>
                <a:tab pos="180340" algn="l"/>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ΔU: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Độ</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biến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(J).</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530441179"/>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heel(1)">
                                          <p:cBhvr>
                                            <p:cTn id="17" dur="2000"/>
                                            <p:tgtEl>
                                              <p:spTgt spid="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barn(inVertical)">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fade">
                                          <p:cBhvr>
                                            <p:cTn id="32" dur="1000"/>
                                            <p:tgtEl>
                                              <p:spTgt spid="102"/>
                                            </p:tgtEl>
                                          </p:cBhvr>
                                        </p:animEffect>
                                        <p:anim calcmode="lin" valueType="num">
                                          <p:cBhvr>
                                            <p:cTn id="33" dur="1000" fill="hold"/>
                                            <p:tgtEl>
                                              <p:spTgt spid="102"/>
                                            </p:tgtEl>
                                            <p:attrNameLst>
                                              <p:attrName>ppt_x</p:attrName>
                                            </p:attrNameLst>
                                          </p:cBhvr>
                                          <p:tavLst>
                                            <p:tav tm="0">
                                              <p:val>
                                                <p:strVal val="#ppt_x"/>
                                              </p:val>
                                            </p:tav>
                                            <p:tav tm="100000">
                                              <p:val>
                                                <p:strVal val="#ppt_x"/>
                                              </p:val>
                                            </p:tav>
                                          </p:tavLst>
                                        </p:anim>
                                        <p:anim calcmode="lin" valueType="num">
                                          <p:cBhvr>
                                            <p:cTn id="34"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100" grpId="0"/>
          <p:bldP spid="101" grpId="0" animBg="1"/>
          <p:bldP spid="10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heel(1)">
                                          <p:cBhvr>
                                            <p:cTn id="17" dur="2000"/>
                                            <p:tgtEl>
                                              <p:spTgt spid="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barn(inVertical)">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fade">
                                          <p:cBhvr>
                                            <p:cTn id="32" dur="1000"/>
                                            <p:tgtEl>
                                              <p:spTgt spid="102"/>
                                            </p:tgtEl>
                                          </p:cBhvr>
                                        </p:animEffect>
                                        <p:anim calcmode="lin" valueType="num">
                                          <p:cBhvr>
                                            <p:cTn id="33" dur="1000" fill="hold"/>
                                            <p:tgtEl>
                                              <p:spTgt spid="102"/>
                                            </p:tgtEl>
                                            <p:attrNameLst>
                                              <p:attrName>ppt_x</p:attrName>
                                            </p:attrNameLst>
                                          </p:cBhvr>
                                          <p:tavLst>
                                            <p:tav tm="0">
                                              <p:val>
                                                <p:strVal val="#ppt_x"/>
                                              </p:val>
                                            </p:tav>
                                            <p:tav tm="100000">
                                              <p:val>
                                                <p:strVal val="#ppt_x"/>
                                              </p:val>
                                            </p:tav>
                                          </p:tavLst>
                                        </p:anim>
                                        <p:anim calcmode="lin" valueType="num">
                                          <p:cBhvr>
                                            <p:cTn id="34"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100" grpId="0"/>
          <p:bldP spid="101" grpId="0" animBg="1"/>
          <p:bldP spid="102"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8438281" y="7349936"/>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7794648" y="7902975"/>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Cách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làm</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thay</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đổi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2.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Định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luật</a:t>
            </a:r>
            <a:r>
              <a:rPr kumimoji="0" lang="en-US" sz="2400" b="1" i="0" u="none" strike="noStrike" kern="1200" cap="none" spc="0" normalizeH="0" baseline="0" noProof="0" dirty="0">
                <a:ln>
                  <a:noFill/>
                </a:ln>
                <a:solidFill>
                  <a:srgbClr val="FF0000"/>
                </a:solidFill>
                <a:effectLst/>
                <a:uLnTx/>
                <a:uFillTx/>
                <a:latin typeface="Arimo"/>
                <a:ea typeface="+mn-ea"/>
                <a:cs typeface="+mn-cs"/>
              </a:rPr>
              <a:t> I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Nhiệt</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động</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lực</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học</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3" name="Group 11" descr="n26 fb Tran Phu">
            <a:extLst>
              <a:ext uri="{FF2B5EF4-FFF2-40B4-BE49-F238E27FC236}">
                <a16:creationId xmlns:a16="http://schemas.microsoft.com/office/drawing/2014/main" id="{5FB5295C-5601-45D4-9305-8BC6C71CC274}"/>
              </a:ext>
            </a:extLst>
          </p:cNvPr>
          <p:cNvGrpSpPr/>
          <p:nvPr/>
        </p:nvGrpSpPr>
        <p:grpSpPr>
          <a:xfrm>
            <a:off x="3924045" y="1621021"/>
            <a:ext cx="709128" cy="699051"/>
            <a:chOff x="0" y="0"/>
            <a:chExt cx="812800" cy="812800"/>
          </a:xfrm>
        </p:grpSpPr>
        <p:sp>
          <p:nvSpPr>
            <p:cNvPr id="34" name="Freeform 12">
              <a:extLst>
                <a:ext uri="{FF2B5EF4-FFF2-40B4-BE49-F238E27FC236}">
                  <a16:creationId xmlns:a16="http://schemas.microsoft.com/office/drawing/2014/main" id="{D7A03B36-454B-4706-B26E-F84564F9C4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2A6F7"/>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prstClr val="black"/>
                </a:solidFill>
                <a:effectLst/>
                <a:uLnTx/>
                <a:uFillTx/>
              </a:endParaRPr>
            </a:p>
          </p:txBody>
        </p:sp>
        <p:sp>
          <p:nvSpPr>
            <p:cNvPr id="36" name="TextBox 13">
              <a:extLst>
                <a:ext uri="{FF2B5EF4-FFF2-40B4-BE49-F238E27FC236}">
                  <a16:creationId xmlns:a16="http://schemas.microsoft.com/office/drawing/2014/main" id="{8097B287-5151-486B-B012-FFBDB78B73F4}"/>
                </a:ext>
              </a:extLst>
            </p:cNvPr>
            <p:cNvSpPr txBox="1"/>
            <p:nvPr/>
          </p:nvSpPr>
          <p:spPr>
            <a:xfrm>
              <a:off x="76200" y="38100"/>
              <a:ext cx="660400" cy="698500"/>
            </a:xfrm>
            <a:prstGeom prst="rect">
              <a:avLst/>
            </a:prstGeom>
          </p:spPr>
          <p:txBody>
            <a:bodyPr lIns="33867" tIns="33867" rIns="33867" bIns="33867" rtlCol="0" anchor="ctr"/>
            <a:lstStyle/>
            <a:p>
              <a:pPr marL="0" marR="0" lvl="0" indent="0" algn="ctr" defTabSz="609630" eaLnBrk="1" fontAlgn="auto" latinLnBrk="0" hangingPunct="1">
                <a:lnSpc>
                  <a:spcPts val="1773"/>
                </a:lnSpc>
                <a:spcBef>
                  <a:spcPts val="0"/>
                </a:spcBef>
                <a:spcAft>
                  <a:spcPts val="0"/>
                </a:spcAft>
                <a:buClrTx/>
                <a:buSzTx/>
                <a:buFontTx/>
                <a:buNone/>
                <a:tabLst/>
                <a:defRPr/>
              </a:pPr>
              <a:endParaRPr kumimoji="0" sz="2800" b="1" i="0" u="none" strike="noStrike" kern="0" cap="none" spc="0" normalizeH="0" baseline="0" noProof="0">
                <a:ln>
                  <a:noFill/>
                </a:ln>
                <a:solidFill>
                  <a:prstClr val="black"/>
                </a:solidFill>
                <a:effectLst/>
                <a:uLnTx/>
                <a:uFillTx/>
              </a:endParaRPr>
            </a:p>
          </p:txBody>
        </p:sp>
      </p:grpSp>
      <p:sp>
        <p:nvSpPr>
          <p:cNvPr id="37" name="TextBox 14" descr="n26 fb Tran Phu">
            <a:extLst>
              <a:ext uri="{FF2B5EF4-FFF2-40B4-BE49-F238E27FC236}">
                <a16:creationId xmlns:a16="http://schemas.microsoft.com/office/drawing/2014/main" id="{8D9C83AD-8972-40C9-9D44-3CF9ADD9812A}"/>
              </a:ext>
            </a:extLst>
          </p:cNvPr>
          <p:cNvSpPr txBox="1"/>
          <p:nvPr/>
        </p:nvSpPr>
        <p:spPr>
          <a:xfrm>
            <a:off x="4754956" y="1721843"/>
            <a:ext cx="7088876" cy="553998"/>
          </a:xfrm>
          <a:prstGeom prst="rect">
            <a:avLst/>
          </a:prstGeom>
        </p:spPr>
        <p:txBody>
          <a:bodyPr wrap="square" lIns="0" tIns="0" rIns="0" bIns="0" rtlCol="0" anchor="t">
            <a:spAutoFit/>
          </a:bodyPr>
          <a:lstStyle/>
          <a:p>
            <a:pPr defTabSz="609630"/>
            <a:r>
              <a:rPr lang="en-US" sz="3600" b="1" dirty="0">
                <a:solidFill>
                  <a:srgbClr val="158B9C"/>
                </a:solidFill>
                <a:latin typeface="Arimo"/>
              </a:rPr>
              <a:t>ĐỊNH LUẬT I NHIỆT ĐỘNG LỰC HỌC</a:t>
            </a:r>
          </a:p>
        </p:txBody>
      </p:sp>
      <p:grpSp>
        <p:nvGrpSpPr>
          <p:cNvPr id="38" name="Group 15" descr="n26 fb Tran Phu">
            <a:extLst>
              <a:ext uri="{FF2B5EF4-FFF2-40B4-BE49-F238E27FC236}">
                <a16:creationId xmlns:a16="http://schemas.microsoft.com/office/drawing/2014/main" id="{3E5EA9A2-4A64-4B08-96C9-93BAE0809F7E}"/>
              </a:ext>
            </a:extLst>
          </p:cNvPr>
          <p:cNvGrpSpPr/>
          <p:nvPr/>
        </p:nvGrpSpPr>
        <p:grpSpPr>
          <a:xfrm rot="-3169221">
            <a:off x="4351040" y="1623251"/>
            <a:ext cx="161917" cy="314764"/>
            <a:chOff x="0" y="0"/>
            <a:chExt cx="424137" cy="812800"/>
          </a:xfrm>
        </p:grpSpPr>
        <p:sp>
          <p:nvSpPr>
            <p:cNvPr id="41" name="Freeform 16">
              <a:extLst>
                <a:ext uri="{FF2B5EF4-FFF2-40B4-BE49-F238E27FC236}">
                  <a16:creationId xmlns:a16="http://schemas.microsoft.com/office/drawing/2014/main" id="{DBF59FD4-EA51-4E70-8754-E9B2521787A4}"/>
                </a:ext>
              </a:extLst>
            </p:cNvPr>
            <p:cNvSpPr/>
            <p:nvPr/>
          </p:nvSpPr>
          <p:spPr>
            <a:xfrm>
              <a:off x="0" y="0"/>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prstClr val="black"/>
                </a:solidFill>
                <a:effectLst/>
                <a:uLnTx/>
                <a:uFillTx/>
              </a:endParaRPr>
            </a:p>
          </p:txBody>
        </p:sp>
        <p:sp>
          <p:nvSpPr>
            <p:cNvPr id="46" name="TextBox 17">
              <a:extLst>
                <a:ext uri="{FF2B5EF4-FFF2-40B4-BE49-F238E27FC236}">
                  <a16:creationId xmlns:a16="http://schemas.microsoft.com/office/drawing/2014/main" id="{136F2DD1-AE21-4523-A023-F77D702F71BC}"/>
                </a:ext>
              </a:extLst>
            </p:cNvPr>
            <p:cNvSpPr txBox="1"/>
            <p:nvPr/>
          </p:nvSpPr>
          <p:spPr>
            <a:xfrm>
              <a:off x="39763" y="38100"/>
              <a:ext cx="344611" cy="698500"/>
            </a:xfrm>
            <a:prstGeom prst="rect">
              <a:avLst/>
            </a:prstGeom>
          </p:spPr>
          <p:txBody>
            <a:bodyPr lIns="33867" tIns="33867" rIns="33867" bIns="33867" rtlCol="0" anchor="ctr"/>
            <a:lstStyle/>
            <a:p>
              <a:pPr marL="0" marR="0" lvl="0" indent="0" algn="ctr" defTabSz="609630" eaLnBrk="1" fontAlgn="auto" latinLnBrk="0" hangingPunct="1">
                <a:lnSpc>
                  <a:spcPts val="1773"/>
                </a:lnSpc>
                <a:spcBef>
                  <a:spcPts val="0"/>
                </a:spcBef>
                <a:spcAft>
                  <a:spcPts val="0"/>
                </a:spcAft>
                <a:buClrTx/>
                <a:buSzTx/>
                <a:buFontTx/>
                <a:buNone/>
                <a:tabLst/>
                <a:defRPr/>
              </a:pPr>
              <a:endParaRPr kumimoji="0" sz="2800" b="1" i="0" u="none" strike="noStrike" kern="0" cap="none" spc="0" normalizeH="0" baseline="0" noProof="0">
                <a:ln>
                  <a:noFill/>
                </a:ln>
                <a:solidFill>
                  <a:prstClr val="black"/>
                </a:solidFill>
                <a:effectLst/>
                <a:uLnTx/>
                <a:uFillTx/>
              </a:endParaRPr>
            </a:p>
          </p:txBody>
        </p:sp>
      </p:grpSp>
      <p:sp>
        <p:nvSpPr>
          <p:cNvPr id="47" name="TextBox 18" descr="n26 fb Tran Phu">
            <a:extLst>
              <a:ext uri="{FF2B5EF4-FFF2-40B4-BE49-F238E27FC236}">
                <a16:creationId xmlns:a16="http://schemas.microsoft.com/office/drawing/2014/main" id="{2748E296-DC96-43CD-8298-AD4A558AD545}"/>
              </a:ext>
            </a:extLst>
          </p:cNvPr>
          <p:cNvSpPr txBox="1"/>
          <p:nvPr/>
        </p:nvSpPr>
        <p:spPr>
          <a:xfrm>
            <a:off x="4039200" y="1917508"/>
            <a:ext cx="485380" cy="296748"/>
          </a:xfrm>
          <a:prstGeom prst="rect">
            <a:avLst/>
          </a:prstGeom>
        </p:spPr>
        <p:txBody>
          <a:bodyPr wrap="square" lIns="0" tIns="0" rIns="0" bIns="0" rtlCol="0" anchor="t">
            <a:spAutoFit/>
          </a:bodyPr>
          <a:lstStyle/>
          <a:p>
            <a:pPr algn="ctr" defTabSz="609630">
              <a:lnSpc>
                <a:spcPts val="2054"/>
              </a:lnSpc>
            </a:pPr>
            <a:r>
              <a:rPr lang="en-US" sz="2800" b="1" dirty="0">
                <a:solidFill>
                  <a:srgbClr val="FFFFFF"/>
                </a:solidFill>
                <a:latin typeface="Arimo Bold"/>
              </a:rPr>
              <a:t>II</a:t>
            </a:r>
          </a:p>
        </p:txBody>
      </p:sp>
      <p:grpSp>
        <p:nvGrpSpPr>
          <p:cNvPr id="73" name="Group 35" descr="n26 fb Tran Phu">
            <a:extLst>
              <a:ext uri="{FF2B5EF4-FFF2-40B4-BE49-F238E27FC236}">
                <a16:creationId xmlns:a16="http://schemas.microsoft.com/office/drawing/2014/main" id="{093487CB-1C94-4191-AA32-A090F39A02AB}"/>
              </a:ext>
            </a:extLst>
          </p:cNvPr>
          <p:cNvGrpSpPr>
            <a:grpSpLocks/>
          </p:cNvGrpSpPr>
          <p:nvPr/>
        </p:nvGrpSpPr>
        <p:grpSpPr bwMode="auto">
          <a:xfrm>
            <a:off x="4344753" y="2181569"/>
            <a:ext cx="8335431" cy="523766"/>
            <a:chOff x="2057400" y="1582018"/>
            <a:chExt cx="11116073" cy="699988"/>
          </a:xfrm>
        </p:grpSpPr>
        <p:grpSp>
          <p:nvGrpSpPr>
            <p:cNvPr id="74" name="Group 36">
              <a:extLst>
                <a:ext uri="{FF2B5EF4-FFF2-40B4-BE49-F238E27FC236}">
                  <a16:creationId xmlns:a16="http://schemas.microsoft.com/office/drawing/2014/main" id="{4F4C5CEA-B884-40C2-9973-AFB41C4411C2}"/>
                </a:ext>
              </a:extLst>
            </p:cNvPr>
            <p:cNvGrpSpPr>
              <a:grpSpLocks/>
            </p:cNvGrpSpPr>
            <p:nvPr/>
          </p:nvGrpSpPr>
          <p:grpSpPr bwMode="auto">
            <a:xfrm>
              <a:off x="2057400" y="1582018"/>
              <a:ext cx="11116073" cy="699257"/>
              <a:chOff x="2057400" y="1582018"/>
              <a:chExt cx="11116073" cy="699257"/>
            </a:xfrm>
          </p:grpSpPr>
          <p:sp>
            <p:nvSpPr>
              <p:cNvPr id="76" name="Rectangle 257">
                <a:extLst>
                  <a:ext uri="{FF2B5EF4-FFF2-40B4-BE49-F238E27FC236}">
                    <a16:creationId xmlns:a16="http://schemas.microsoft.com/office/drawing/2014/main" id="{BB8FBE8A-19DE-408E-B655-95BACA0D55EA}"/>
                  </a:ext>
                </a:extLst>
              </p:cNvPr>
              <p:cNvSpPr>
                <a:spLocks noChangeArrowheads="1"/>
              </p:cNvSpPr>
              <p:nvPr/>
            </p:nvSpPr>
            <p:spPr bwMode="gray">
              <a:xfrm rot="3419336">
                <a:off x="2079119" y="1762629"/>
                <a:ext cx="477363" cy="520801"/>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77" name="Text Box 258">
                <a:extLst>
                  <a:ext uri="{FF2B5EF4-FFF2-40B4-BE49-F238E27FC236}">
                    <a16:creationId xmlns:a16="http://schemas.microsoft.com/office/drawing/2014/main" id="{64B2FB3E-CCD1-47F4-A8DB-CDE41B9DD4F2}"/>
                  </a:ext>
                </a:extLst>
              </p:cNvPr>
              <p:cNvSpPr txBox="1">
                <a:spLocks noChangeArrowheads="1"/>
              </p:cNvSpPr>
              <p:nvPr/>
            </p:nvSpPr>
            <p:spPr bwMode="gray">
              <a:xfrm>
                <a:off x="2828717" y="1582018"/>
                <a:ext cx="10344756" cy="6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Định</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luật</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I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Nhiệt</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động</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lực</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học</a:t>
                </a:r>
                <a:endPar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
          <p:nvSpPr>
            <p:cNvPr id="75" name="Text Box 259">
              <a:extLst>
                <a:ext uri="{FF2B5EF4-FFF2-40B4-BE49-F238E27FC236}">
                  <a16:creationId xmlns:a16="http://schemas.microsoft.com/office/drawing/2014/main" id="{09AD9F35-FD10-4B0D-B141-AA23357618E8}"/>
                </a:ext>
              </a:extLst>
            </p:cNvPr>
            <p:cNvSpPr txBox="1">
              <a:spLocks noChangeArrowheads="1"/>
            </p:cNvSpPr>
            <p:nvPr/>
          </p:nvSpPr>
          <p:spPr bwMode="gray">
            <a:xfrm>
              <a:off x="2133493" y="1582748"/>
              <a:ext cx="530591" cy="69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1F497D">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2</a:t>
              </a:r>
            </a:p>
          </p:txBody>
        </p:sp>
      </p:grpSp>
      <p:grpSp>
        <p:nvGrpSpPr>
          <p:cNvPr id="48" name="Group 55" descr="n26 fb Tran Phu">
            <a:extLst>
              <a:ext uri="{FF2B5EF4-FFF2-40B4-BE49-F238E27FC236}">
                <a16:creationId xmlns:a16="http://schemas.microsoft.com/office/drawing/2014/main" id="{427BCCB1-D9A6-4E84-AC48-A3EF0E6CD125}"/>
              </a:ext>
            </a:extLst>
          </p:cNvPr>
          <p:cNvGrpSpPr>
            <a:grpSpLocks/>
          </p:cNvGrpSpPr>
          <p:nvPr/>
        </p:nvGrpSpPr>
        <p:grpSpPr bwMode="auto">
          <a:xfrm>
            <a:off x="3772994" y="3257611"/>
            <a:ext cx="5167248" cy="3649762"/>
            <a:chOff x="246510" y="1431763"/>
            <a:chExt cx="6779714" cy="1586746"/>
          </a:xfrm>
        </p:grpSpPr>
        <p:sp>
          <p:nvSpPr>
            <p:cNvPr id="49" name="Rectangle 48">
              <a:extLst>
                <a:ext uri="{FF2B5EF4-FFF2-40B4-BE49-F238E27FC236}">
                  <a16:creationId xmlns:a16="http://schemas.microsoft.com/office/drawing/2014/main" id="{22359F67-90C7-44FD-8E9B-7683AFB0FDAC}"/>
                </a:ext>
              </a:extLst>
            </p:cNvPr>
            <p:cNvSpPr/>
            <p:nvPr/>
          </p:nvSpPr>
          <p:spPr>
            <a:xfrm>
              <a:off x="1643872" y="1617052"/>
              <a:ext cx="5382352" cy="1218487"/>
            </a:xfrm>
            <a:prstGeom prst="rect">
              <a:avLst/>
            </a:prstGeom>
            <a:solidFill>
              <a:schemeClr val="bg1"/>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itka Display Semibold" pitchFamily="2" charset="0"/>
                <a:ea typeface="+mn-ea"/>
                <a:cs typeface="+mn-cs"/>
              </a:endParaRPr>
            </a:p>
          </p:txBody>
        </p:sp>
        <p:sp>
          <p:nvSpPr>
            <p:cNvPr id="50" name="Freeform 55">
              <a:extLst>
                <a:ext uri="{FF2B5EF4-FFF2-40B4-BE49-F238E27FC236}">
                  <a16:creationId xmlns:a16="http://schemas.microsoft.com/office/drawing/2014/main" id="{2B75E88C-B213-4431-8E3F-0516438AE092}"/>
                </a:ext>
              </a:extLst>
            </p:cNvPr>
            <p:cNvSpPr/>
            <p:nvPr/>
          </p:nvSpPr>
          <p:spPr>
            <a:xfrm>
              <a:off x="246510" y="1431763"/>
              <a:ext cx="1627293" cy="177733"/>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51" name="Freeform 56">
              <a:extLst>
                <a:ext uri="{FF2B5EF4-FFF2-40B4-BE49-F238E27FC236}">
                  <a16:creationId xmlns:a16="http://schemas.microsoft.com/office/drawing/2014/main" id="{318DB4C4-A398-4120-96C2-E20AA79FAA22}"/>
                </a:ext>
              </a:extLst>
            </p:cNvPr>
            <p:cNvSpPr/>
            <p:nvPr/>
          </p:nvSpPr>
          <p:spPr>
            <a:xfrm flipV="1">
              <a:off x="271911" y="2840776"/>
              <a:ext cx="1627293" cy="177733"/>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2" name="Freeform 57">
              <a:extLst>
                <a:ext uri="{FF2B5EF4-FFF2-40B4-BE49-F238E27FC236}">
                  <a16:creationId xmlns:a16="http://schemas.microsoft.com/office/drawing/2014/main" id="{510F3C31-6F0D-4B1C-B7FC-A6C06B77AF08}"/>
                </a:ext>
              </a:extLst>
            </p:cNvPr>
            <p:cNvSpPr/>
            <p:nvPr/>
          </p:nvSpPr>
          <p:spPr>
            <a:xfrm>
              <a:off x="271310" y="1437955"/>
              <a:ext cx="1570139" cy="1558338"/>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EB9912"/>
                </a:gs>
                <a:gs pos="7100">
                  <a:srgbClr val="E69105"/>
                </a:gs>
                <a:gs pos="0">
                  <a:srgbClr val="F5A51E"/>
                </a:gs>
                <a:gs pos="70434">
                  <a:srgbClr val="FAAC25"/>
                </a:gs>
                <a:gs pos="89600">
                  <a:srgbClr val="FCCE82"/>
                </a:gs>
                <a:gs pos="100000">
                  <a:srgbClr val="FAAA2D"/>
                </a:gs>
              </a:gsLst>
              <a:lin ang="16200000" scaled="1"/>
              <a:tileRect/>
            </a:gradFill>
            <a:ln w="3175">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8" name="Rectangle 77" descr="n26 fb Tran Phu">
            <a:extLst>
              <a:ext uri="{FF2B5EF4-FFF2-40B4-BE49-F238E27FC236}">
                <a16:creationId xmlns:a16="http://schemas.microsoft.com/office/drawing/2014/main" id="{C4B21B23-6267-476B-A5EF-7CC9B89554E3}"/>
              </a:ext>
            </a:extLst>
          </p:cNvPr>
          <p:cNvSpPr/>
          <p:nvPr/>
        </p:nvSpPr>
        <p:spPr>
          <a:xfrm>
            <a:off x="4951738" y="3743323"/>
            <a:ext cx="3896213" cy="2604496"/>
          </a:xfrm>
          <a:prstGeom prst="rect">
            <a:avLst/>
          </a:prstGeom>
        </p:spPr>
        <p:txBody>
          <a:bodyPr wrap="square">
            <a:spAutoFit/>
          </a:bodyPr>
          <a:lstStyle/>
          <a:p>
            <a:pPr marL="180340" marR="0" lvl="0" indent="-180340" algn="just" defTabSz="914400" rtl="0" eaLnBrk="1" fontAlgn="auto" latinLnBrk="0" hangingPunct="1">
              <a:lnSpc>
                <a:spcPct val="115000"/>
              </a:lnSpc>
              <a:spcBef>
                <a:spcPts val="0"/>
              </a:spcBef>
              <a:spcAft>
                <a:spcPts val="0"/>
              </a:spcAft>
              <a:buClrTx/>
              <a:buSzTx/>
              <a:buFontTx/>
              <a:buNone/>
              <a:tabLst>
                <a:tab pos="180340" algn="l"/>
              </a:tabLst>
              <a:defRPr/>
            </a:pP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Quy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ước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dấu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Q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(2.1):</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180340" marR="0" lvl="0" indent="-180340" algn="just" defTabSz="914400" rtl="0" eaLnBrk="1" fontAlgn="auto" latinLnBrk="0" hangingPunct="1">
              <a:lnSpc>
                <a:spcPct val="115000"/>
              </a:lnSpc>
              <a:spcBef>
                <a:spcPts val="0"/>
              </a:spcBef>
              <a:spcAft>
                <a:spcPts val="0"/>
              </a:spcAft>
              <a:buClrTx/>
              <a:buSzTx/>
              <a:buFontTx/>
              <a:buNone/>
              <a:tabLst>
                <a:tab pos="180340" algn="l"/>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Q</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&gt;</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0: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nhận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lượng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180340" marR="0" lvl="0" indent="-180340" algn="just" defTabSz="914400" rtl="0" eaLnBrk="1" fontAlgn="auto" latinLnBrk="0" hangingPunct="1">
              <a:lnSpc>
                <a:spcPct val="115000"/>
              </a:lnSpc>
              <a:spcBef>
                <a:spcPts val="0"/>
              </a:spcBef>
              <a:spcAft>
                <a:spcPts val="0"/>
              </a:spcAft>
              <a:buClrTx/>
              <a:buSzTx/>
              <a:buFontTx/>
              <a:buNone/>
              <a:tabLst>
                <a:tab pos="180340" algn="l"/>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Q</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&lt;</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0: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lượng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9" name="Rectangle 78" descr="n26 fb Tran Phu">
            <a:extLst>
              <a:ext uri="{FF2B5EF4-FFF2-40B4-BE49-F238E27FC236}">
                <a16:creationId xmlns:a16="http://schemas.microsoft.com/office/drawing/2014/main" id="{B3151F91-21C6-42C3-BBD0-CEDF50A74685}"/>
              </a:ext>
            </a:extLst>
          </p:cNvPr>
          <p:cNvSpPr/>
          <p:nvPr/>
        </p:nvSpPr>
        <p:spPr>
          <a:xfrm>
            <a:off x="8925641" y="5919776"/>
            <a:ext cx="3384000" cy="770083"/>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20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Hình</a:t>
            </a:r>
            <a:r>
              <a:rPr kumimoji="0" lang="en-US" sz="20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2.4.</a:t>
            </a:r>
            <a:r>
              <a:rPr kumimoji="0" lang="en-US" sz="20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Quy</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ước</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dấu</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Q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hệ</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thức</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(2.1)</a:t>
            </a:r>
            <a:endParaRPr kumimoji="0" lang="en-US" sz="20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0" name="Object 14" descr="n26 fb Tran Phu">
                <a:extLst>
                  <a:ext uri="{FF2B5EF4-FFF2-40B4-BE49-F238E27FC236}">
                    <a16:creationId xmlns:a16="http://schemas.microsoft.com/office/drawing/2014/main" id="{43C8123F-4D90-4926-8D17-804998772D11}"/>
                  </a:ext>
                </a:extLst>
              </p:cNvPr>
              <p:cNvSpPr txBox="1"/>
              <p:nvPr/>
            </p:nvSpPr>
            <p:spPr bwMode="auto">
              <a:xfrm>
                <a:off x="6324600" y="2745947"/>
                <a:ext cx="4572000" cy="705693"/>
              </a:xfrm>
              <a:prstGeom prst="rect">
                <a:avLst/>
              </a:prstGeom>
              <a:solidFill>
                <a:srgbClr val="FFFF00"/>
              </a:solidFill>
            </p:spPr>
            <p:txBody>
              <a:bodyPr>
                <a:noAutofit/>
              </a:bodyPr>
              <a:lstStyle/>
              <a:p>
                <a:pPr/>
                <a14:m>
                  <m:oMathPara xmlns:m="http://schemas.openxmlformats.org/officeDocument/2006/math">
                    <m:oMathParaPr>
                      <m:jc m:val="center"/>
                    </m:oMathParaPr>
                    <m:oMath xmlns:m="http://schemas.openxmlformats.org/officeDocument/2006/math">
                      <m:r>
                        <a:rPr lang="en-US" sz="3600" b="1" i="1" smtClean="0">
                          <a:solidFill>
                            <a:srgbClr val="000000"/>
                          </a:solidFill>
                          <a:latin typeface="Cambria Math" panose="02040503050406030204" pitchFamily="18" charset="0"/>
                        </a:rPr>
                        <m:t>𝜟</m:t>
                      </m:r>
                      <m:r>
                        <a:rPr lang="en-US" sz="3600" b="1" i="1" smtClean="0">
                          <a:solidFill>
                            <a:srgbClr val="000000"/>
                          </a:solidFill>
                          <a:latin typeface="Cambria Math" panose="02040503050406030204" pitchFamily="18" charset="0"/>
                        </a:rPr>
                        <m:t>𝑼</m:t>
                      </m:r>
                      <m:r>
                        <a:rPr lang="en-US" sz="3600" b="1" i="1" smtClean="0">
                          <a:solidFill>
                            <a:srgbClr val="000000"/>
                          </a:solidFill>
                          <a:latin typeface="Cambria Math" panose="02040503050406030204" pitchFamily="18" charset="0"/>
                        </a:rPr>
                        <m:t>=</m:t>
                      </m:r>
                      <m:r>
                        <a:rPr lang="en-US" sz="3600" b="1" i="1" smtClean="0">
                          <a:solidFill>
                            <a:srgbClr val="000000"/>
                          </a:solidFill>
                          <a:latin typeface="Cambria Math" panose="02040503050406030204" pitchFamily="18" charset="0"/>
                        </a:rPr>
                        <m:t>𝑨</m:t>
                      </m:r>
                      <m:r>
                        <a:rPr lang="en-US" sz="3600" b="1" i="1" smtClean="0">
                          <a:solidFill>
                            <a:srgbClr val="000000"/>
                          </a:solidFill>
                          <a:latin typeface="Cambria Math" panose="02040503050406030204" pitchFamily="18" charset="0"/>
                        </a:rPr>
                        <m:t>+</m:t>
                      </m:r>
                      <m:r>
                        <a:rPr lang="en-US" sz="3600" b="1" i="1" smtClean="0">
                          <a:solidFill>
                            <a:srgbClr val="000000"/>
                          </a:solidFill>
                          <a:latin typeface="Cambria Math" panose="02040503050406030204" pitchFamily="18" charset="0"/>
                        </a:rPr>
                        <m:t>𝑸</m:t>
                      </m:r>
                      <m:r>
                        <a:rPr lang="en-US" sz="3600" b="1" i="1" smtClean="0">
                          <a:solidFill>
                            <a:srgbClr val="000000"/>
                          </a:solidFill>
                          <a:latin typeface="Cambria Math" panose="02040503050406030204" pitchFamily="18" charset="0"/>
                        </a:rPr>
                        <m:t>    (</m:t>
                      </m:r>
                      <m:r>
                        <a:rPr lang="en-US" sz="3600" b="1" i="1">
                          <a:solidFill>
                            <a:srgbClr val="000000"/>
                          </a:solidFill>
                          <a:latin typeface="Cambria Math" panose="02040503050406030204" pitchFamily="18" charset="0"/>
                        </a:rPr>
                        <m:t>𝟐</m:t>
                      </m:r>
                      <m:r>
                        <a:rPr lang="en-US" sz="3600" b="1" i="1">
                          <a:solidFill>
                            <a:srgbClr val="000000"/>
                          </a:solidFill>
                          <a:latin typeface="Cambria Math" panose="02040503050406030204" pitchFamily="18" charset="0"/>
                        </a:rPr>
                        <m:t>.</m:t>
                      </m:r>
                      <m:r>
                        <a:rPr lang="en-US" sz="3600" b="1" i="1">
                          <a:solidFill>
                            <a:srgbClr val="000000"/>
                          </a:solidFill>
                          <a:latin typeface="Cambria Math" panose="02040503050406030204" pitchFamily="18" charset="0"/>
                        </a:rPr>
                        <m:t>𝟏</m:t>
                      </m:r>
                      <m:r>
                        <a:rPr lang="en-US" sz="3600" b="1" i="1">
                          <a:solidFill>
                            <a:srgbClr val="000000"/>
                          </a:solidFill>
                          <a:latin typeface="Cambria Math" panose="02040503050406030204" pitchFamily="18" charset="0"/>
                        </a:rPr>
                        <m:t>)</m:t>
                      </m:r>
                    </m:oMath>
                  </m:oMathPara>
                </a14:m>
                <a:endParaRPr lang="en-US" sz="3600" b="1" dirty="0"/>
              </a:p>
            </p:txBody>
          </p:sp>
        </mc:Choice>
        <mc:Fallback>
          <p:sp>
            <p:nvSpPr>
              <p:cNvPr id="80" name="Object 14" descr="n26 fb Tran Phu">
                <a:extLst>
                  <a:ext uri="{FF2B5EF4-FFF2-40B4-BE49-F238E27FC236}">
                    <a16:creationId xmlns:a16="http://schemas.microsoft.com/office/drawing/2014/main" id="{43C8123F-4D90-4926-8D17-804998772D11}"/>
                  </a:ext>
                </a:extLst>
              </p:cNvPr>
              <p:cNvSpPr txBox="1">
                <a:spLocks noRot="1" noChangeAspect="1" noMove="1" noResize="1" noEditPoints="1" noAdjustHandles="1" noChangeArrowheads="1" noChangeShapeType="1" noTextEdit="1"/>
              </p:cNvSpPr>
              <p:nvPr/>
            </p:nvSpPr>
            <p:spPr bwMode="auto">
              <a:xfrm>
                <a:off x="6324600" y="2745947"/>
                <a:ext cx="4572000" cy="705693"/>
              </a:xfrm>
              <a:prstGeom prst="rect">
                <a:avLst/>
              </a:prstGeom>
              <a:blipFill>
                <a:blip r:embed="rId15"/>
                <a:stretch>
                  <a:fillRect/>
                </a:stretch>
              </a:blipFill>
            </p:spPr>
            <p:txBody>
              <a:bodyPr/>
              <a:lstStyle/>
              <a:p>
                <a:r>
                  <a:rPr lang="en-US">
                    <a:noFill/>
                  </a:rPr>
                  <a:t> </a:t>
                </a:r>
              </a:p>
            </p:txBody>
          </p:sp>
        </mc:Fallback>
      </mc:AlternateContent>
      <p:pic>
        <p:nvPicPr>
          <p:cNvPr id="81" name="Picture 2" descr="n26 fb Tran Phu">
            <a:extLst>
              <a:ext uri="{FF2B5EF4-FFF2-40B4-BE49-F238E27FC236}">
                <a16:creationId xmlns:a16="http://schemas.microsoft.com/office/drawing/2014/main" id="{73D063BC-AE55-4490-AB1C-E4B25216F5C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017883" y="3721628"/>
            <a:ext cx="3199517" cy="207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989541"/>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heel(1)">
                                          <p:cBhvr>
                                            <p:cTn id="17" dur="2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heel(1)">
                                          <p:cBhvr>
                                            <p:cTn id="17" dur="2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8"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descr="n26 fb Tran Phu"/>
          <p:cNvSpPr/>
          <p:nvPr/>
        </p:nvSpPr>
        <p:spPr>
          <a:xfrm>
            <a:off x="8438281" y="7349936"/>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7794648" y="7902975"/>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7" descr="n26 fb Tran Phu">
            <a:extLst>
              <a:ext uri="{FF2B5EF4-FFF2-40B4-BE49-F238E27FC236}">
                <a16:creationId xmlns:a16="http://schemas.microsoft.com/office/drawing/2014/main" id="{99CEEE19-2F7C-4B98-A6A7-8D8F2F2390E8}"/>
              </a:ext>
            </a:extLst>
          </p:cNvPr>
          <p:cNvSpPr/>
          <p:nvPr/>
        </p:nvSpPr>
        <p:spPr>
          <a:xfrm>
            <a:off x="2077836" y="6489430"/>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3" name="Freeform 4" descr="n26 fb Tran Phu">
            <a:extLst>
              <a:ext uri="{FF2B5EF4-FFF2-40B4-BE49-F238E27FC236}">
                <a16:creationId xmlns:a16="http://schemas.microsoft.com/office/drawing/2014/main" id="{79F42F2C-64E3-4791-B877-C5302DB02393}"/>
              </a:ext>
            </a:extLst>
          </p:cNvPr>
          <p:cNvSpPr/>
          <p:nvPr/>
        </p:nvSpPr>
        <p:spPr>
          <a:xfrm>
            <a:off x="628677" y="5566725"/>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8" descr="n26 fb Tran Phu">
            <a:extLst>
              <a:ext uri="{FF2B5EF4-FFF2-40B4-BE49-F238E27FC236}">
                <a16:creationId xmlns:a16="http://schemas.microsoft.com/office/drawing/2014/main" id="{7A020273-4A05-40D5-BD48-71276C26C9F8}"/>
              </a:ext>
            </a:extLst>
          </p:cNvPr>
          <p:cNvSpPr/>
          <p:nvPr/>
        </p:nvSpPr>
        <p:spPr>
          <a:xfrm flipH="1">
            <a:off x="1331695" y="4983350"/>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9" descr="n26 fb Tran Phu">
            <a:extLst>
              <a:ext uri="{FF2B5EF4-FFF2-40B4-BE49-F238E27FC236}">
                <a16:creationId xmlns:a16="http://schemas.microsoft.com/office/drawing/2014/main" id="{8A2FC762-0770-4870-A07C-2C1B3F42FFFB}"/>
              </a:ext>
            </a:extLst>
          </p:cNvPr>
          <p:cNvSpPr/>
          <p:nvPr/>
        </p:nvSpPr>
        <p:spPr>
          <a:xfrm flipH="1">
            <a:off x="628677" y="189460"/>
            <a:ext cx="720544" cy="735249"/>
          </a:xfrm>
          <a:custGeom>
            <a:avLst/>
            <a:gdLst/>
            <a:ahLst/>
            <a:cxnLst/>
            <a:rect l="l" t="t" r="r" b="b"/>
            <a:pathLst>
              <a:path w="1080816" h="1102874">
                <a:moveTo>
                  <a:pt x="1080816" y="0"/>
                </a:moveTo>
                <a:lnTo>
                  <a:pt x="0" y="0"/>
                </a:lnTo>
                <a:lnTo>
                  <a:pt x="0" y="1102873"/>
                </a:lnTo>
                <a:lnTo>
                  <a:pt x="1080816" y="1102873"/>
                </a:lnTo>
                <a:lnTo>
                  <a:pt x="108081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1" descr="n26 fb Tran Phu">
            <a:extLst>
              <a:ext uri="{FF2B5EF4-FFF2-40B4-BE49-F238E27FC236}">
                <a16:creationId xmlns:a16="http://schemas.microsoft.com/office/drawing/2014/main" id="{912A3C26-2E6A-4E9C-91E9-141D971FD7EA}"/>
              </a:ext>
            </a:extLst>
          </p:cNvPr>
          <p:cNvSpPr/>
          <p:nvPr/>
        </p:nvSpPr>
        <p:spPr>
          <a:xfrm rot="19985948" flipH="1" flipV="1">
            <a:off x="196834" y="3787611"/>
            <a:ext cx="1045387" cy="559659"/>
          </a:xfrm>
          <a:custGeom>
            <a:avLst/>
            <a:gdLst/>
            <a:ahLst/>
            <a:cxnLst/>
            <a:rect l="l" t="t" r="r" b="b"/>
            <a:pathLst>
              <a:path w="1756119" h="1075623">
                <a:moveTo>
                  <a:pt x="1756119" y="1075622"/>
                </a:moveTo>
                <a:lnTo>
                  <a:pt x="0" y="1075622"/>
                </a:lnTo>
                <a:lnTo>
                  <a:pt x="0" y="0"/>
                </a:lnTo>
                <a:lnTo>
                  <a:pt x="1756119" y="0"/>
                </a:lnTo>
                <a:lnTo>
                  <a:pt x="1756119" y="1075622"/>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2" descr="n26 fb Tran Phu">
            <a:extLst>
              <a:ext uri="{FF2B5EF4-FFF2-40B4-BE49-F238E27FC236}">
                <a16:creationId xmlns:a16="http://schemas.microsoft.com/office/drawing/2014/main" id="{06C36210-8BDD-4B1F-A774-35A01D431C69}"/>
              </a:ext>
            </a:extLst>
          </p:cNvPr>
          <p:cNvSpPr/>
          <p:nvPr/>
        </p:nvSpPr>
        <p:spPr>
          <a:xfrm>
            <a:off x="-177518" y="5275201"/>
            <a:ext cx="1538323" cy="1632172"/>
          </a:xfrm>
          <a:custGeom>
            <a:avLst/>
            <a:gdLst/>
            <a:ahLst/>
            <a:cxnLst/>
            <a:rect l="l" t="t" r="r" b="b"/>
            <a:pathLst>
              <a:path w="2307484" h="2448258">
                <a:moveTo>
                  <a:pt x="0" y="0"/>
                </a:moveTo>
                <a:lnTo>
                  <a:pt x="2307484" y="0"/>
                </a:lnTo>
                <a:lnTo>
                  <a:pt x="2307484" y="2448258"/>
                </a:lnTo>
                <a:lnTo>
                  <a:pt x="0" y="2448258"/>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3" descr="n26 fb Tran Phu">
            <a:extLst>
              <a:ext uri="{FF2B5EF4-FFF2-40B4-BE49-F238E27FC236}">
                <a16:creationId xmlns:a16="http://schemas.microsoft.com/office/drawing/2014/main" id="{04C28FD8-809C-4038-A198-FC6C516C45AD}"/>
              </a:ext>
            </a:extLst>
          </p:cNvPr>
          <p:cNvSpPr/>
          <p:nvPr/>
        </p:nvSpPr>
        <p:spPr>
          <a:xfrm flipH="1">
            <a:off x="1598943" y="591977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4" descr="n26 fb Tran Phu">
            <a:extLst>
              <a:ext uri="{FF2B5EF4-FFF2-40B4-BE49-F238E27FC236}">
                <a16:creationId xmlns:a16="http://schemas.microsoft.com/office/drawing/2014/main" id="{DC51179C-810A-4A8D-A996-5193BA7AD333}"/>
              </a:ext>
            </a:extLst>
          </p:cNvPr>
          <p:cNvSpPr/>
          <p:nvPr/>
        </p:nvSpPr>
        <p:spPr>
          <a:xfrm>
            <a:off x="200849" y="492549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 descr="n26 fb Tran Phu">
            <a:extLst>
              <a:ext uri="{FF2B5EF4-FFF2-40B4-BE49-F238E27FC236}">
                <a16:creationId xmlns:a16="http://schemas.microsoft.com/office/drawing/2014/main" id="{B559080C-E045-4637-AF7E-D784FBEE3F4F}"/>
              </a:ext>
            </a:extLst>
          </p:cNvPr>
          <p:cNvSpPr/>
          <p:nvPr/>
        </p:nvSpPr>
        <p:spPr>
          <a:xfrm>
            <a:off x="2056362" y="6617936"/>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A3101799-6F06-4395-8839-1483A3D7AD8F}"/>
              </a:ext>
            </a:extLst>
          </p:cNvPr>
          <p:cNvSpPr/>
          <p:nvPr/>
        </p:nvSpPr>
        <p:spPr>
          <a:xfrm>
            <a:off x="-74329" y="40951"/>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11B0A9D-E581-4B7C-A3F1-BEA57E169008}"/>
              </a:ext>
            </a:extLst>
          </p:cNvPr>
          <p:cNvSpPr/>
          <p:nvPr/>
        </p:nvSpPr>
        <p:spPr>
          <a:xfrm>
            <a:off x="-1203534" y="21313"/>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8" descr="n26 fb Tran Phu">
            <a:extLst>
              <a:ext uri="{FF2B5EF4-FFF2-40B4-BE49-F238E27FC236}">
                <a16:creationId xmlns:a16="http://schemas.microsoft.com/office/drawing/2014/main" id="{F1B67533-9870-4250-A254-B0301F6E0133}"/>
              </a:ext>
            </a:extLst>
          </p:cNvPr>
          <p:cNvSpPr txBox="1"/>
          <p:nvPr/>
        </p:nvSpPr>
        <p:spPr>
          <a:xfrm>
            <a:off x="155366" y="1766213"/>
            <a:ext cx="3833219"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 </a:t>
            </a:r>
            <a:r>
              <a:rPr kumimoji="0" lang="en-US" sz="2800" b="1" i="0" u="none" strike="noStrike" kern="1200" cap="none" spc="0" normalizeH="0" baseline="0" noProof="0" dirty="0">
                <a:ln>
                  <a:noFill/>
                </a:ln>
                <a:solidFill>
                  <a:prstClr val="black"/>
                </a:solidFill>
                <a:effectLst/>
                <a:uLnTx/>
                <a:uFillTx/>
                <a:latin typeface="Arimo"/>
                <a:ea typeface="+mn-ea"/>
                <a:cs typeface="+mn-cs"/>
              </a:rPr>
              <a:t>KHÁI NIỆM NỘI NĂNG</a:t>
            </a:r>
          </a:p>
        </p:txBody>
      </p:sp>
      <p:sp>
        <p:nvSpPr>
          <p:cNvPr id="64" name="TextBox 14" descr="n26 fb Tran Phu">
            <a:extLst>
              <a:ext uri="{FF2B5EF4-FFF2-40B4-BE49-F238E27FC236}">
                <a16:creationId xmlns:a16="http://schemas.microsoft.com/office/drawing/2014/main" id="{CA90F0C8-A39F-4106-A1D2-7AAF60806388}"/>
              </a:ext>
            </a:extLst>
          </p:cNvPr>
          <p:cNvSpPr txBox="1"/>
          <p:nvPr/>
        </p:nvSpPr>
        <p:spPr>
          <a:xfrm>
            <a:off x="200434" y="3413617"/>
            <a:ext cx="3833219" cy="86177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mo"/>
                <a:ea typeface="+mn-ea"/>
                <a:cs typeface="+mn-cs"/>
              </a:rPr>
              <a:t>II. </a:t>
            </a:r>
            <a:r>
              <a:rPr kumimoji="0" lang="en-US" sz="2800" b="1" i="0" u="none" strike="noStrike" kern="1200" cap="none" spc="0" normalizeH="0" baseline="0" noProof="0" dirty="0">
                <a:ln>
                  <a:noFill/>
                </a:ln>
                <a:solidFill>
                  <a:srgbClr val="FF0000"/>
                </a:solidFill>
                <a:effectLst/>
                <a:uLnTx/>
                <a:uFillTx/>
                <a:latin typeface="Arimo"/>
                <a:ea typeface="+mn-ea"/>
                <a:cs typeface="+mn-cs"/>
              </a:rPr>
              <a:t>ĐỊNH LUẬT I NHIỆT ĐỘNG LỰC HỌC</a:t>
            </a:r>
          </a:p>
        </p:txBody>
      </p:sp>
      <p:sp>
        <p:nvSpPr>
          <p:cNvPr id="65" name="TextBox 26" descr="n26 fb Tran Phu">
            <a:extLst>
              <a:ext uri="{FF2B5EF4-FFF2-40B4-BE49-F238E27FC236}">
                <a16:creationId xmlns:a16="http://schemas.microsoft.com/office/drawing/2014/main" id="{662BF7B8-DD57-44AE-93C0-F40D623B9DDF}"/>
              </a:ext>
            </a:extLst>
          </p:cNvPr>
          <p:cNvSpPr txBox="1"/>
          <p:nvPr/>
        </p:nvSpPr>
        <p:spPr>
          <a:xfrm>
            <a:off x="223468" y="6361692"/>
            <a:ext cx="3353818" cy="296748"/>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mo"/>
                <a:ea typeface="+mn-ea"/>
                <a:cs typeface="+mn-cs"/>
              </a:rPr>
              <a:t>III. </a:t>
            </a:r>
            <a:r>
              <a:rPr kumimoji="0" lang="en-US" sz="2800" b="1" i="0" u="none" strike="noStrike" kern="1200" cap="none" spc="0" normalizeH="0" baseline="0" noProof="0" dirty="0">
                <a:ln>
                  <a:noFill/>
                </a:ln>
                <a:solidFill>
                  <a:prstClr val="black"/>
                </a:solidFill>
                <a:effectLst/>
                <a:uLnTx/>
                <a:uFillTx/>
                <a:latin typeface="Arimo"/>
                <a:ea typeface="+mn-ea"/>
                <a:cs typeface="+mn-cs"/>
              </a:rPr>
              <a:t>LUYỆN TẬP</a:t>
            </a:r>
          </a:p>
        </p:txBody>
      </p:sp>
      <p:sp>
        <p:nvSpPr>
          <p:cNvPr id="66" name="TextBox 8" descr="n26 fb Tran Phu">
            <a:extLst>
              <a:ext uri="{FF2B5EF4-FFF2-40B4-BE49-F238E27FC236}">
                <a16:creationId xmlns:a16="http://schemas.microsoft.com/office/drawing/2014/main" id="{E7D3A043-FBF1-4B36-8298-E564D3C6BAA6}"/>
              </a:ext>
            </a:extLst>
          </p:cNvPr>
          <p:cNvSpPr txBox="1"/>
          <p:nvPr/>
        </p:nvSpPr>
        <p:spPr>
          <a:xfrm>
            <a:off x="418525" y="2250458"/>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của</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một</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vật</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7" name="TextBox 8" descr="n26 fb Tran Phu">
            <a:extLst>
              <a:ext uri="{FF2B5EF4-FFF2-40B4-BE49-F238E27FC236}">
                <a16:creationId xmlns:a16="http://schemas.microsoft.com/office/drawing/2014/main" id="{433A4B3F-705B-4826-A075-9DA33381AEC0}"/>
              </a:ext>
            </a:extLst>
          </p:cNvPr>
          <p:cNvSpPr txBox="1"/>
          <p:nvPr/>
        </p:nvSpPr>
        <p:spPr>
          <a:xfrm>
            <a:off x="399597" y="2818177"/>
            <a:ext cx="3833219" cy="283219"/>
          </a:xfrm>
          <a:prstGeom prst="rect">
            <a:avLst/>
          </a:prstGeom>
        </p:spPr>
        <p:txBody>
          <a:bodyPr wrap="square" lIns="0" tIns="0" rIns="0" bIns="0" rtlCol="0" anchor="t">
            <a:spAutoFit/>
          </a:bodyPr>
          <a:lstStyle/>
          <a:p>
            <a:pPr marL="0" marR="0" lvl="0" indent="0" algn="l" defTabSz="609630" rtl="0" eaLnBrk="1" fontAlgn="auto" latinLnBrk="0" hangingPunct="1">
              <a:lnSpc>
                <a:spcPts val="2054"/>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2.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Thí</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nghiệm</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8" name="TextBox 8" descr="n26 fb Tran Phu">
            <a:extLst>
              <a:ext uri="{FF2B5EF4-FFF2-40B4-BE49-F238E27FC236}">
                <a16:creationId xmlns:a16="http://schemas.microsoft.com/office/drawing/2014/main" id="{7F877EDB-1DC5-4B46-A5CA-87DC3FF7B11E}"/>
              </a:ext>
            </a:extLst>
          </p:cNvPr>
          <p:cNvSpPr txBox="1"/>
          <p:nvPr/>
        </p:nvSpPr>
        <p:spPr>
          <a:xfrm>
            <a:off x="480034" y="4542106"/>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mo"/>
                <a:ea typeface="+mn-ea"/>
                <a:cs typeface="+mn-cs"/>
              </a:rPr>
              <a:t>1. </a:t>
            </a:r>
            <a:r>
              <a:rPr kumimoji="0" lang="en-US" sz="2400" b="1" i="0" u="none" strike="noStrike" kern="1200" cap="none" spc="0" normalizeH="0" baseline="0" noProof="0" dirty="0" err="1">
                <a:ln>
                  <a:noFill/>
                </a:ln>
                <a:solidFill>
                  <a:prstClr val="black"/>
                </a:solidFill>
                <a:effectLst/>
                <a:uLnTx/>
                <a:uFillTx/>
                <a:latin typeface="Arimo"/>
                <a:ea typeface="+mn-ea"/>
                <a:cs typeface="+mn-cs"/>
              </a:rPr>
              <a:t>Cách</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làm</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thay</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đổi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nội</a:t>
            </a:r>
            <a:r>
              <a:rPr kumimoji="0" lang="en-US" sz="2400" b="1" i="0" u="none" strike="noStrike" kern="1200" cap="none" spc="0" normalizeH="0" baseline="0" noProof="0" dirty="0">
                <a:ln>
                  <a:noFill/>
                </a:ln>
                <a:solidFill>
                  <a:prstClr val="black"/>
                </a:solidFill>
                <a:effectLst/>
                <a:uLnTx/>
                <a:uFillTx/>
                <a:latin typeface="Arimo"/>
                <a:ea typeface="+mn-ea"/>
                <a:cs typeface="+mn-cs"/>
              </a:rPr>
              <a:t> </a:t>
            </a:r>
            <a:r>
              <a:rPr kumimoji="0" lang="en-US" sz="2400" b="1" i="0" u="none" strike="noStrike" kern="1200" cap="none" spc="0" normalizeH="0" baseline="0" noProof="0" dirty="0" err="1">
                <a:ln>
                  <a:noFill/>
                </a:ln>
                <a:solidFill>
                  <a:prstClr val="black"/>
                </a:solidFill>
                <a:effectLst/>
                <a:uLnTx/>
                <a:uFillTx/>
                <a:latin typeface="Arimo"/>
                <a:ea typeface="+mn-ea"/>
                <a:cs typeface="+mn-cs"/>
              </a:rPr>
              <a:t>năng</a:t>
            </a:r>
            <a:endParaRPr kumimoji="0" lang="en-US" sz="2400" b="1" i="0" u="none" strike="noStrike" kern="1200" cap="none" spc="0" normalizeH="0" baseline="0" noProof="0" dirty="0">
              <a:ln>
                <a:noFill/>
              </a:ln>
              <a:solidFill>
                <a:prstClr val="black"/>
              </a:solidFill>
              <a:effectLst/>
              <a:uLnTx/>
              <a:uFillTx/>
              <a:latin typeface="Arimo"/>
              <a:ea typeface="+mn-ea"/>
              <a:cs typeface="+mn-cs"/>
            </a:endParaRPr>
          </a:p>
        </p:txBody>
      </p:sp>
      <p:sp>
        <p:nvSpPr>
          <p:cNvPr id="69" name="TextBox 8" descr="n26 fb Tran Phu">
            <a:extLst>
              <a:ext uri="{FF2B5EF4-FFF2-40B4-BE49-F238E27FC236}">
                <a16:creationId xmlns:a16="http://schemas.microsoft.com/office/drawing/2014/main" id="{92770DBB-715A-4991-80EF-8CD034CF765A}"/>
              </a:ext>
            </a:extLst>
          </p:cNvPr>
          <p:cNvSpPr txBox="1"/>
          <p:nvPr/>
        </p:nvSpPr>
        <p:spPr>
          <a:xfrm>
            <a:off x="480130" y="5406119"/>
            <a:ext cx="2395862" cy="73866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mo"/>
                <a:ea typeface="+mn-ea"/>
                <a:cs typeface="+mn-cs"/>
              </a:rPr>
              <a:t>2.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Định</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luật</a:t>
            </a:r>
            <a:r>
              <a:rPr kumimoji="0" lang="en-US" sz="2400" b="1" i="0" u="none" strike="noStrike" kern="1200" cap="none" spc="0" normalizeH="0" baseline="0" noProof="0" dirty="0">
                <a:ln>
                  <a:noFill/>
                </a:ln>
                <a:solidFill>
                  <a:srgbClr val="FF0000"/>
                </a:solidFill>
                <a:effectLst/>
                <a:uLnTx/>
                <a:uFillTx/>
                <a:latin typeface="Arimo"/>
                <a:ea typeface="+mn-ea"/>
                <a:cs typeface="+mn-cs"/>
              </a:rPr>
              <a:t> I </a:t>
            </a:r>
            <a:r>
              <a:rPr kumimoji="0" lang="en-US" sz="2400" b="1" i="0" u="none" strike="noStrike" kern="1200" cap="none" spc="0" normalizeH="0" baseline="0" noProof="0" dirty="0" err="1">
                <a:ln>
                  <a:noFill/>
                </a:ln>
                <a:solidFill>
                  <a:srgbClr val="FF0000"/>
                </a:solidFill>
                <a:effectLst/>
                <a:uLnTx/>
                <a:uFillTx/>
                <a:latin typeface="Arimo"/>
                <a:ea typeface="+mn-ea"/>
                <a:cs typeface="+mn-cs"/>
              </a:rPr>
              <a:t>Nhiệt</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động</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lực</a:t>
            </a:r>
            <a:r>
              <a:rPr kumimoji="0" lang="en-US" sz="2400" b="1" i="0" u="none" strike="noStrike" kern="1200" cap="none" spc="0" normalizeH="0" baseline="0" noProof="0" dirty="0">
                <a:ln>
                  <a:noFill/>
                </a:ln>
                <a:solidFill>
                  <a:srgbClr val="FF0000"/>
                </a:solidFill>
                <a:effectLst/>
                <a:uLnTx/>
                <a:uFillTx/>
                <a:latin typeface="Arimo"/>
                <a:ea typeface="+mn-ea"/>
                <a:cs typeface="+mn-cs"/>
              </a:rPr>
              <a:t> </a:t>
            </a:r>
            <a:r>
              <a:rPr kumimoji="0" lang="en-US" sz="2400" b="1" i="0" u="none" strike="noStrike" kern="1200" cap="none" spc="0" normalizeH="0" baseline="0" noProof="0" dirty="0" err="1">
                <a:ln>
                  <a:noFill/>
                </a:ln>
                <a:solidFill>
                  <a:srgbClr val="FF0000"/>
                </a:solidFill>
                <a:effectLst/>
                <a:uLnTx/>
                <a:uFillTx/>
                <a:latin typeface="Arimo"/>
                <a:ea typeface="+mn-ea"/>
                <a:cs typeface="+mn-cs"/>
              </a:rPr>
              <a:t>học</a:t>
            </a:r>
            <a:endParaRPr kumimoji="0" lang="en-US" sz="2400" b="1" i="0" u="none" strike="noStrike" kern="1200" cap="none" spc="0" normalizeH="0" baseline="0" noProof="0" dirty="0">
              <a:ln>
                <a:noFill/>
              </a:ln>
              <a:solidFill>
                <a:srgbClr val="FF0000"/>
              </a:solidFill>
              <a:effectLst/>
              <a:uLnTx/>
              <a:uFillTx/>
              <a:latin typeface="Arimo"/>
              <a:ea typeface="+mn-ea"/>
              <a:cs typeface="+mn-cs"/>
            </a:endParaRPr>
          </a:p>
        </p:txBody>
      </p:sp>
      <p:sp>
        <p:nvSpPr>
          <p:cNvPr id="70" name="TextBox 69" descr="n26 fb Tran Phu">
            <a:extLst>
              <a:ext uri="{FF2B5EF4-FFF2-40B4-BE49-F238E27FC236}">
                <a16:creationId xmlns:a16="http://schemas.microsoft.com/office/drawing/2014/main" id="{6687B635-EDA3-4582-9C17-3BB0FD32323C}"/>
              </a:ext>
            </a:extLst>
          </p:cNvPr>
          <p:cNvSpPr txBox="1"/>
          <p:nvPr/>
        </p:nvSpPr>
        <p:spPr>
          <a:xfrm>
            <a:off x="23774" y="293795"/>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endParaRPr>
          </a:p>
        </p:txBody>
      </p:sp>
      <p:sp>
        <p:nvSpPr>
          <p:cNvPr id="71" name="TextBox 70" descr="n26 fb Tran Phu">
            <a:extLst>
              <a:ext uri="{FF2B5EF4-FFF2-40B4-BE49-F238E27FC236}">
                <a16:creationId xmlns:a16="http://schemas.microsoft.com/office/drawing/2014/main" id="{1553D309-53C2-42C0-A461-4D44764A3287}"/>
              </a:ext>
            </a:extLst>
          </p:cNvPr>
          <p:cNvSpPr txBox="1"/>
          <p:nvPr/>
        </p:nvSpPr>
        <p:spPr>
          <a:xfrm>
            <a:off x="2240136" y="44508"/>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Bahnschrift SemiBold" panose="020B0502040204020203" pitchFamily="34" charset="0"/>
                <a:ea typeface="+mn-ea"/>
                <a:cs typeface="+mn-cs"/>
              </a:rPr>
              <a:t>ĐỊNH LUẬT 1 NHIỆT ĐỘNG LỰC HỌC</a:t>
            </a:r>
          </a:p>
        </p:txBody>
      </p:sp>
      <p:sp>
        <p:nvSpPr>
          <p:cNvPr id="42" name="Freeform 20" descr="n26 fb Tran Phu">
            <a:extLst>
              <a:ext uri="{FF2B5EF4-FFF2-40B4-BE49-F238E27FC236}">
                <a16:creationId xmlns:a16="http://schemas.microsoft.com/office/drawing/2014/main" id="{49BFC073-D614-45DB-9422-3E3655DE75C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3" name="Group 11" descr="n26 fb Tran Phu">
            <a:extLst>
              <a:ext uri="{FF2B5EF4-FFF2-40B4-BE49-F238E27FC236}">
                <a16:creationId xmlns:a16="http://schemas.microsoft.com/office/drawing/2014/main" id="{5FB5295C-5601-45D4-9305-8BC6C71CC274}"/>
              </a:ext>
            </a:extLst>
          </p:cNvPr>
          <p:cNvGrpSpPr/>
          <p:nvPr/>
        </p:nvGrpSpPr>
        <p:grpSpPr>
          <a:xfrm>
            <a:off x="3924045" y="1621021"/>
            <a:ext cx="709128" cy="699051"/>
            <a:chOff x="0" y="0"/>
            <a:chExt cx="812800" cy="812800"/>
          </a:xfrm>
        </p:grpSpPr>
        <p:sp>
          <p:nvSpPr>
            <p:cNvPr id="34" name="Freeform 12">
              <a:extLst>
                <a:ext uri="{FF2B5EF4-FFF2-40B4-BE49-F238E27FC236}">
                  <a16:creationId xmlns:a16="http://schemas.microsoft.com/office/drawing/2014/main" id="{D7A03B36-454B-4706-B26E-F84564F9C4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2A6F7"/>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prstClr val="black"/>
                </a:solidFill>
                <a:effectLst/>
                <a:uLnTx/>
                <a:uFillTx/>
              </a:endParaRPr>
            </a:p>
          </p:txBody>
        </p:sp>
        <p:sp>
          <p:nvSpPr>
            <p:cNvPr id="36" name="TextBox 13">
              <a:extLst>
                <a:ext uri="{FF2B5EF4-FFF2-40B4-BE49-F238E27FC236}">
                  <a16:creationId xmlns:a16="http://schemas.microsoft.com/office/drawing/2014/main" id="{8097B287-5151-486B-B012-FFBDB78B73F4}"/>
                </a:ext>
              </a:extLst>
            </p:cNvPr>
            <p:cNvSpPr txBox="1"/>
            <p:nvPr/>
          </p:nvSpPr>
          <p:spPr>
            <a:xfrm>
              <a:off x="76200" y="38100"/>
              <a:ext cx="660400" cy="698500"/>
            </a:xfrm>
            <a:prstGeom prst="rect">
              <a:avLst/>
            </a:prstGeom>
          </p:spPr>
          <p:txBody>
            <a:bodyPr lIns="33867" tIns="33867" rIns="33867" bIns="33867" rtlCol="0" anchor="ctr"/>
            <a:lstStyle/>
            <a:p>
              <a:pPr marL="0" marR="0" lvl="0" indent="0" algn="ctr" defTabSz="609630" eaLnBrk="1" fontAlgn="auto" latinLnBrk="0" hangingPunct="1">
                <a:lnSpc>
                  <a:spcPts val="1773"/>
                </a:lnSpc>
                <a:spcBef>
                  <a:spcPts val="0"/>
                </a:spcBef>
                <a:spcAft>
                  <a:spcPts val="0"/>
                </a:spcAft>
                <a:buClrTx/>
                <a:buSzTx/>
                <a:buFontTx/>
                <a:buNone/>
                <a:tabLst/>
                <a:defRPr/>
              </a:pPr>
              <a:endParaRPr kumimoji="0" sz="2800" b="1" i="0" u="none" strike="noStrike" kern="0" cap="none" spc="0" normalizeH="0" baseline="0" noProof="0">
                <a:ln>
                  <a:noFill/>
                </a:ln>
                <a:solidFill>
                  <a:prstClr val="black"/>
                </a:solidFill>
                <a:effectLst/>
                <a:uLnTx/>
                <a:uFillTx/>
              </a:endParaRPr>
            </a:p>
          </p:txBody>
        </p:sp>
      </p:grpSp>
      <p:sp>
        <p:nvSpPr>
          <p:cNvPr id="37" name="TextBox 14" descr="n26 fb Tran Phu">
            <a:extLst>
              <a:ext uri="{FF2B5EF4-FFF2-40B4-BE49-F238E27FC236}">
                <a16:creationId xmlns:a16="http://schemas.microsoft.com/office/drawing/2014/main" id="{8D9C83AD-8972-40C9-9D44-3CF9ADD9812A}"/>
              </a:ext>
            </a:extLst>
          </p:cNvPr>
          <p:cNvSpPr txBox="1"/>
          <p:nvPr/>
        </p:nvSpPr>
        <p:spPr>
          <a:xfrm>
            <a:off x="4754956" y="1721843"/>
            <a:ext cx="7088876" cy="553998"/>
          </a:xfrm>
          <a:prstGeom prst="rect">
            <a:avLst/>
          </a:prstGeom>
        </p:spPr>
        <p:txBody>
          <a:bodyPr wrap="square" lIns="0" tIns="0" rIns="0" bIns="0" rtlCol="0" anchor="t">
            <a:spAutoFit/>
          </a:bodyPr>
          <a:lstStyle/>
          <a:p>
            <a:pPr defTabSz="609630"/>
            <a:r>
              <a:rPr lang="en-US" sz="3600" b="1" dirty="0">
                <a:solidFill>
                  <a:srgbClr val="158B9C"/>
                </a:solidFill>
                <a:latin typeface="Arimo"/>
              </a:rPr>
              <a:t>ĐỊNH LUẬT I NHIỆT ĐỘNG LỰC HỌC</a:t>
            </a:r>
          </a:p>
        </p:txBody>
      </p:sp>
      <p:grpSp>
        <p:nvGrpSpPr>
          <p:cNvPr id="38" name="Group 15" descr="n26 fb Tran Phu">
            <a:extLst>
              <a:ext uri="{FF2B5EF4-FFF2-40B4-BE49-F238E27FC236}">
                <a16:creationId xmlns:a16="http://schemas.microsoft.com/office/drawing/2014/main" id="{3E5EA9A2-4A64-4B08-96C9-93BAE0809F7E}"/>
              </a:ext>
            </a:extLst>
          </p:cNvPr>
          <p:cNvGrpSpPr/>
          <p:nvPr/>
        </p:nvGrpSpPr>
        <p:grpSpPr>
          <a:xfrm rot="-3169221">
            <a:off x="4351040" y="1623251"/>
            <a:ext cx="161917" cy="314764"/>
            <a:chOff x="0" y="0"/>
            <a:chExt cx="424137" cy="812800"/>
          </a:xfrm>
        </p:grpSpPr>
        <p:sp>
          <p:nvSpPr>
            <p:cNvPr id="41" name="Freeform 16">
              <a:extLst>
                <a:ext uri="{FF2B5EF4-FFF2-40B4-BE49-F238E27FC236}">
                  <a16:creationId xmlns:a16="http://schemas.microsoft.com/office/drawing/2014/main" id="{DBF59FD4-EA51-4E70-8754-E9B2521787A4}"/>
                </a:ext>
              </a:extLst>
            </p:cNvPr>
            <p:cNvSpPr/>
            <p:nvPr/>
          </p:nvSpPr>
          <p:spPr>
            <a:xfrm>
              <a:off x="0" y="0"/>
              <a:ext cx="424137" cy="812800"/>
            </a:xfrm>
            <a:custGeom>
              <a:avLst/>
              <a:gdLst/>
              <a:ahLst/>
              <a:cxnLst/>
              <a:rect l="l" t="t" r="r" b="b"/>
              <a:pathLst>
                <a:path w="424137" h="812800">
                  <a:moveTo>
                    <a:pt x="212069" y="0"/>
                  </a:moveTo>
                  <a:cubicBezTo>
                    <a:pt x="94946" y="0"/>
                    <a:pt x="0" y="181951"/>
                    <a:pt x="0" y="406400"/>
                  </a:cubicBezTo>
                  <a:cubicBezTo>
                    <a:pt x="0" y="630849"/>
                    <a:pt x="94946" y="812800"/>
                    <a:pt x="212069" y="812800"/>
                  </a:cubicBezTo>
                  <a:cubicBezTo>
                    <a:pt x="329191" y="812800"/>
                    <a:pt x="424137" y="630849"/>
                    <a:pt x="424137" y="406400"/>
                  </a:cubicBezTo>
                  <a:cubicBezTo>
                    <a:pt x="424137" y="181951"/>
                    <a:pt x="329191" y="0"/>
                    <a:pt x="212069" y="0"/>
                  </a:cubicBezTo>
                  <a:close/>
                </a:path>
              </a:pathLst>
            </a:custGeom>
            <a:solidFill>
              <a:srgbClr val="FFFFFF"/>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prstClr val="black"/>
                </a:solidFill>
                <a:effectLst/>
                <a:uLnTx/>
                <a:uFillTx/>
              </a:endParaRPr>
            </a:p>
          </p:txBody>
        </p:sp>
        <p:sp>
          <p:nvSpPr>
            <p:cNvPr id="46" name="TextBox 17">
              <a:extLst>
                <a:ext uri="{FF2B5EF4-FFF2-40B4-BE49-F238E27FC236}">
                  <a16:creationId xmlns:a16="http://schemas.microsoft.com/office/drawing/2014/main" id="{136F2DD1-AE21-4523-A023-F77D702F71BC}"/>
                </a:ext>
              </a:extLst>
            </p:cNvPr>
            <p:cNvSpPr txBox="1"/>
            <p:nvPr/>
          </p:nvSpPr>
          <p:spPr>
            <a:xfrm>
              <a:off x="39763" y="38100"/>
              <a:ext cx="344611" cy="698500"/>
            </a:xfrm>
            <a:prstGeom prst="rect">
              <a:avLst/>
            </a:prstGeom>
          </p:spPr>
          <p:txBody>
            <a:bodyPr lIns="33867" tIns="33867" rIns="33867" bIns="33867" rtlCol="0" anchor="ctr"/>
            <a:lstStyle/>
            <a:p>
              <a:pPr marL="0" marR="0" lvl="0" indent="0" algn="ctr" defTabSz="609630" eaLnBrk="1" fontAlgn="auto" latinLnBrk="0" hangingPunct="1">
                <a:lnSpc>
                  <a:spcPts val="1773"/>
                </a:lnSpc>
                <a:spcBef>
                  <a:spcPts val="0"/>
                </a:spcBef>
                <a:spcAft>
                  <a:spcPts val="0"/>
                </a:spcAft>
                <a:buClrTx/>
                <a:buSzTx/>
                <a:buFontTx/>
                <a:buNone/>
                <a:tabLst/>
                <a:defRPr/>
              </a:pPr>
              <a:endParaRPr kumimoji="0" sz="2800" b="1" i="0" u="none" strike="noStrike" kern="0" cap="none" spc="0" normalizeH="0" baseline="0" noProof="0">
                <a:ln>
                  <a:noFill/>
                </a:ln>
                <a:solidFill>
                  <a:prstClr val="black"/>
                </a:solidFill>
                <a:effectLst/>
                <a:uLnTx/>
                <a:uFillTx/>
              </a:endParaRPr>
            </a:p>
          </p:txBody>
        </p:sp>
      </p:grpSp>
      <p:sp>
        <p:nvSpPr>
          <p:cNvPr id="47" name="TextBox 18" descr="n26 fb Tran Phu">
            <a:extLst>
              <a:ext uri="{FF2B5EF4-FFF2-40B4-BE49-F238E27FC236}">
                <a16:creationId xmlns:a16="http://schemas.microsoft.com/office/drawing/2014/main" id="{2748E296-DC96-43CD-8298-AD4A558AD545}"/>
              </a:ext>
            </a:extLst>
          </p:cNvPr>
          <p:cNvSpPr txBox="1"/>
          <p:nvPr/>
        </p:nvSpPr>
        <p:spPr>
          <a:xfrm>
            <a:off x="4039200" y="1917508"/>
            <a:ext cx="485380" cy="296748"/>
          </a:xfrm>
          <a:prstGeom prst="rect">
            <a:avLst/>
          </a:prstGeom>
        </p:spPr>
        <p:txBody>
          <a:bodyPr wrap="square" lIns="0" tIns="0" rIns="0" bIns="0" rtlCol="0" anchor="t">
            <a:spAutoFit/>
          </a:bodyPr>
          <a:lstStyle/>
          <a:p>
            <a:pPr algn="ctr" defTabSz="609630">
              <a:lnSpc>
                <a:spcPts val="2054"/>
              </a:lnSpc>
            </a:pPr>
            <a:r>
              <a:rPr lang="en-US" sz="2800" b="1" dirty="0">
                <a:solidFill>
                  <a:srgbClr val="FFFFFF"/>
                </a:solidFill>
                <a:latin typeface="Arimo Bold"/>
              </a:rPr>
              <a:t>II</a:t>
            </a:r>
          </a:p>
        </p:txBody>
      </p:sp>
      <p:grpSp>
        <p:nvGrpSpPr>
          <p:cNvPr id="73" name="Group 35" descr="n26 fb Tran Phu">
            <a:extLst>
              <a:ext uri="{FF2B5EF4-FFF2-40B4-BE49-F238E27FC236}">
                <a16:creationId xmlns:a16="http://schemas.microsoft.com/office/drawing/2014/main" id="{093487CB-1C94-4191-AA32-A090F39A02AB}"/>
              </a:ext>
            </a:extLst>
          </p:cNvPr>
          <p:cNvGrpSpPr>
            <a:grpSpLocks/>
          </p:cNvGrpSpPr>
          <p:nvPr/>
        </p:nvGrpSpPr>
        <p:grpSpPr bwMode="auto">
          <a:xfrm>
            <a:off x="4344753" y="2181569"/>
            <a:ext cx="8335431" cy="523766"/>
            <a:chOff x="2057400" y="1582018"/>
            <a:chExt cx="11116073" cy="699988"/>
          </a:xfrm>
        </p:grpSpPr>
        <p:grpSp>
          <p:nvGrpSpPr>
            <p:cNvPr id="74" name="Group 36">
              <a:extLst>
                <a:ext uri="{FF2B5EF4-FFF2-40B4-BE49-F238E27FC236}">
                  <a16:creationId xmlns:a16="http://schemas.microsoft.com/office/drawing/2014/main" id="{4F4C5CEA-B884-40C2-9973-AFB41C4411C2}"/>
                </a:ext>
              </a:extLst>
            </p:cNvPr>
            <p:cNvGrpSpPr>
              <a:grpSpLocks/>
            </p:cNvGrpSpPr>
            <p:nvPr/>
          </p:nvGrpSpPr>
          <p:grpSpPr bwMode="auto">
            <a:xfrm>
              <a:off x="2057400" y="1582018"/>
              <a:ext cx="11116073" cy="699257"/>
              <a:chOff x="2057400" y="1582018"/>
              <a:chExt cx="11116073" cy="699257"/>
            </a:xfrm>
          </p:grpSpPr>
          <p:sp>
            <p:nvSpPr>
              <p:cNvPr id="76" name="Rectangle 257">
                <a:extLst>
                  <a:ext uri="{FF2B5EF4-FFF2-40B4-BE49-F238E27FC236}">
                    <a16:creationId xmlns:a16="http://schemas.microsoft.com/office/drawing/2014/main" id="{BB8FBE8A-19DE-408E-B655-95BACA0D55EA}"/>
                  </a:ext>
                </a:extLst>
              </p:cNvPr>
              <p:cNvSpPr>
                <a:spLocks noChangeArrowheads="1"/>
              </p:cNvSpPr>
              <p:nvPr/>
            </p:nvSpPr>
            <p:spPr bwMode="gray">
              <a:xfrm rot="3419336">
                <a:off x="2079119" y="1762629"/>
                <a:ext cx="477363" cy="520801"/>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77" name="Text Box 258">
                <a:extLst>
                  <a:ext uri="{FF2B5EF4-FFF2-40B4-BE49-F238E27FC236}">
                    <a16:creationId xmlns:a16="http://schemas.microsoft.com/office/drawing/2014/main" id="{64B2FB3E-CCD1-47F4-A8DB-CDE41B9DD4F2}"/>
                  </a:ext>
                </a:extLst>
              </p:cNvPr>
              <p:cNvSpPr txBox="1">
                <a:spLocks noChangeArrowheads="1"/>
              </p:cNvSpPr>
              <p:nvPr/>
            </p:nvSpPr>
            <p:spPr bwMode="gray">
              <a:xfrm>
                <a:off x="2828717" y="1582018"/>
                <a:ext cx="10344756" cy="6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Định</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luật</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I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Nhiệt</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động</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lực</a:t>
                </a:r>
                <a:r>
                  <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1" i="0" u="none" strike="noStrike" kern="1200" cap="none" spc="0" normalizeH="0" baseline="0" noProof="0" dirty="0" err="1">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rPr>
                  <a:t>học</a:t>
                </a:r>
                <a:endParaRPr kumimoji="0" lang="en-US" altLang="en-US" sz="2800" b="1" i="0" u="none" strike="noStrike" kern="1200" cap="none" spc="0" normalizeH="0" baseline="0" noProof="0" dirty="0">
                  <a:ln>
                    <a:noFill/>
                  </a:ln>
                  <a:solidFill>
                    <a:srgbClr val="FF798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
          <p:nvSpPr>
            <p:cNvPr id="75" name="Text Box 259">
              <a:extLst>
                <a:ext uri="{FF2B5EF4-FFF2-40B4-BE49-F238E27FC236}">
                  <a16:creationId xmlns:a16="http://schemas.microsoft.com/office/drawing/2014/main" id="{09AD9F35-FD10-4B0D-B141-AA23357618E8}"/>
                </a:ext>
              </a:extLst>
            </p:cNvPr>
            <p:cNvSpPr txBox="1">
              <a:spLocks noChangeArrowheads="1"/>
            </p:cNvSpPr>
            <p:nvPr/>
          </p:nvSpPr>
          <p:spPr bwMode="gray">
            <a:xfrm>
              <a:off x="2133493" y="1582748"/>
              <a:ext cx="530591" cy="69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1F497D">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2</a:t>
              </a:r>
            </a:p>
          </p:txBody>
        </p:sp>
      </p:grpSp>
      <p:grpSp>
        <p:nvGrpSpPr>
          <p:cNvPr id="48" name="Group 55" descr="n26 fb Tran Phu">
            <a:extLst>
              <a:ext uri="{FF2B5EF4-FFF2-40B4-BE49-F238E27FC236}">
                <a16:creationId xmlns:a16="http://schemas.microsoft.com/office/drawing/2014/main" id="{427BCCB1-D9A6-4E84-AC48-A3EF0E6CD125}"/>
              </a:ext>
            </a:extLst>
          </p:cNvPr>
          <p:cNvGrpSpPr>
            <a:grpSpLocks/>
          </p:cNvGrpSpPr>
          <p:nvPr/>
        </p:nvGrpSpPr>
        <p:grpSpPr bwMode="auto">
          <a:xfrm>
            <a:off x="3772994" y="3257611"/>
            <a:ext cx="5167248" cy="3649762"/>
            <a:chOff x="246510" y="1431763"/>
            <a:chExt cx="6779714" cy="1586746"/>
          </a:xfrm>
        </p:grpSpPr>
        <p:sp>
          <p:nvSpPr>
            <p:cNvPr id="49" name="Rectangle 48">
              <a:extLst>
                <a:ext uri="{FF2B5EF4-FFF2-40B4-BE49-F238E27FC236}">
                  <a16:creationId xmlns:a16="http://schemas.microsoft.com/office/drawing/2014/main" id="{22359F67-90C7-44FD-8E9B-7683AFB0FDAC}"/>
                </a:ext>
              </a:extLst>
            </p:cNvPr>
            <p:cNvSpPr/>
            <p:nvPr/>
          </p:nvSpPr>
          <p:spPr>
            <a:xfrm>
              <a:off x="1643872" y="1617052"/>
              <a:ext cx="5382352" cy="1218487"/>
            </a:xfrm>
            <a:prstGeom prst="rect">
              <a:avLst/>
            </a:prstGeom>
            <a:solidFill>
              <a:schemeClr val="bg1"/>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itka Display Semibold" pitchFamily="2" charset="0"/>
                <a:ea typeface="+mn-ea"/>
                <a:cs typeface="+mn-cs"/>
              </a:endParaRPr>
            </a:p>
          </p:txBody>
        </p:sp>
        <p:sp>
          <p:nvSpPr>
            <p:cNvPr id="50" name="Freeform 55">
              <a:extLst>
                <a:ext uri="{FF2B5EF4-FFF2-40B4-BE49-F238E27FC236}">
                  <a16:creationId xmlns:a16="http://schemas.microsoft.com/office/drawing/2014/main" id="{2B75E88C-B213-4431-8E3F-0516438AE092}"/>
                </a:ext>
              </a:extLst>
            </p:cNvPr>
            <p:cNvSpPr/>
            <p:nvPr/>
          </p:nvSpPr>
          <p:spPr>
            <a:xfrm>
              <a:off x="246510" y="1431763"/>
              <a:ext cx="1627293" cy="177733"/>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51" name="Freeform 56">
              <a:extLst>
                <a:ext uri="{FF2B5EF4-FFF2-40B4-BE49-F238E27FC236}">
                  <a16:creationId xmlns:a16="http://schemas.microsoft.com/office/drawing/2014/main" id="{318DB4C4-A398-4120-96C2-E20AA79FAA22}"/>
                </a:ext>
              </a:extLst>
            </p:cNvPr>
            <p:cNvSpPr/>
            <p:nvPr/>
          </p:nvSpPr>
          <p:spPr>
            <a:xfrm flipV="1">
              <a:off x="271911" y="2840776"/>
              <a:ext cx="1627293" cy="177733"/>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2" name="Freeform 57">
              <a:extLst>
                <a:ext uri="{FF2B5EF4-FFF2-40B4-BE49-F238E27FC236}">
                  <a16:creationId xmlns:a16="http://schemas.microsoft.com/office/drawing/2014/main" id="{510F3C31-6F0D-4B1C-B7FC-A6C06B77AF08}"/>
                </a:ext>
              </a:extLst>
            </p:cNvPr>
            <p:cNvSpPr/>
            <p:nvPr/>
          </p:nvSpPr>
          <p:spPr>
            <a:xfrm>
              <a:off x="271310" y="1437955"/>
              <a:ext cx="1570139" cy="1558338"/>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EB9912"/>
                </a:gs>
                <a:gs pos="7100">
                  <a:srgbClr val="E69105"/>
                </a:gs>
                <a:gs pos="0">
                  <a:srgbClr val="F5A51E"/>
                </a:gs>
                <a:gs pos="70434">
                  <a:srgbClr val="FAAC25"/>
                </a:gs>
                <a:gs pos="89600">
                  <a:srgbClr val="FCCE82"/>
                </a:gs>
                <a:gs pos="100000">
                  <a:srgbClr val="FAAA2D"/>
                </a:gs>
              </a:gsLst>
              <a:lin ang="16200000" scaled="1"/>
              <a:tileRect/>
            </a:gradFill>
            <a:ln w="3175">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8" name="Rectangle 77" descr="n26 fb Tran Phu">
            <a:extLst>
              <a:ext uri="{FF2B5EF4-FFF2-40B4-BE49-F238E27FC236}">
                <a16:creationId xmlns:a16="http://schemas.microsoft.com/office/drawing/2014/main" id="{C4B21B23-6267-476B-A5EF-7CC9B89554E3}"/>
              </a:ext>
            </a:extLst>
          </p:cNvPr>
          <p:cNvSpPr/>
          <p:nvPr/>
        </p:nvSpPr>
        <p:spPr>
          <a:xfrm>
            <a:off x="4951738" y="3743323"/>
            <a:ext cx="3896213" cy="2604496"/>
          </a:xfrm>
          <a:prstGeom prst="rect">
            <a:avLst/>
          </a:prstGeom>
        </p:spPr>
        <p:txBody>
          <a:bodyPr wrap="square">
            <a:spAutoFit/>
          </a:bodyPr>
          <a:lstStyle/>
          <a:p>
            <a:pPr marL="180340" marR="0" lvl="0" indent="-180340" algn="just" defTabSz="914400" rtl="0" eaLnBrk="1" fontAlgn="auto" latinLnBrk="0" hangingPunct="1">
              <a:lnSpc>
                <a:spcPct val="115000"/>
              </a:lnSpc>
              <a:spcBef>
                <a:spcPts val="0"/>
              </a:spcBef>
              <a:spcAft>
                <a:spcPts val="0"/>
              </a:spcAft>
              <a:buClrTx/>
              <a:buSzTx/>
              <a:buFontTx/>
              <a:buNone/>
              <a:tabLst>
                <a:tab pos="180340" algn="l"/>
              </a:tabLst>
              <a:defRPr/>
            </a:pP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Quy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ước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dấu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Q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(2.1):</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180340" lvl="0" indent="-180340" algn="just">
              <a:lnSpc>
                <a:spcPct val="115000"/>
              </a:lnSpc>
              <a:tabLst>
                <a:tab pos="180340" algn="l"/>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A</a:t>
            </a: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&gt;</a:t>
            </a: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0: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Vật</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nhận</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công</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từ</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vật</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khác</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lang="en-US" sz="2400" dirty="0">
              <a:solidFill>
                <a:prstClr val="black"/>
              </a:solidFill>
              <a:latin typeface="Cambria" panose="02040503050406030204" pitchFamily="18" charset="0"/>
              <a:ea typeface="Cambria" panose="02040503050406030204" pitchFamily="18" charset="0"/>
            </a:endParaRPr>
          </a:p>
          <a:p>
            <a:pPr marL="180340" lvl="0" indent="-180340" algn="just">
              <a:lnSpc>
                <a:spcPct val="115000"/>
              </a:lnSpc>
              <a:tabLst>
                <a:tab pos="180340" algn="l"/>
              </a:tabLst>
              <a:defRPr/>
            </a:pP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a:t>
            </a: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&lt;</a:t>
            </a:r>
            <a:r>
              <a:rPr lang="vi-VN"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0: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Vật</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thực</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hiện</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công</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lên</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vật</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khác</a:t>
            </a:r>
            <a:r>
              <a:rPr lang="en-US" sz="24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lang="en-US" sz="2400" dirty="0">
              <a:solidFill>
                <a:prstClr val="black"/>
              </a:solidFill>
              <a:latin typeface="Cambria" panose="02040503050406030204" pitchFamily="18" charset="0"/>
              <a:ea typeface="Cambria" panose="02040503050406030204" pitchFamily="18" charset="0"/>
            </a:endParaRPr>
          </a:p>
        </p:txBody>
      </p:sp>
      <p:sp>
        <p:nvSpPr>
          <p:cNvPr id="79" name="Rectangle 78" descr="n26 fb Tran Phu">
            <a:extLst>
              <a:ext uri="{FF2B5EF4-FFF2-40B4-BE49-F238E27FC236}">
                <a16:creationId xmlns:a16="http://schemas.microsoft.com/office/drawing/2014/main" id="{B3151F91-21C6-42C3-BBD0-CEDF50A74685}"/>
              </a:ext>
            </a:extLst>
          </p:cNvPr>
          <p:cNvSpPr/>
          <p:nvPr/>
        </p:nvSpPr>
        <p:spPr>
          <a:xfrm>
            <a:off x="8925641" y="5919776"/>
            <a:ext cx="3384000" cy="770083"/>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2000" b="1" i="0"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Hình</a:t>
            </a:r>
            <a:r>
              <a:rPr kumimoji="0" lang="en-US" sz="20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2.4.</a:t>
            </a:r>
            <a:r>
              <a:rPr kumimoji="0" lang="en-US" sz="20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Quy</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ước</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dấu</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Q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hệ</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000" b="0" i="1" u="none" strike="noStrike" kern="1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thức</a:t>
            </a:r>
            <a:r>
              <a:rPr kumimoji="0" lang="en-US" sz="2000" b="0" i="1"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(2.1)</a:t>
            </a:r>
            <a:endParaRPr kumimoji="0" lang="en-US" sz="2000" b="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0" name="Object 14" descr="n26 fb Tran Phu">
                <a:extLst>
                  <a:ext uri="{FF2B5EF4-FFF2-40B4-BE49-F238E27FC236}">
                    <a16:creationId xmlns:a16="http://schemas.microsoft.com/office/drawing/2014/main" id="{43C8123F-4D90-4926-8D17-804998772D11}"/>
                  </a:ext>
                </a:extLst>
              </p:cNvPr>
              <p:cNvSpPr txBox="1"/>
              <p:nvPr/>
            </p:nvSpPr>
            <p:spPr bwMode="auto">
              <a:xfrm>
                <a:off x="6324600" y="2745947"/>
                <a:ext cx="4572000" cy="705693"/>
              </a:xfrm>
              <a:prstGeom prst="rect">
                <a:avLst/>
              </a:prstGeom>
              <a:solidFill>
                <a:srgbClr val="FFFF00"/>
              </a:solidFill>
            </p:spPr>
            <p:txBody>
              <a:bodyPr>
                <a:noAutofit/>
              </a:bodyPr>
              <a:lstStyle/>
              <a:p>
                <a:pPr/>
                <a14:m>
                  <m:oMathPara xmlns:m="http://schemas.openxmlformats.org/officeDocument/2006/math">
                    <m:oMathParaPr>
                      <m:jc m:val="center"/>
                    </m:oMathParaPr>
                    <m:oMath xmlns:m="http://schemas.openxmlformats.org/officeDocument/2006/math">
                      <m:r>
                        <a:rPr lang="en-US" sz="3600" b="1" i="1" smtClean="0">
                          <a:solidFill>
                            <a:srgbClr val="000000"/>
                          </a:solidFill>
                          <a:latin typeface="Cambria Math" panose="02040503050406030204" pitchFamily="18" charset="0"/>
                        </a:rPr>
                        <m:t>𝜟</m:t>
                      </m:r>
                      <m:r>
                        <a:rPr lang="en-US" sz="3600" b="1" i="1" smtClean="0">
                          <a:solidFill>
                            <a:srgbClr val="000000"/>
                          </a:solidFill>
                          <a:latin typeface="Cambria Math" panose="02040503050406030204" pitchFamily="18" charset="0"/>
                        </a:rPr>
                        <m:t>𝑼</m:t>
                      </m:r>
                      <m:r>
                        <a:rPr lang="en-US" sz="3600" b="1" i="1" smtClean="0">
                          <a:solidFill>
                            <a:srgbClr val="000000"/>
                          </a:solidFill>
                          <a:latin typeface="Cambria Math" panose="02040503050406030204" pitchFamily="18" charset="0"/>
                        </a:rPr>
                        <m:t>=</m:t>
                      </m:r>
                      <m:r>
                        <a:rPr lang="en-US" sz="3600" b="1" i="1" smtClean="0">
                          <a:solidFill>
                            <a:srgbClr val="000000"/>
                          </a:solidFill>
                          <a:latin typeface="Cambria Math" panose="02040503050406030204" pitchFamily="18" charset="0"/>
                        </a:rPr>
                        <m:t>𝑨</m:t>
                      </m:r>
                      <m:r>
                        <a:rPr lang="en-US" sz="3600" b="1" i="1" smtClean="0">
                          <a:solidFill>
                            <a:srgbClr val="000000"/>
                          </a:solidFill>
                          <a:latin typeface="Cambria Math" panose="02040503050406030204" pitchFamily="18" charset="0"/>
                        </a:rPr>
                        <m:t>+</m:t>
                      </m:r>
                      <m:r>
                        <a:rPr lang="en-US" sz="3600" b="1" i="1" smtClean="0">
                          <a:solidFill>
                            <a:srgbClr val="000000"/>
                          </a:solidFill>
                          <a:latin typeface="Cambria Math" panose="02040503050406030204" pitchFamily="18" charset="0"/>
                        </a:rPr>
                        <m:t>𝑸</m:t>
                      </m:r>
                      <m:r>
                        <a:rPr lang="en-US" sz="3600" b="1" i="1" smtClean="0">
                          <a:solidFill>
                            <a:srgbClr val="000000"/>
                          </a:solidFill>
                          <a:latin typeface="Cambria Math" panose="02040503050406030204" pitchFamily="18" charset="0"/>
                        </a:rPr>
                        <m:t>    (</m:t>
                      </m:r>
                      <m:r>
                        <a:rPr lang="en-US" sz="3600" b="1" i="1">
                          <a:solidFill>
                            <a:srgbClr val="000000"/>
                          </a:solidFill>
                          <a:latin typeface="Cambria Math" panose="02040503050406030204" pitchFamily="18" charset="0"/>
                        </a:rPr>
                        <m:t>𝟐</m:t>
                      </m:r>
                      <m:r>
                        <a:rPr lang="en-US" sz="3600" b="1" i="1">
                          <a:solidFill>
                            <a:srgbClr val="000000"/>
                          </a:solidFill>
                          <a:latin typeface="Cambria Math" panose="02040503050406030204" pitchFamily="18" charset="0"/>
                        </a:rPr>
                        <m:t>.</m:t>
                      </m:r>
                      <m:r>
                        <a:rPr lang="en-US" sz="3600" b="1" i="1">
                          <a:solidFill>
                            <a:srgbClr val="000000"/>
                          </a:solidFill>
                          <a:latin typeface="Cambria Math" panose="02040503050406030204" pitchFamily="18" charset="0"/>
                        </a:rPr>
                        <m:t>𝟏</m:t>
                      </m:r>
                      <m:r>
                        <a:rPr lang="en-US" sz="3600" b="1" i="1">
                          <a:solidFill>
                            <a:srgbClr val="000000"/>
                          </a:solidFill>
                          <a:latin typeface="Cambria Math" panose="02040503050406030204" pitchFamily="18" charset="0"/>
                        </a:rPr>
                        <m:t>)</m:t>
                      </m:r>
                    </m:oMath>
                  </m:oMathPara>
                </a14:m>
                <a:endParaRPr lang="en-US" sz="3600" b="1" dirty="0"/>
              </a:p>
            </p:txBody>
          </p:sp>
        </mc:Choice>
        <mc:Fallback>
          <p:sp>
            <p:nvSpPr>
              <p:cNvPr id="80" name="Object 14" descr="n26 fb Tran Phu">
                <a:extLst>
                  <a:ext uri="{FF2B5EF4-FFF2-40B4-BE49-F238E27FC236}">
                    <a16:creationId xmlns:a16="http://schemas.microsoft.com/office/drawing/2014/main" id="{43C8123F-4D90-4926-8D17-804998772D11}"/>
                  </a:ext>
                </a:extLst>
              </p:cNvPr>
              <p:cNvSpPr txBox="1">
                <a:spLocks noRot="1" noChangeAspect="1" noMove="1" noResize="1" noEditPoints="1" noAdjustHandles="1" noChangeArrowheads="1" noChangeShapeType="1" noTextEdit="1"/>
              </p:cNvSpPr>
              <p:nvPr/>
            </p:nvSpPr>
            <p:spPr bwMode="auto">
              <a:xfrm>
                <a:off x="6324600" y="2745947"/>
                <a:ext cx="4572000" cy="705693"/>
              </a:xfrm>
              <a:prstGeom prst="rect">
                <a:avLst/>
              </a:prstGeom>
              <a:blipFill>
                <a:blip r:embed="rId15"/>
                <a:stretch>
                  <a:fillRect/>
                </a:stretch>
              </a:blipFill>
            </p:spPr>
            <p:txBody>
              <a:bodyPr/>
              <a:lstStyle/>
              <a:p>
                <a:r>
                  <a:rPr lang="en-US">
                    <a:noFill/>
                  </a:rPr>
                  <a:t> </a:t>
                </a:r>
              </a:p>
            </p:txBody>
          </p:sp>
        </mc:Fallback>
      </mc:AlternateContent>
      <p:pic>
        <p:nvPicPr>
          <p:cNvPr id="81" name="Picture 2" descr="n26 fb Tran Phu">
            <a:extLst>
              <a:ext uri="{FF2B5EF4-FFF2-40B4-BE49-F238E27FC236}">
                <a16:creationId xmlns:a16="http://schemas.microsoft.com/office/drawing/2014/main" id="{73D063BC-AE55-4490-AB1C-E4B25216F5C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017883" y="3721628"/>
            <a:ext cx="3199517" cy="207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744700"/>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14:bounceEnd="66667">
                                          <p:cBhvr additive="base">
                                            <p:cTn id="7" dur="3000" fill="hold"/>
                                            <p:tgtEl>
                                              <p:spTgt spid="7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14:bounceEnd="66667">
                                          <p:cBhvr additive="base">
                                            <p:cTn id="11" dur="3000" fill="hold"/>
                                            <p:tgtEl>
                                              <p:spTgt spid="7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heel(1)">
                                          <p:cBhvr>
                                            <p:cTn id="17" dur="2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fill="hold"/>
                                            <p:tgtEl>
                                              <p:spTgt spid="70"/>
                                            </p:tgtEl>
                                            <p:attrNameLst>
                                              <p:attrName>ppt_x</p:attrName>
                                            </p:attrNameLst>
                                          </p:cBhvr>
                                          <p:tavLst>
                                            <p:tav tm="0">
                                              <p:val>
                                                <p:strVal val="0-#ppt_w/2"/>
                                              </p:val>
                                            </p:tav>
                                            <p:tav tm="100000">
                                              <p:val>
                                                <p:strVal val="#ppt_x"/>
                                              </p:val>
                                            </p:tav>
                                          </p:tavLst>
                                        </p:anim>
                                        <p:anim calcmode="lin" valueType="num">
                                          <p:cBhvr additive="base">
                                            <p:cTn id="8" dur="3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3000" fill="hold"/>
                                            <p:tgtEl>
                                              <p:spTgt spid="71"/>
                                            </p:tgtEl>
                                            <p:attrNameLst>
                                              <p:attrName>ppt_x</p:attrName>
                                            </p:attrNameLst>
                                          </p:cBhvr>
                                          <p:tavLst>
                                            <p:tav tm="0">
                                              <p:val>
                                                <p:strVal val="0-#ppt_w/2"/>
                                              </p:val>
                                            </p:tav>
                                            <p:tav tm="100000">
                                              <p:val>
                                                <p:strVal val="#ppt_x"/>
                                              </p:val>
                                            </p:tav>
                                          </p:tavLst>
                                        </p:anim>
                                        <p:anim calcmode="lin" valueType="num">
                                          <p:cBhvr additive="base">
                                            <p:cTn id="12" dur="3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heel(1)">
                                          <p:cBhvr>
                                            <p:cTn id="17" dur="2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8"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E4FCFF">
                <a:alpha val="100000"/>
              </a:srgbClr>
            </a:gs>
            <a:gs pos="100000">
              <a:srgbClr val="EED5EF">
                <a:alpha val="100000"/>
              </a:srgbClr>
            </a:gs>
          </a:gsLst>
          <a:lin ang="5400000"/>
        </a:gradFill>
        <a:effectLst/>
      </p:bgPr>
    </p:bg>
    <p:spTree>
      <p:nvGrpSpPr>
        <p:cNvPr id="1" name=""/>
        <p:cNvGrpSpPr/>
        <p:nvPr/>
      </p:nvGrpSpPr>
      <p:grpSpPr>
        <a:xfrm>
          <a:off x="0" y="0"/>
          <a:ext cx="0" cy="0"/>
          <a:chOff x="0" y="0"/>
          <a:chExt cx="0" cy="0"/>
        </a:xfrm>
      </p:grpSpPr>
      <p:sp>
        <p:nvSpPr>
          <p:cNvPr id="19" name="Freeform 4" descr="n26 fb Tran Phu">
            <a:extLst>
              <a:ext uri="{FF2B5EF4-FFF2-40B4-BE49-F238E27FC236}">
                <a16:creationId xmlns:a16="http://schemas.microsoft.com/office/drawing/2014/main" id="{A8A15BA0-F6C3-F8A4-026F-042737B8B2C1}"/>
              </a:ext>
            </a:extLst>
          </p:cNvPr>
          <p:cNvSpPr/>
          <p:nvPr/>
        </p:nvSpPr>
        <p:spPr>
          <a:xfrm>
            <a:off x="11644" y="0"/>
            <a:ext cx="12122302" cy="6858000"/>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descr="n26 fb Tran Phu"/>
          <p:cNvSpPr/>
          <p:nvPr/>
        </p:nvSpPr>
        <p:spPr>
          <a:xfrm>
            <a:off x="69698" y="6096000"/>
            <a:ext cx="1143370" cy="890213"/>
          </a:xfrm>
          <a:custGeom>
            <a:avLst/>
            <a:gdLst/>
            <a:ahLst/>
            <a:cxnLst/>
            <a:rect l="l" t="t" r="r" b="b"/>
            <a:pathLst>
              <a:path w="2471847" h="1724113">
                <a:moveTo>
                  <a:pt x="0" y="0"/>
                </a:moveTo>
                <a:lnTo>
                  <a:pt x="2471847" y="0"/>
                </a:lnTo>
                <a:lnTo>
                  <a:pt x="2471847" y="1724113"/>
                </a:lnTo>
                <a:lnTo>
                  <a:pt x="0" y="17241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descr="n26 fb Tran Phu"/>
          <p:cNvSpPr/>
          <p:nvPr/>
        </p:nvSpPr>
        <p:spPr>
          <a:xfrm rot="928922">
            <a:off x="11140585" y="936381"/>
            <a:ext cx="1170746" cy="717082"/>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descr="n26 fb Tran Phu"/>
          <p:cNvSpPr/>
          <p:nvPr/>
        </p:nvSpPr>
        <p:spPr>
          <a:xfrm>
            <a:off x="228741" y="96327"/>
            <a:ext cx="557959" cy="569346"/>
          </a:xfrm>
          <a:custGeom>
            <a:avLst/>
            <a:gdLst/>
            <a:ahLst/>
            <a:cxnLst/>
            <a:rect l="l" t="t" r="r" b="b"/>
            <a:pathLst>
              <a:path w="836938" h="854019">
                <a:moveTo>
                  <a:pt x="0" y="0"/>
                </a:moveTo>
                <a:lnTo>
                  <a:pt x="836938" y="0"/>
                </a:lnTo>
                <a:lnTo>
                  <a:pt x="836938" y="854019"/>
                </a:lnTo>
                <a:lnTo>
                  <a:pt x="0" y="8540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flipH="1">
            <a:off x="1717596" y="5761630"/>
            <a:ext cx="457419" cy="466753"/>
          </a:xfrm>
          <a:custGeom>
            <a:avLst/>
            <a:gdLst/>
            <a:ahLst/>
            <a:cxnLst/>
            <a:rect l="l" t="t" r="r" b="b"/>
            <a:pathLst>
              <a:path w="686128" h="700130">
                <a:moveTo>
                  <a:pt x="686127" y="0"/>
                </a:moveTo>
                <a:lnTo>
                  <a:pt x="0" y="0"/>
                </a:lnTo>
                <a:lnTo>
                  <a:pt x="0" y="700131"/>
                </a:lnTo>
                <a:lnTo>
                  <a:pt x="686127" y="700131"/>
                </a:lnTo>
                <a:lnTo>
                  <a:pt x="686127"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descr="n26 fb Tran Phu"/>
          <p:cNvSpPr/>
          <p:nvPr/>
        </p:nvSpPr>
        <p:spPr>
          <a:xfrm flipH="1">
            <a:off x="10327998" y="1329957"/>
            <a:ext cx="457419" cy="466753"/>
          </a:xfrm>
          <a:custGeom>
            <a:avLst/>
            <a:gdLst/>
            <a:ahLst/>
            <a:cxnLst/>
            <a:rect l="l" t="t" r="r" b="b"/>
            <a:pathLst>
              <a:path w="686128" h="700130">
                <a:moveTo>
                  <a:pt x="686128" y="0"/>
                </a:moveTo>
                <a:lnTo>
                  <a:pt x="0" y="0"/>
                </a:lnTo>
                <a:lnTo>
                  <a:pt x="0" y="700130"/>
                </a:lnTo>
                <a:lnTo>
                  <a:pt x="686128" y="700130"/>
                </a:lnTo>
                <a:lnTo>
                  <a:pt x="686128"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descr="n26 fb Tran Phu"/>
          <p:cNvSpPr/>
          <p:nvPr/>
        </p:nvSpPr>
        <p:spPr>
          <a:xfrm>
            <a:off x="8503983" y="5891400"/>
            <a:ext cx="557959" cy="569346"/>
          </a:xfrm>
          <a:custGeom>
            <a:avLst/>
            <a:gdLst/>
            <a:ahLst/>
            <a:cxnLst/>
            <a:rect l="l" t="t" r="r" b="b"/>
            <a:pathLst>
              <a:path w="836938" h="854019">
                <a:moveTo>
                  <a:pt x="0" y="0"/>
                </a:moveTo>
                <a:lnTo>
                  <a:pt x="836939" y="0"/>
                </a:lnTo>
                <a:lnTo>
                  <a:pt x="836939" y="854019"/>
                </a:lnTo>
                <a:lnTo>
                  <a:pt x="0" y="8540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descr="n26 fb Tran Phu"/>
          <p:cNvSpPr/>
          <p:nvPr/>
        </p:nvSpPr>
        <p:spPr>
          <a:xfrm>
            <a:off x="565431" y="4357586"/>
            <a:ext cx="557959" cy="569346"/>
          </a:xfrm>
          <a:custGeom>
            <a:avLst/>
            <a:gdLst/>
            <a:ahLst/>
            <a:cxnLst/>
            <a:rect l="l" t="t" r="r" b="b"/>
            <a:pathLst>
              <a:path w="836938" h="854019">
                <a:moveTo>
                  <a:pt x="0" y="0"/>
                </a:moveTo>
                <a:lnTo>
                  <a:pt x="836938" y="0"/>
                </a:lnTo>
                <a:lnTo>
                  <a:pt x="836938" y="854018"/>
                </a:lnTo>
                <a:lnTo>
                  <a:pt x="0" y="854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6" descr="n26 fb Tran Phu">
            <a:extLst>
              <a:ext uri="{FF2B5EF4-FFF2-40B4-BE49-F238E27FC236}">
                <a16:creationId xmlns:a16="http://schemas.microsoft.com/office/drawing/2014/main" id="{E2DF3389-8CF4-056C-FCCC-77F439DB8C45}"/>
              </a:ext>
            </a:extLst>
          </p:cNvPr>
          <p:cNvSpPr txBox="1"/>
          <p:nvPr/>
        </p:nvSpPr>
        <p:spPr>
          <a:xfrm>
            <a:off x="796225" y="59708"/>
            <a:ext cx="48425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D7A3E6"/>
                </a:solidFill>
                <a:effectLst/>
                <a:uLnTx/>
                <a:uFillTx/>
                <a:latin typeface="Cambria" panose="02040503050406030204" pitchFamily="18" charset="0"/>
                <a:ea typeface="Cambria" panose="02040503050406030204" pitchFamily="18" charset="0"/>
                <a:cs typeface="+mn-cs"/>
              </a:rPr>
              <a:t>TRẠM DỪNG THÚ VỊ</a:t>
            </a:r>
            <a:endParaRPr kumimoji="0" lang="en-US" sz="3600" b="1" i="0" u="none" strike="noStrike" kern="1200" cap="none" spc="0" normalizeH="0" baseline="0" noProof="0" dirty="0">
              <a:ln>
                <a:noFill/>
              </a:ln>
              <a:solidFill>
                <a:srgbClr val="D7A3E6"/>
              </a:solidFill>
              <a:effectLst/>
              <a:uLnTx/>
              <a:uFillTx/>
              <a:latin typeface="Cambria" panose="02040503050406030204" pitchFamily="18" charset="0"/>
              <a:ea typeface="Cambria" panose="02040503050406030204" pitchFamily="18" charset="0"/>
              <a:cs typeface="+mn-cs"/>
            </a:endParaRPr>
          </a:p>
        </p:txBody>
      </p:sp>
      <p:pic>
        <p:nvPicPr>
          <p:cNvPr id="2050" name="Picture 2" descr="n26 fb Tran Phu">
            <a:extLst>
              <a:ext uri="{FF2B5EF4-FFF2-40B4-BE49-F238E27FC236}">
                <a16:creationId xmlns:a16="http://schemas.microsoft.com/office/drawing/2014/main" id="{C4DA4031-DDF5-72D9-93E5-0443370F22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2993" y="2457155"/>
            <a:ext cx="2546014" cy="179433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n26 fb Tran Phu">
            <a:extLst>
              <a:ext uri="{FF2B5EF4-FFF2-40B4-BE49-F238E27FC236}">
                <a16:creationId xmlns:a16="http://schemas.microsoft.com/office/drawing/2014/main" id="{BC6FFF6E-B2AA-3E04-8353-2884D855A1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68591" y="4901079"/>
            <a:ext cx="2358143" cy="16683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n26 fb Tran Phu">
            <a:extLst>
              <a:ext uri="{FF2B5EF4-FFF2-40B4-BE49-F238E27FC236}">
                <a16:creationId xmlns:a16="http://schemas.microsoft.com/office/drawing/2014/main" id="{FF6C9BC0-7C73-BAE7-0160-5D8E98CB394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11053" y="4425617"/>
            <a:ext cx="2395468" cy="1602568"/>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6" descr="n26 fb Tran Phu"/>
          <p:cNvSpPr/>
          <p:nvPr/>
        </p:nvSpPr>
        <p:spPr>
          <a:xfrm rot="2493437">
            <a:off x="11124115" y="6406096"/>
            <a:ext cx="310882" cy="495609"/>
          </a:xfrm>
          <a:custGeom>
            <a:avLst/>
            <a:gdLst/>
            <a:ahLst/>
            <a:cxnLst/>
            <a:rect l="l" t="t" r="r" b="b"/>
            <a:pathLst>
              <a:path w="466323" h="743414">
                <a:moveTo>
                  <a:pt x="0" y="0"/>
                </a:moveTo>
                <a:lnTo>
                  <a:pt x="466323" y="0"/>
                </a:lnTo>
                <a:lnTo>
                  <a:pt x="466323" y="743414"/>
                </a:lnTo>
                <a:lnTo>
                  <a:pt x="0" y="74341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descr="n26 fb Tran Phu"/>
          <p:cNvSpPr/>
          <p:nvPr/>
        </p:nvSpPr>
        <p:spPr>
          <a:xfrm>
            <a:off x="11430000" y="6324600"/>
            <a:ext cx="959727" cy="702292"/>
          </a:xfrm>
          <a:custGeom>
            <a:avLst/>
            <a:gdLst/>
            <a:ahLst/>
            <a:cxnLst/>
            <a:rect l="l" t="t" r="r" b="b"/>
            <a:pathLst>
              <a:path w="2199847" h="1836873">
                <a:moveTo>
                  <a:pt x="0" y="0"/>
                </a:moveTo>
                <a:lnTo>
                  <a:pt x="2199847" y="0"/>
                </a:lnTo>
                <a:lnTo>
                  <a:pt x="2199847" y="1836873"/>
                </a:lnTo>
                <a:lnTo>
                  <a:pt x="0" y="183687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descr="n26 fb Tran Phu"/>
          <p:cNvSpPr/>
          <p:nvPr/>
        </p:nvSpPr>
        <p:spPr>
          <a:xfrm flipH="1">
            <a:off x="7991080" y="6425439"/>
            <a:ext cx="457419" cy="466753"/>
          </a:xfrm>
          <a:custGeom>
            <a:avLst/>
            <a:gdLst/>
            <a:ahLst/>
            <a:cxnLst/>
            <a:rect l="l" t="t" r="r" b="b"/>
            <a:pathLst>
              <a:path w="686128" h="700130">
                <a:moveTo>
                  <a:pt x="686128" y="0"/>
                </a:moveTo>
                <a:lnTo>
                  <a:pt x="0" y="0"/>
                </a:lnTo>
                <a:lnTo>
                  <a:pt x="0" y="700130"/>
                </a:lnTo>
                <a:lnTo>
                  <a:pt x="686128" y="700130"/>
                </a:lnTo>
                <a:lnTo>
                  <a:pt x="686128"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Picture 2" descr="n26 fb Tran Phu">
            <a:extLst>
              <a:ext uri="{FF2B5EF4-FFF2-40B4-BE49-F238E27FC236}">
                <a16:creationId xmlns:a16="http://schemas.microsoft.com/office/drawing/2014/main" id="{1588A405-134A-41FD-0E08-D4B7E4FD48D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68593" y="556896"/>
            <a:ext cx="2303899" cy="147216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n26 fb Tran Phu">
            <a:extLst>
              <a:ext uri="{FF2B5EF4-FFF2-40B4-BE49-F238E27FC236}">
                <a16:creationId xmlns:a16="http://schemas.microsoft.com/office/drawing/2014/main" id="{BA5A5756-3499-9520-51FE-00103AFAD293}"/>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5883"/>
          <a:stretch/>
        </p:blipFill>
        <p:spPr bwMode="auto">
          <a:xfrm>
            <a:off x="1067469" y="1363040"/>
            <a:ext cx="2556089" cy="138016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descr="n26 fb Tran Phu">
            <a:extLst>
              <a:ext uri="{FF2B5EF4-FFF2-40B4-BE49-F238E27FC236}">
                <a16:creationId xmlns:a16="http://schemas.microsoft.com/office/drawing/2014/main" id="{AB42F787-37A0-4D66-9529-B0A21341E5FB}"/>
              </a:ext>
            </a:extLst>
          </p:cNvPr>
          <p:cNvGrpSpPr/>
          <p:nvPr/>
        </p:nvGrpSpPr>
        <p:grpSpPr>
          <a:xfrm>
            <a:off x="2857851" y="381351"/>
            <a:ext cx="6323897" cy="6323897"/>
            <a:chOff x="2857851" y="381351"/>
            <a:chExt cx="6323897" cy="6323897"/>
          </a:xfrm>
        </p:grpSpPr>
        <p:sp>
          <p:nvSpPr>
            <p:cNvPr id="3" name="Freeform: Shape 2">
              <a:hlinkClick r:id="rId19" action="ppaction://hlinksldjump"/>
              <a:extLst>
                <a:ext uri="{FF2B5EF4-FFF2-40B4-BE49-F238E27FC236}">
                  <a16:creationId xmlns:a16="http://schemas.microsoft.com/office/drawing/2014/main" id="{529590A7-A678-9694-C638-DC4319D25923}"/>
                </a:ext>
              </a:extLst>
            </p:cNvPr>
            <p:cNvSpPr/>
            <p:nvPr/>
          </p:nvSpPr>
          <p:spPr>
            <a:xfrm>
              <a:off x="5007173" y="381351"/>
              <a:ext cx="2025253" cy="2025253"/>
            </a:xfrm>
            <a:custGeom>
              <a:avLst/>
              <a:gdLst>
                <a:gd name="connsiteX0" fmla="*/ 0 w 2025253"/>
                <a:gd name="connsiteY0" fmla="*/ 1012627 h 2025253"/>
                <a:gd name="connsiteX1" fmla="*/ 1012627 w 2025253"/>
                <a:gd name="connsiteY1" fmla="*/ 0 h 2025253"/>
                <a:gd name="connsiteX2" fmla="*/ 2025254 w 2025253"/>
                <a:gd name="connsiteY2" fmla="*/ 1012627 h 2025253"/>
                <a:gd name="connsiteX3" fmla="*/ 1012627 w 2025253"/>
                <a:gd name="connsiteY3" fmla="*/ 2025254 h 2025253"/>
                <a:gd name="connsiteX4" fmla="*/ 0 w 2025253"/>
                <a:gd name="connsiteY4" fmla="*/ 1012627 h 202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53" h="2025253">
                  <a:moveTo>
                    <a:pt x="0" y="1012627"/>
                  </a:moveTo>
                  <a:cubicBezTo>
                    <a:pt x="0" y="453369"/>
                    <a:pt x="453369" y="0"/>
                    <a:pt x="1012627" y="0"/>
                  </a:cubicBezTo>
                  <a:cubicBezTo>
                    <a:pt x="1571885" y="0"/>
                    <a:pt x="2025254" y="453369"/>
                    <a:pt x="2025254" y="1012627"/>
                  </a:cubicBezTo>
                  <a:cubicBezTo>
                    <a:pt x="2025254" y="1571885"/>
                    <a:pt x="1571885" y="2025254"/>
                    <a:pt x="1012627" y="2025254"/>
                  </a:cubicBezTo>
                  <a:cubicBezTo>
                    <a:pt x="453369" y="2025254"/>
                    <a:pt x="0" y="1571885"/>
                    <a:pt x="0" y="1012627"/>
                  </a:cubicBez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337231" tIns="337231" rIns="337231" bIns="337231" numCol="1" spcCol="1270" anchor="ctr" anchorCtr="0">
              <a:noAutofit/>
            </a:bodyPr>
            <a:lstStyle/>
            <a:p>
              <a:pPr marL="0" lvl="0" indent="0" algn="ctr" defTabSz="1422400">
                <a:lnSpc>
                  <a:spcPct val="90000"/>
                </a:lnSpc>
                <a:spcBef>
                  <a:spcPct val="0"/>
                </a:spcBef>
                <a:spcAft>
                  <a:spcPct val="35000"/>
                </a:spcAft>
                <a:buNone/>
              </a:pPr>
              <a:r>
                <a:rPr lang="en-US" sz="3200" b="1" kern="1200" dirty="0" err="1"/>
                <a:t>Trạm</a:t>
              </a:r>
              <a:r>
                <a:rPr lang="en-US" sz="3200" b="1" kern="1200" dirty="0"/>
                <a:t> 1</a:t>
              </a:r>
            </a:p>
          </p:txBody>
        </p:sp>
        <p:sp>
          <p:nvSpPr>
            <p:cNvPr id="4" name="Freeform: Shape 3">
              <a:extLst>
                <a:ext uri="{FF2B5EF4-FFF2-40B4-BE49-F238E27FC236}">
                  <a16:creationId xmlns:a16="http://schemas.microsoft.com/office/drawing/2014/main" id="{0A4DAF5C-D472-4584-E1D2-B5CE6C8AD63D}"/>
                </a:ext>
              </a:extLst>
            </p:cNvPr>
            <p:cNvSpPr/>
            <p:nvPr/>
          </p:nvSpPr>
          <p:spPr>
            <a:xfrm rot="2700000">
              <a:off x="6814900" y="2116118"/>
              <a:ext cx="537604" cy="683522"/>
            </a:xfrm>
            <a:custGeom>
              <a:avLst/>
              <a:gdLst>
                <a:gd name="connsiteX0" fmla="*/ 0 w 537604"/>
                <a:gd name="connsiteY0" fmla="*/ 136704 h 683522"/>
                <a:gd name="connsiteX1" fmla="*/ 268802 w 537604"/>
                <a:gd name="connsiteY1" fmla="*/ 136704 h 683522"/>
                <a:gd name="connsiteX2" fmla="*/ 268802 w 537604"/>
                <a:gd name="connsiteY2" fmla="*/ 0 h 683522"/>
                <a:gd name="connsiteX3" fmla="*/ 537604 w 537604"/>
                <a:gd name="connsiteY3" fmla="*/ 341761 h 683522"/>
                <a:gd name="connsiteX4" fmla="*/ 268802 w 537604"/>
                <a:gd name="connsiteY4" fmla="*/ 683522 h 683522"/>
                <a:gd name="connsiteX5" fmla="*/ 268802 w 537604"/>
                <a:gd name="connsiteY5" fmla="*/ 546818 h 683522"/>
                <a:gd name="connsiteX6" fmla="*/ 0 w 537604"/>
                <a:gd name="connsiteY6" fmla="*/ 546818 h 683522"/>
                <a:gd name="connsiteX7" fmla="*/ 0 w 537604"/>
                <a:gd name="connsiteY7" fmla="*/ 136704 h 68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604" h="683522">
                  <a:moveTo>
                    <a:pt x="0" y="136704"/>
                  </a:moveTo>
                  <a:lnTo>
                    <a:pt x="268802" y="136704"/>
                  </a:lnTo>
                  <a:lnTo>
                    <a:pt x="268802" y="0"/>
                  </a:lnTo>
                  <a:lnTo>
                    <a:pt x="537604" y="341761"/>
                  </a:lnTo>
                  <a:lnTo>
                    <a:pt x="268802" y="683522"/>
                  </a:lnTo>
                  <a:lnTo>
                    <a:pt x="268802" y="546818"/>
                  </a:lnTo>
                  <a:lnTo>
                    <a:pt x="0" y="546818"/>
                  </a:lnTo>
                  <a:lnTo>
                    <a:pt x="0" y="13670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6704" rIns="161280" bIns="136703" numCol="1" spcCol="1270" anchor="ctr" anchorCtr="0">
              <a:noAutofit/>
            </a:bodyPr>
            <a:lstStyle/>
            <a:p>
              <a:pPr marL="0" lvl="0" indent="0" algn="ctr" defTabSz="1289050">
                <a:lnSpc>
                  <a:spcPct val="90000"/>
                </a:lnSpc>
                <a:spcBef>
                  <a:spcPct val="0"/>
                </a:spcBef>
                <a:spcAft>
                  <a:spcPct val="35000"/>
                </a:spcAft>
                <a:buNone/>
              </a:pPr>
              <a:endParaRPr lang="en-US" sz="2900" b="1" kern="1200"/>
            </a:p>
          </p:txBody>
        </p:sp>
        <p:sp>
          <p:nvSpPr>
            <p:cNvPr id="5" name="Freeform: Shape 4">
              <a:hlinkClick r:id="" action="ppaction://noaction"/>
              <a:extLst>
                <a:ext uri="{FF2B5EF4-FFF2-40B4-BE49-F238E27FC236}">
                  <a16:creationId xmlns:a16="http://schemas.microsoft.com/office/drawing/2014/main" id="{7A2D5B7D-0CA9-CBAB-825D-D07301C51F31}"/>
                </a:ext>
              </a:extLst>
            </p:cNvPr>
            <p:cNvSpPr/>
            <p:nvPr/>
          </p:nvSpPr>
          <p:spPr>
            <a:xfrm>
              <a:off x="7156495" y="2530673"/>
              <a:ext cx="2025253" cy="2025253"/>
            </a:xfrm>
            <a:custGeom>
              <a:avLst/>
              <a:gdLst>
                <a:gd name="connsiteX0" fmla="*/ 0 w 2025253"/>
                <a:gd name="connsiteY0" fmla="*/ 1012627 h 2025253"/>
                <a:gd name="connsiteX1" fmla="*/ 1012627 w 2025253"/>
                <a:gd name="connsiteY1" fmla="*/ 0 h 2025253"/>
                <a:gd name="connsiteX2" fmla="*/ 2025254 w 2025253"/>
                <a:gd name="connsiteY2" fmla="*/ 1012627 h 2025253"/>
                <a:gd name="connsiteX3" fmla="*/ 1012627 w 2025253"/>
                <a:gd name="connsiteY3" fmla="*/ 2025254 h 2025253"/>
                <a:gd name="connsiteX4" fmla="*/ 0 w 2025253"/>
                <a:gd name="connsiteY4" fmla="*/ 1012627 h 202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53" h="2025253">
                  <a:moveTo>
                    <a:pt x="0" y="1012627"/>
                  </a:moveTo>
                  <a:cubicBezTo>
                    <a:pt x="0" y="453369"/>
                    <a:pt x="453369" y="0"/>
                    <a:pt x="1012627" y="0"/>
                  </a:cubicBezTo>
                  <a:cubicBezTo>
                    <a:pt x="1571885" y="0"/>
                    <a:pt x="2025254" y="453369"/>
                    <a:pt x="2025254" y="1012627"/>
                  </a:cubicBezTo>
                  <a:cubicBezTo>
                    <a:pt x="2025254" y="1571885"/>
                    <a:pt x="1571885" y="2025254"/>
                    <a:pt x="1012627" y="2025254"/>
                  </a:cubicBezTo>
                  <a:cubicBezTo>
                    <a:pt x="453369" y="2025254"/>
                    <a:pt x="0" y="1571885"/>
                    <a:pt x="0" y="1012627"/>
                  </a:cubicBez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337231" tIns="337231" rIns="337231" bIns="337231" numCol="1" spcCol="1270" anchor="ctr" anchorCtr="0">
              <a:noAutofit/>
            </a:bodyPr>
            <a:lstStyle/>
            <a:p>
              <a:pPr marL="0" lvl="0" indent="0" algn="ctr" defTabSz="1422400">
                <a:lnSpc>
                  <a:spcPct val="90000"/>
                </a:lnSpc>
                <a:spcBef>
                  <a:spcPct val="0"/>
                </a:spcBef>
                <a:spcAft>
                  <a:spcPct val="35000"/>
                </a:spcAft>
                <a:buNone/>
              </a:pPr>
              <a:r>
                <a:rPr lang="en-US" sz="3200" b="1" kern="1200" dirty="0" err="1"/>
                <a:t>Trạm</a:t>
              </a:r>
              <a:r>
                <a:rPr lang="en-US" sz="3200" b="1" kern="1200" dirty="0"/>
                <a:t> 2</a:t>
              </a:r>
            </a:p>
          </p:txBody>
        </p:sp>
        <p:sp>
          <p:nvSpPr>
            <p:cNvPr id="16" name="Freeform: Shape 15">
              <a:extLst>
                <a:ext uri="{FF2B5EF4-FFF2-40B4-BE49-F238E27FC236}">
                  <a16:creationId xmlns:a16="http://schemas.microsoft.com/office/drawing/2014/main" id="{C0E454A9-79DB-166F-27BF-01EDCC69B55B}"/>
                </a:ext>
              </a:extLst>
            </p:cNvPr>
            <p:cNvSpPr/>
            <p:nvPr/>
          </p:nvSpPr>
          <p:spPr>
            <a:xfrm rot="18900000">
              <a:off x="6836417" y="4265439"/>
              <a:ext cx="537605" cy="683523"/>
            </a:xfrm>
            <a:custGeom>
              <a:avLst/>
              <a:gdLst>
                <a:gd name="connsiteX0" fmla="*/ 0 w 537604"/>
                <a:gd name="connsiteY0" fmla="*/ 136704 h 683522"/>
                <a:gd name="connsiteX1" fmla="*/ 268802 w 537604"/>
                <a:gd name="connsiteY1" fmla="*/ 136704 h 683522"/>
                <a:gd name="connsiteX2" fmla="*/ 268802 w 537604"/>
                <a:gd name="connsiteY2" fmla="*/ 0 h 683522"/>
                <a:gd name="connsiteX3" fmla="*/ 537604 w 537604"/>
                <a:gd name="connsiteY3" fmla="*/ 341761 h 683522"/>
                <a:gd name="connsiteX4" fmla="*/ 268802 w 537604"/>
                <a:gd name="connsiteY4" fmla="*/ 683522 h 683522"/>
                <a:gd name="connsiteX5" fmla="*/ 268802 w 537604"/>
                <a:gd name="connsiteY5" fmla="*/ 546818 h 683522"/>
                <a:gd name="connsiteX6" fmla="*/ 0 w 537604"/>
                <a:gd name="connsiteY6" fmla="*/ 546818 h 683522"/>
                <a:gd name="connsiteX7" fmla="*/ 0 w 537604"/>
                <a:gd name="connsiteY7" fmla="*/ 136704 h 68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604" h="683522">
                  <a:moveTo>
                    <a:pt x="537604" y="546818"/>
                  </a:moveTo>
                  <a:lnTo>
                    <a:pt x="268802" y="546818"/>
                  </a:lnTo>
                  <a:lnTo>
                    <a:pt x="268802" y="683522"/>
                  </a:lnTo>
                  <a:lnTo>
                    <a:pt x="0" y="341761"/>
                  </a:lnTo>
                  <a:lnTo>
                    <a:pt x="268802" y="0"/>
                  </a:lnTo>
                  <a:lnTo>
                    <a:pt x="268802" y="136704"/>
                  </a:lnTo>
                  <a:lnTo>
                    <a:pt x="537604" y="136704"/>
                  </a:lnTo>
                  <a:lnTo>
                    <a:pt x="537604" y="54681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61280" tIns="136705" rIns="1" bIns="136703" numCol="1" spcCol="1270" anchor="ctr" anchorCtr="0">
              <a:noAutofit/>
            </a:bodyPr>
            <a:lstStyle/>
            <a:p>
              <a:pPr marL="0" lvl="0" indent="0" algn="ctr" defTabSz="1289050">
                <a:lnSpc>
                  <a:spcPct val="90000"/>
                </a:lnSpc>
                <a:spcBef>
                  <a:spcPct val="0"/>
                </a:spcBef>
                <a:spcAft>
                  <a:spcPct val="35000"/>
                </a:spcAft>
                <a:buNone/>
              </a:pPr>
              <a:endParaRPr lang="en-US" sz="2900" b="1" kern="1200"/>
            </a:p>
          </p:txBody>
        </p:sp>
        <p:sp>
          <p:nvSpPr>
            <p:cNvPr id="18" name="Freeform: Shape 17">
              <a:hlinkClick r:id="" action="ppaction://noaction"/>
              <a:extLst>
                <a:ext uri="{FF2B5EF4-FFF2-40B4-BE49-F238E27FC236}">
                  <a16:creationId xmlns:a16="http://schemas.microsoft.com/office/drawing/2014/main" id="{7DFFA77D-E91F-ABCE-59C1-742E5FBF7A87}"/>
                </a:ext>
              </a:extLst>
            </p:cNvPr>
            <p:cNvSpPr/>
            <p:nvPr/>
          </p:nvSpPr>
          <p:spPr>
            <a:xfrm>
              <a:off x="5007173" y="4679995"/>
              <a:ext cx="2025253" cy="2025253"/>
            </a:xfrm>
            <a:custGeom>
              <a:avLst/>
              <a:gdLst>
                <a:gd name="connsiteX0" fmla="*/ 0 w 2025253"/>
                <a:gd name="connsiteY0" fmla="*/ 1012627 h 2025253"/>
                <a:gd name="connsiteX1" fmla="*/ 1012627 w 2025253"/>
                <a:gd name="connsiteY1" fmla="*/ 0 h 2025253"/>
                <a:gd name="connsiteX2" fmla="*/ 2025254 w 2025253"/>
                <a:gd name="connsiteY2" fmla="*/ 1012627 h 2025253"/>
                <a:gd name="connsiteX3" fmla="*/ 1012627 w 2025253"/>
                <a:gd name="connsiteY3" fmla="*/ 2025254 h 2025253"/>
                <a:gd name="connsiteX4" fmla="*/ 0 w 2025253"/>
                <a:gd name="connsiteY4" fmla="*/ 1012627 h 202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53" h="2025253">
                  <a:moveTo>
                    <a:pt x="0" y="1012627"/>
                  </a:moveTo>
                  <a:cubicBezTo>
                    <a:pt x="0" y="453369"/>
                    <a:pt x="453369" y="0"/>
                    <a:pt x="1012627" y="0"/>
                  </a:cubicBezTo>
                  <a:cubicBezTo>
                    <a:pt x="1571885" y="0"/>
                    <a:pt x="2025254" y="453369"/>
                    <a:pt x="2025254" y="1012627"/>
                  </a:cubicBezTo>
                  <a:cubicBezTo>
                    <a:pt x="2025254" y="1571885"/>
                    <a:pt x="1571885" y="2025254"/>
                    <a:pt x="1012627" y="2025254"/>
                  </a:cubicBezTo>
                  <a:cubicBezTo>
                    <a:pt x="453369" y="2025254"/>
                    <a:pt x="0" y="1571885"/>
                    <a:pt x="0" y="1012627"/>
                  </a:cubicBez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337231" tIns="337231" rIns="337231" bIns="337231" numCol="1" spcCol="1270" anchor="ctr" anchorCtr="0">
              <a:noAutofit/>
            </a:bodyPr>
            <a:lstStyle/>
            <a:p>
              <a:pPr marL="0" lvl="0" indent="0" algn="ctr" defTabSz="1422400">
                <a:lnSpc>
                  <a:spcPct val="90000"/>
                </a:lnSpc>
                <a:spcBef>
                  <a:spcPct val="0"/>
                </a:spcBef>
                <a:spcAft>
                  <a:spcPct val="35000"/>
                </a:spcAft>
                <a:buNone/>
              </a:pPr>
              <a:r>
                <a:rPr lang="en-US" sz="3200" b="1" kern="1200" dirty="0" err="1"/>
                <a:t>Trạm</a:t>
              </a:r>
              <a:r>
                <a:rPr lang="en-US" sz="3200" b="1" kern="1200" dirty="0"/>
                <a:t> 3</a:t>
              </a:r>
            </a:p>
          </p:txBody>
        </p:sp>
        <p:sp>
          <p:nvSpPr>
            <p:cNvPr id="20" name="Freeform: Shape 19">
              <a:extLst>
                <a:ext uri="{FF2B5EF4-FFF2-40B4-BE49-F238E27FC236}">
                  <a16:creationId xmlns:a16="http://schemas.microsoft.com/office/drawing/2014/main" id="{AAABD63B-D242-034A-59B8-08820E61140D}"/>
                </a:ext>
              </a:extLst>
            </p:cNvPr>
            <p:cNvSpPr/>
            <p:nvPr/>
          </p:nvSpPr>
          <p:spPr>
            <a:xfrm rot="24300000">
              <a:off x="4687095" y="4286957"/>
              <a:ext cx="537605" cy="683523"/>
            </a:xfrm>
            <a:custGeom>
              <a:avLst/>
              <a:gdLst>
                <a:gd name="connsiteX0" fmla="*/ 0 w 537604"/>
                <a:gd name="connsiteY0" fmla="*/ 136704 h 683522"/>
                <a:gd name="connsiteX1" fmla="*/ 268802 w 537604"/>
                <a:gd name="connsiteY1" fmla="*/ 136704 h 683522"/>
                <a:gd name="connsiteX2" fmla="*/ 268802 w 537604"/>
                <a:gd name="connsiteY2" fmla="*/ 0 h 683522"/>
                <a:gd name="connsiteX3" fmla="*/ 537604 w 537604"/>
                <a:gd name="connsiteY3" fmla="*/ 341761 h 683522"/>
                <a:gd name="connsiteX4" fmla="*/ 268802 w 537604"/>
                <a:gd name="connsiteY4" fmla="*/ 683522 h 683522"/>
                <a:gd name="connsiteX5" fmla="*/ 268802 w 537604"/>
                <a:gd name="connsiteY5" fmla="*/ 546818 h 683522"/>
                <a:gd name="connsiteX6" fmla="*/ 0 w 537604"/>
                <a:gd name="connsiteY6" fmla="*/ 546818 h 683522"/>
                <a:gd name="connsiteX7" fmla="*/ 0 w 537604"/>
                <a:gd name="connsiteY7" fmla="*/ 136704 h 68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604" h="683522">
                  <a:moveTo>
                    <a:pt x="537604" y="546818"/>
                  </a:moveTo>
                  <a:lnTo>
                    <a:pt x="268802" y="546818"/>
                  </a:lnTo>
                  <a:lnTo>
                    <a:pt x="268802" y="683522"/>
                  </a:lnTo>
                  <a:lnTo>
                    <a:pt x="0" y="341761"/>
                  </a:lnTo>
                  <a:lnTo>
                    <a:pt x="268802" y="0"/>
                  </a:lnTo>
                  <a:lnTo>
                    <a:pt x="268802" y="136704"/>
                  </a:lnTo>
                  <a:lnTo>
                    <a:pt x="537604" y="136704"/>
                  </a:lnTo>
                  <a:lnTo>
                    <a:pt x="537604" y="54681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61281" tIns="136704" rIns="0" bIns="136704" numCol="1" spcCol="1270" anchor="ctr" anchorCtr="0">
              <a:noAutofit/>
            </a:bodyPr>
            <a:lstStyle/>
            <a:p>
              <a:pPr marL="0" lvl="0" indent="0" algn="ctr" defTabSz="1289050">
                <a:lnSpc>
                  <a:spcPct val="90000"/>
                </a:lnSpc>
                <a:spcBef>
                  <a:spcPct val="0"/>
                </a:spcBef>
                <a:spcAft>
                  <a:spcPct val="35000"/>
                </a:spcAft>
                <a:buNone/>
              </a:pPr>
              <a:endParaRPr lang="en-US" sz="2900" b="1" kern="1200"/>
            </a:p>
          </p:txBody>
        </p:sp>
        <p:sp>
          <p:nvSpPr>
            <p:cNvPr id="21" name="Freeform: Shape 20">
              <a:hlinkClick r:id="" action="ppaction://noaction"/>
              <a:extLst>
                <a:ext uri="{FF2B5EF4-FFF2-40B4-BE49-F238E27FC236}">
                  <a16:creationId xmlns:a16="http://schemas.microsoft.com/office/drawing/2014/main" id="{7D464AE6-0108-D2E3-66A4-DEC303906C87}"/>
                </a:ext>
              </a:extLst>
            </p:cNvPr>
            <p:cNvSpPr/>
            <p:nvPr/>
          </p:nvSpPr>
          <p:spPr>
            <a:xfrm>
              <a:off x="2857851" y="2530673"/>
              <a:ext cx="2025253" cy="2025253"/>
            </a:xfrm>
            <a:custGeom>
              <a:avLst/>
              <a:gdLst>
                <a:gd name="connsiteX0" fmla="*/ 0 w 2025253"/>
                <a:gd name="connsiteY0" fmla="*/ 1012627 h 2025253"/>
                <a:gd name="connsiteX1" fmla="*/ 1012627 w 2025253"/>
                <a:gd name="connsiteY1" fmla="*/ 0 h 2025253"/>
                <a:gd name="connsiteX2" fmla="*/ 2025254 w 2025253"/>
                <a:gd name="connsiteY2" fmla="*/ 1012627 h 2025253"/>
                <a:gd name="connsiteX3" fmla="*/ 1012627 w 2025253"/>
                <a:gd name="connsiteY3" fmla="*/ 2025254 h 2025253"/>
                <a:gd name="connsiteX4" fmla="*/ 0 w 2025253"/>
                <a:gd name="connsiteY4" fmla="*/ 1012627 h 202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53" h="2025253">
                  <a:moveTo>
                    <a:pt x="0" y="1012627"/>
                  </a:moveTo>
                  <a:cubicBezTo>
                    <a:pt x="0" y="453369"/>
                    <a:pt x="453369" y="0"/>
                    <a:pt x="1012627" y="0"/>
                  </a:cubicBezTo>
                  <a:cubicBezTo>
                    <a:pt x="1571885" y="0"/>
                    <a:pt x="2025254" y="453369"/>
                    <a:pt x="2025254" y="1012627"/>
                  </a:cubicBezTo>
                  <a:cubicBezTo>
                    <a:pt x="2025254" y="1571885"/>
                    <a:pt x="1571885" y="2025254"/>
                    <a:pt x="1012627" y="2025254"/>
                  </a:cubicBezTo>
                  <a:cubicBezTo>
                    <a:pt x="453369" y="2025254"/>
                    <a:pt x="0" y="1571885"/>
                    <a:pt x="0" y="1012627"/>
                  </a:cubicBez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337231" tIns="337231" rIns="337231" bIns="337231" numCol="1" spcCol="1270" anchor="ctr" anchorCtr="0">
              <a:noAutofit/>
            </a:bodyPr>
            <a:lstStyle/>
            <a:p>
              <a:pPr marL="0" lvl="0" indent="0" algn="ctr" defTabSz="1422400">
                <a:lnSpc>
                  <a:spcPct val="90000"/>
                </a:lnSpc>
                <a:spcBef>
                  <a:spcPct val="0"/>
                </a:spcBef>
                <a:spcAft>
                  <a:spcPct val="35000"/>
                </a:spcAft>
                <a:buNone/>
              </a:pPr>
              <a:r>
                <a:rPr lang="en-US" sz="3200" b="1" kern="1200" dirty="0" err="1"/>
                <a:t>Trạm</a:t>
              </a:r>
              <a:r>
                <a:rPr lang="en-US" sz="3200" b="1" kern="1200" dirty="0"/>
                <a:t> 4</a:t>
              </a:r>
            </a:p>
          </p:txBody>
        </p:sp>
        <p:sp>
          <p:nvSpPr>
            <p:cNvPr id="22" name="Freeform: Shape 21">
              <a:extLst>
                <a:ext uri="{FF2B5EF4-FFF2-40B4-BE49-F238E27FC236}">
                  <a16:creationId xmlns:a16="http://schemas.microsoft.com/office/drawing/2014/main" id="{7AB95B17-DC6D-7D37-D7E6-C9F534B6B032}"/>
                </a:ext>
              </a:extLst>
            </p:cNvPr>
            <p:cNvSpPr/>
            <p:nvPr/>
          </p:nvSpPr>
          <p:spPr>
            <a:xfrm rot="18900000">
              <a:off x="4665578" y="2137636"/>
              <a:ext cx="537604" cy="683522"/>
            </a:xfrm>
            <a:custGeom>
              <a:avLst/>
              <a:gdLst>
                <a:gd name="connsiteX0" fmla="*/ 0 w 537604"/>
                <a:gd name="connsiteY0" fmla="*/ 136704 h 683522"/>
                <a:gd name="connsiteX1" fmla="*/ 268802 w 537604"/>
                <a:gd name="connsiteY1" fmla="*/ 136704 h 683522"/>
                <a:gd name="connsiteX2" fmla="*/ 268802 w 537604"/>
                <a:gd name="connsiteY2" fmla="*/ 0 h 683522"/>
                <a:gd name="connsiteX3" fmla="*/ 537604 w 537604"/>
                <a:gd name="connsiteY3" fmla="*/ 341761 h 683522"/>
                <a:gd name="connsiteX4" fmla="*/ 268802 w 537604"/>
                <a:gd name="connsiteY4" fmla="*/ 683522 h 683522"/>
                <a:gd name="connsiteX5" fmla="*/ 268802 w 537604"/>
                <a:gd name="connsiteY5" fmla="*/ 546818 h 683522"/>
                <a:gd name="connsiteX6" fmla="*/ 0 w 537604"/>
                <a:gd name="connsiteY6" fmla="*/ 546818 h 683522"/>
                <a:gd name="connsiteX7" fmla="*/ 0 w 537604"/>
                <a:gd name="connsiteY7" fmla="*/ 136704 h 68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604" h="683522">
                  <a:moveTo>
                    <a:pt x="0" y="136704"/>
                  </a:moveTo>
                  <a:lnTo>
                    <a:pt x="268802" y="136704"/>
                  </a:lnTo>
                  <a:lnTo>
                    <a:pt x="268802" y="0"/>
                  </a:lnTo>
                  <a:lnTo>
                    <a:pt x="537604" y="341761"/>
                  </a:lnTo>
                  <a:lnTo>
                    <a:pt x="268802" y="683522"/>
                  </a:lnTo>
                  <a:lnTo>
                    <a:pt x="268802" y="546818"/>
                  </a:lnTo>
                  <a:lnTo>
                    <a:pt x="0" y="546818"/>
                  </a:lnTo>
                  <a:lnTo>
                    <a:pt x="0" y="13670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6703" rIns="161280" bIns="136704" numCol="1" spcCol="1270" anchor="ctr" anchorCtr="0">
              <a:noAutofit/>
            </a:bodyPr>
            <a:lstStyle/>
            <a:p>
              <a:pPr marL="0" lvl="0" indent="0" algn="ctr" defTabSz="1289050">
                <a:lnSpc>
                  <a:spcPct val="90000"/>
                </a:lnSpc>
                <a:spcBef>
                  <a:spcPct val="0"/>
                </a:spcBef>
                <a:spcAft>
                  <a:spcPct val="35000"/>
                </a:spcAft>
                <a:buNone/>
              </a:pPr>
              <a:endParaRPr lang="en-US" sz="2900" b="1" kern="1200"/>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descr="n26 fb Tran Phu"/>
          <p:cNvSpPr/>
          <p:nvPr/>
        </p:nvSpPr>
        <p:spPr>
          <a:xfrm>
            <a:off x="9358104" y="6203860"/>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descr="n26 fb Tran Phu"/>
          <p:cNvSpPr/>
          <p:nvPr/>
        </p:nvSpPr>
        <p:spPr>
          <a:xfrm flipH="1">
            <a:off x="1620417" y="5417444"/>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descr="n26 fb Tran Phu"/>
          <p:cNvSpPr/>
          <p:nvPr/>
        </p:nvSpPr>
        <p:spPr>
          <a:xfrm>
            <a:off x="200849" y="4628494"/>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descr="n26 fb Tran Phu"/>
          <p:cNvSpPr/>
          <p:nvPr/>
        </p:nvSpPr>
        <p:spPr>
          <a:xfrm>
            <a:off x="9645964" y="1183732"/>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descr="n26 fb Tran Phu"/>
          <p:cNvSpPr/>
          <p:nvPr/>
        </p:nvSpPr>
        <p:spPr>
          <a:xfrm rot="928922">
            <a:off x="10418510" y="1450573"/>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descr="n26 fb Tran Phu"/>
          <p:cNvSpPr/>
          <p:nvPr/>
        </p:nvSpPr>
        <p:spPr>
          <a:xfrm>
            <a:off x="1834490" y="1102811"/>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1" name="Group 3" descr="n26 fb Tran Phu">
            <a:extLst>
              <a:ext uri="{FF2B5EF4-FFF2-40B4-BE49-F238E27FC236}">
                <a16:creationId xmlns:a16="http://schemas.microsoft.com/office/drawing/2014/main" id="{95BC6B86-F03D-35CF-0E78-68C4F5D6E745}"/>
              </a:ext>
            </a:extLst>
          </p:cNvPr>
          <p:cNvGrpSpPr/>
          <p:nvPr/>
        </p:nvGrpSpPr>
        <p:grpSpPr>
          <a:xfrm>
            <a:off x="126561" y="381000"/>
            <a:ext cx="11790302" cy="6167623"/>
            <a:chOff x="0" y="-38100"/>
            <a:chExt cx="2191546" cy="1042912"/>
          </a:xfrm>
        </p:grpSpPr>
        <p:sp>
          <p:nvSpPr>
            <p:cNvPr id="22" name="Freeform 4">
              <a:extLst>
                <a:ext uri="{FF2B5EF4-FFF2-40B4-BE49-F238E27FC236}">
                  <a16:creationId xmlns:a16="http://schemas.microsoft.com/office/drawing/2014/main" id="{5F10D287-2123-8427-2A69-742EF3726A3B}"/>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endParaRPr lang="en-US"/>
            </a:p>
          </p:txBody>
        </p:sp>
        <p:sp>
          <p:nvSpPr>
            <p:cNvPr id="23" name="TextBox 5">
              <a:extLst>
                <a:ext uri="{FF2B5EF4-FFF2-40B4-BE49-F238E27FC236}">
                  <a16:creationId xmlns:a16="http://schemas.microsoft.com/office/drawing/2014/main" id="{C5A9C2DF-2457-5847-FD84-56BC581D1F55}"/>
                </a:ext>
              </a:extLst>
            </p:cNvPr>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Rectangle 29" descr="n26 fb Tran Phu">
            <a:extLst>
              <a:ext uri="{FF2B5EF4-FFF2-40B4-BE49-F238E27FC236}">
                <a16:creationId xmlns:a16="http://schemas.microsoft.com/office/drawing/2014/main" id="{6E8B8EC9-87DE-1E51-03ED-81A71F6DD5E5}"/>
              </a:ext>
            </a:extLst>
          </p:cNvPr>
          <p:cNvSpPr/>
          <p:nvPr/>
        </p:nvSpPr>
        <p:spPr>
          <a:xfrm>
            <a:off x="5147372" y="3464458"/>
            <a:ext cx="4379849" cy="51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2" name="Rectangle 1" descr="n26 fb Tran Phu">
            <a:extLst>
              <a:ext uri="{FF2B5EF4-FFF2-40B4-BE49-F238E27FC236}">
                <a16:creationId xmlns:a16="http://schemas.microsoft.com/office/drawing/2014/main" id="{D1D71D12-4C75-ADC0-1766-98BD9B7B756F}"/>
              </a:ext>
            </a:extLst>
          </p:cNvPr>
          <p:cNvSpPr/>
          <p:nvPr/>
        </p:nvSpPr>
        <p:spPr>
          <a:xfrm>
            <a:off x="5147372" y="3464458"/>
            <a:ext cx="4379849" cy="51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3" name="Rectangle 2" descr="n26 fb Tran Phu">
            <a:extLst>
              <a:ext uri="{FF2B5EF4-FFF2-40B4-BE49-F238E27FC236}">
                <a16:creationId xmlns:a16="http://schemas.microsoft.com/office/drawing/2014/main" id="{98D2CCEA-FD93-F42A-BB9D-E6BDF3D21F95}"/>
              </a:ext>
            </a:extLst>
          </p:cNvPr>
          <p:cNvSpPr/>
          <p:nvPr/>
        </p:nvSpPr>
        <p:spPr>
          <a:xfrm>
            <a:off x="4994972" y="4133166"/>
            <a:ext cx="4379849" cy="51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5" name="Rectangle 4" descr="n26 fb Tran Phu">
            <a:extLst>
              <a:ext uri="{FF2B5EF4-FFF2-40B4-BE49-F238E27FC236}">
                <a16:creationId xmlns:a16="http://schemas.microsoft.com/office/drawing/2014/main" id="{13B67C84-D5FE-B740-7EC1-C3F84B470B7A}"/>
              </a:ext>
            </a:extLst>
          </p:cNvPr>
          <p:cNvSpPr/>
          <p:nvPr/>
        </p:nvSpPr>
        <p:spPr>
          <a:xfrm>
            <a:off x="5219148" y="4187339"/>
            <a:ext cx="4379849" cy="51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8" name="Rectangle 7" descr="n26 fb Tran Phu">
            <a:extLst>
              <a:ext uri="{FF2B5EF4-FFF2-40B4-BE49-F238E27FC236}">
                <a16:creationId xmlns:a16="http://schemas.microsoft.com/office/drawing/2014/main" id="{CE026740-8F6F-0C0F-EAF0-229165CFB917}"/>
              </a:ext>
            </a:extLst>
          </p:cNvPr>
          <p:cNvSpPr/>
          <p:nvPr/>
        </p:nvSpPr>
        <p:spPr>
          <a:xfrm>
            <a:off x="5071172" y="3715560"/>
            <a:ext cx="4379849" cy="51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9" name="TextBox 8" descr="n26 fb Tran Phu">
            <a:extLst>
              <a:ext uri="{FF2B5EF4-FFF2-40B4-BE49-F238E27FC236}">
                <a16:creationId xmlns:a16="http://schemas.microsoft.com/office/drawing/2014/main" id="{B8243985-C559-693B-0766-A999D844AD8B}"/>
              </a:ext>
            </a:extLst>
          </p:cNvPr>
          <p:cNvSpPr txBox="1"/>
          <p:nvPr/>
        </p:nvSpPr>
        <p:spPr>
          <a:xfrm>
            <a:off x="3887156" y="36471"/>
            <a:ext cx="4417688" cy="523220"/>
          </a:xfrm>
          <a:prstGeom prst="rect">
            <a:avLst/>
          </a:prstGeom>
          <a:noFill/>
        </p:spPr>
        <p:txBody>
          <a:bodyPr wrap="square" rtlCol="0">
            <a:spAutoFit/>
          </a:bodyPr>
          <a:lstStyle/>
          <a:p>
            <a:pPr algn="ctr"/>
            <a:r>
              <a:rPr lang="vi-VN" sz="2800" b="1" dirty="0">
                <a:solidFill>
                  <a:srgbClr val="FF7980"/>
                </a:solidFill>
                <a:latin typeface="Cambria" panose="02040503050406030204" pitchFamily="18" charset="0"/>
              </a:rPr>
              <a:t>T</a:t>
            </a:r>
            <a:r>
              <a:rPr lang="en-US" sz="2800" b="1" dirty="0">
                <a:solidFill>
                  <a:srgbClr val="FF7980"/>
                </a:solidFill>
                <a:latin typeface="Cambria" panose="02040503050406030204" pitchFamily="18" charset="0"/>
              </a:rPr>
              <a:t>RẠM</a:t>
            </a:r>
            <a:r>
              <a:rPr lang="vi-VN" sz="2800" b="1" dirty="0">
                <a:solidFill>
                  <a:srgbClr val="FF7980"/>
                </a:solidFill>
                <a:latin typeface="Cambria" panose="02040503050406030204" pitchFamily="18" charset="0"/>
              </a:rPr>
              <a:t> 1: ĐỘNG CƠ NHIỆT</a:t>
            </a:r>
          </a:p>
        </p:txBody>
      </p:sp>
      <p:sp>
        <p:nvSpPr>
          <p:cNvPr id="10" name="Rectangle 9" descr="n26 fb Tran Phu">
            <a:extLst>
              <a:ext uri="{FF2B5EF4-FFF2-40B4-BE49-F238E27FC236}">
                <a16:creationId xmlns:a16="http://schemas.microsoft.com/office/drawing/2014/main" id="{07CDC62C-F15C-1499-2AE7-7BF86E93680A}"/>
              </a:ext>
            </a:extLst>
          </p:cNvPr>
          <p:cNvSpPr/>
          <p:nvPr/>
        </p:nvSpPr>
        <p:spPr>
          <a:xfrm>
            <a:off x="552974" y="642976"/>
            <a:ext cx="8915400" cy="480837"/>
          </a:xfrm>
          <a:prstGeom prst="rect">
            <a:avLst/>
          </a:prstGeom>
        </p:spPr>
        <p:txBody>
          <a:bodyPr wrap="square">
            <a:spAutoFit/>
          </a:bodyPr>
          <a:lstStyle/>
          <a:p>
            <a:pPr>
              <a:lnSpc>
                <a:spcPct val="115000"/>
              </a:lnSpc>
            </a:pPr>
            <a:r>
              <a:rPr lang="en-US" sz="2400" b="1">
                <a:solidFill>
                  <a:srgbClr val="FF7980"/>
                </a:solidFill>
                <a:latin typeface="Cambria" panose="02040503050406030204" pitchFamily="18" charset="0"/>
                <a:ea typeface="Cambria" panose="02040503050406030204" pitchFamily="18" charset="0"/>
              </a:rPr>
              <a:t>Nêu </a:t>
            </a:r>
            <a:r>
              <a:rPr lang="en-US" sz="2400" b="1" dirty="0" err="1">
                <a:solidFill>
                  <a:srgbClr val="FF7980"/>
                </a:solidFill>
                <a:latin typeface="Cambria" panose="02040503050406030204" pitchFamily="18" charset="0"/>
                <a:ea typeface="Cambria" panose="02040503050406030204" pitchFamily="18" charset="0"/>
              </a:rPr>
              <a:t>cấu</a:t>
            </a:r>
            <a:r>
              <a:rPr lang="en-US" sz="2400" b="1" dirty="0">
                <a:solidFill>
                  <a:srgbClr val="FF7980"/>
                </a:solidFill>
                <a:latin typeface="Cambria" panose="02040503050406030204" pitchFamily="18" charset="0"/>
                <a:ea typeface="Cambria" panose="02040503050406030204" pitchFamily="18" charset="0"/>
              </a:rPr>
              <a:t> </a:t>
            </a:r>
            <a:r>
              <a:rPr lang="en-US" sz="2400" b="1" dirty="0" err="1">
                <a:solidFill>
                  <a:srgbClr val="FF7980"/>
                </a:solidFill>
                <a:latin typeface="Cambria" panose="02040503050406030204" pitchFamily="18" charset="0"/>
                <a:ea typeface="Cambria" panose="02040503050406030204" pitchFamily="18" charset="0"/>
              </a:rPr>
              <a:t>tạo</a:t>
            </a:r>
            <a:r>
              <a:rPr lang="en-US" sz="2400" b="1" dirty="0">
                <a:solidFill>
                  <a:srgbClr val="FF7980"/>
                </a:solidFill>
                <a:latin typeface="Cambria" panose="02040503050406030204" pitchFamily="18" charset="0"/>
                <a:ea typeface="Cambria" panose="02040503050406030204" pitchFamily="18" charset="0"/>
              </a:rPr>
              <a:t> </a:t>
            </a:r>
            <a:r>
              <a:rPr lang="en-US" sz="2400" b="1" dirty="0" err="1">
                <a:solidFill>
                  <a:srgbClr val="FF7980"/>
                </a:solidFill>
                <a:latin typeface="Cambria" panose="02040503050406030204" pitchFamily="18" charset="0"/>
                <a:ea typeface="Cambria" panose="02040503050406030204" pitchFamily="18" charset="0"/>
              </a:rPr>
              <a:t>của</a:t>
            </a:r>
            <a:r>
              <a:rPr lang="en-US" sz="2400" b="1" dirty="0">
                <a:solidFill>
                  <a:srgbClr val="FF7980"/>
                </a:solidFill>
                <a:latin typeface="Cambria" panose="02040503050406030204" pitchFamily="18" charset="0"/>
                <a:ea typeface="Cambria" panose="02040503050406030204" pitchFamily="18" charset="0"/>
              </a:rPr>
              <a:t> </a:t>
            </a:r>
            <a:r>
              <a:rPr lang="en-US" sz="2400" b="1" dirty="0" err="1">
                <a:solidFill>
                  <a:srgbClr val="FF7980"/>
                </a:solidFill>
                <a:latin typeface="Cambria" panose="02040503050406030204" pitchFamily="18" charset="0"/>
                <a:ea typeface="Cambria" panose="02040503050406030204" pitchFamily="18" charset="0"/>
              </a:rPr>
              <a:t>động</a:t>
            </a:r>
            <a:r>
              <a:rPr lang="en-US" sz="2400" b="1" dirty="0">
                <a:solidFill>
                  <a:srgbClr val="FF7980"/>
                </a:solidFill>
                <a:latin typeface="Cambria" panose="02040503050406030204" pitchFamily="18" charset="0"/>
                <a:ea typeface="Cambria" panose="02040503050406030204" pitchFamily="18" charset="0"/>
              </a:rPr>
              <a:t> </a:t>
            </a:r>
            <a:r>
              <a:rPr lang="en-US" sz="2400" b="1" dirty="0" err="1">
                <a:solidFill>
                  <a:srgbClr val="FF7980"/>
                </a:solidFill>
                <a:latin typeface="Cambria" panose="02040503050406030204" pitchFamily="18" charset="0"/>
                <a:ea typeface="Cambria" panose="02040503050406030204" pitchFamily="18" charset="0"/>
              </a:rPr>
              <a:t>cơ</a:t>
            </a:r>
            <a:r>
              <a:rPr lang="en-US" sz="2400" b="1" dirty="0">
                <a:solidFill>
                  <a:srgbClr val="FF7980"/>
                </a:solidFill>
                <a:latin typeface="Cambria" panose="02040503050406030204" pitchFamily="18" charset="0"/>
                <a:ea typeface="Cambria" panose="02040503050406030204" pitchFamily="18" charset="0"/>
              </a:rPr>
              <a:t> </a:t>
            </a:r>
            <a:r>
              <a:rPr lang="en-US" sz="2400" b="1" dirty="0" err="1">
                <a:solidFill>
                  <a:srgbClr val="FF7980"/>
                </a:solidFill>
                <a:latin typeface="Cambria" panose="02040503050406030204" pitchFamily="18" charset="0"/>
                <a:ea typeface="Cambria" panose="02040503050406030204" pitchFamily="18" charset="0"/>
              </a:rPr>
              <a:t>nhiệt</a:t>
            </a:r>
            <a:r>
              <a:rPr lang="en-US" sz="2400" b="1" dirty="0">
                <a:solidFill>
                  <a:srgbClr val="FF7980"/>
                </a:solidFill>
                <a:latin typeface="Cambria" panose="02040503050406030204" pitchFamily="18" charset="0"/>
                <a:ea typeface="Cambria" panose="02040503050406030204" pitchFamily="18" charset="0"/>
              </a:rPr>
              <a:t>? </a:t>
            </a:r>
            <a:r>
              <a:rPr lang="en-US" sz="2400" b="1" dirty="0" err="1">
                <a:solidFill>
                  <a:srgbClr val="FF7980"/>
                </a:solidFill>
                <a:latin typeface="Cambria" panose="02040503050406030204" pitchFamily="18" charset="0"/>
                <a:ea typeface="Cambria" panose="02040503050406030204" pitchFamily="18" charset="0"/>
              </a:rPr>
              <a:t>Hiệu</a:t>
            </a:r>
            <a:r>
              <a:rPr lang="en-US" sz="2400" b="1" dirty="0">
                <a:solidFill>
                  <a:srgbClr val="FF7980"/>
                </a:solidFill>
                <a:latin typeface="Cambria" panose="02040503050406030204" pitchFamily="18" charset="0"/>
                <a:ea typeface="Cambria" panose="02040503050406030204" pitchFamily="18" charset="0"/>
              </a:rPr>
              <a:t> </a:t>
            </a:r>
            <a:r>
              <a:rPr lang="en-US" sz="2400" b="1" dirty="0" err="1">
                <a:solidFill>
                  <a:srgbClr val="FF7980"/>
                </a:solidFill>
                <a:latin typeface="Cambria" panose="02040503050406030204" pitchFamily="18" charset="0"/>
                <a:ea typeface="Cambria" panose="02040503050406030204" pitchFamily="18" charset="0"/>
              </a:rPr>
              <a:t>suất</a:t>
            </a:r>
            <a:r>
              <a:rPr lang="en-US" sz="2400" b="1" dirty="0">
                <a:solidFill>
                  <a:srgbClr val="FF7980"/>
                </a:solidFill>
                <a:latin typeface="Cambria" panose="02040503050406030204" pitchFamily="18" charset="0"/>
                <a:ea typeface="Cambria" panose="02040503050406030204" pitchFamily="18" charset="0"/>
              </a:rPr>
              <a:t> </a:t>
            </a:r>
            <a:r>
              <a:rPr lang="en-US" sz="2400" b="1" dirty="0" err="1">
                <a:solidFill>
                  <a:srgbClr val="FF7980"/>
                </a:solidFill>
                <a:latin typeface="Cambria" panose="02040503050406030204" pitchFamily="18" charset="0"/>
                <a:ea typeface="Cambria" panose="02040503050406030204" pitchFamily="18" charset="0"/>
              </a:rPr>
              <a:t>của</a:t>
            </a:r>
            <a:r>
              <a:rPr lang="en-US" sz="2400" b="1" dirty="0">
                <a:solidFill>
                  <a:srgbClr val="FF7980"/>
                </a:solidFill>
                <a:latin typeface="Cambria" panose="02040503050406030204" pitchFamily="18" charset="0"/>
                <a:ea typeface="Cambria" panose="02040503050406030204" pitchFamily="18" charset="0"/>
              </a:rPr>
              <a:t> </a:t>
            </a:r>
            <a:r>
              <a:rPr lang="en-US" sz="2400" b="1" dirty="0" err="1">
                <a:solidFill>
                  <a:srgbClr val="FF7980"/>
                </a:solidFill>
                <a:latin typeface="Cambria" panose="02040503050406030204" pitchFamily="18" charset="0"/>
                <a:ea typeface="Cambria" panose="02040503050406030204" pitchFamily="18" charset="0"/>
              </a:rPr>
              <a:t>động</a:t>
            </a:r>
            <a:r>
              <a:rPr lang="en-US" sz="2400" b="1" dirty="0">
                <a:solidFill>
                  <a:srgbClr val="FF7980"/>
                </a:solidFill>
                <a:latin typeface="Cambria" panose="02040503050406030204" pitchFamily="18" charset="0"/>
                <a:ea typeface="Cambria" panose="02040503050406030204" pitchFamily="18" charset="0"/>
              </a:rPr>
              <a:t> </a:t>
            </a:r>
            <a:r>
              <a:rPr lang="en-US" sz="2400" b="1" dirty="0" err="1">
                <a:solidFill>
                  <a:srgbClr val="FF7980"/>
                </a:solidFill>
                <a:latin typeface="Cambria" panose="02040503050406030204" pitchFamily="18" charset="0"/>
                <a:ea typeface="Cambria" panose="02040503050406030204" pitchFamily="18" charset="0"/>
              </a:rPr>
              <a:t>cơ</a:t>
            </a:r>
            <a:r>
              <a:rPr lang="en-US" sz="2400" b="1" dirty="0">
                <a:solidFill>
                  <a:srgbClr val="FF7980"/>
                </a:solidFill>
                <a:latin typeface="Cambria" panose="02040503050406030204" pitchFamily="18" charset="0"/>
                <a:ea typeface="Cambria" panose="02040503050406030204" pitchFamily="18" charset="0"/>
              </a:rPr>
              <a:t> </a:t>
            </a:r>
            <a:r>
              <a:rPr lang="en-US" sz="2400" b="1" dirty="0" err="1">
                <a:solidFill>
                  <a:srgbClr val="FF7980"/>
                </a:solidFill>
                <a:latin typeface="Cambria" panose="02040503050406030204" pitchFamily="18" charset="0"/>
                <a:ea typeface="Cambria" panose="02040503050406030204" pitchFamily="18" charset="0"/>
              </a:rPr>
              <a:t>nhiệt</a:t>
            </a:r>
            <a:r>
              <a:rPr lang="en-US" sz="2400" b="1" dirty="0">
                <a:solidFill>
                  <a:srgbClr val="FF7980"/>
                </a:solidFill>
                <a:latin typeface="Cambria" panose="02040503050406030204" pitchFamily="18" charset="0"/>
                <a:ea typeface="Cambria" panose="02040503050406030204" pitchFamily="18" charset="0"/>
              </a:rPr>
              <a:t>?</a:t>
            </a:r>
          </a:p>
        </p:txBody>
      </p:sp>
      <p:sp>
        <p:nvSpPr>
          <p:cNvPr id="15" name="Rectangle 14" descr="n26 fb Tran Phu">
            <a:extLst>
              <a:ext uri="{FF2B5EF4-FFF2-40B4-BE49-F238E27FC236}">
                <a16:creationId xmlns:a16="http://schemas.microsoft.com/office/drawing/2014/main" id="{6900D7A3-A4A5-F3E6-9D14-DD6E58C2F33F}"/>
              </a:ext>
            </a:extLst>
          </p:cNvPr>
          <p:cNvSpPr/>
          <p:nvPr/>
        </p:nvSpPr>
        <p:spPr>
          <a:xfrm>
            <a:off x="626274" y="1240694"/>
            <a:ext cx="6649580" cy="2604496"/>
          </a:xfrm>
          <a:prstGeom prst="rect">
            <a:avLst/>
          </a:prstGeom>
        </p:spPr>
        <p:txBody>
          <a:bodyPr wrap="square">
            <a:spAutoFit/>
          </a:bodyPr>
          <a:lstStyle/>
          <a:p>
            <a:pPr>
              <a:lnSpc>
                <a:spcPct val="115000"/>
              </a:lnSpc>
            </a:pPr>
            <a:r>
              <a:rPr lang="en-US" sz="2400" b="1" i="1" dirty="0">
                <a:latin typeface="Cambria" panose="02040503050406030204" pitchFamily="18" charset="0"/>
                <a:ea typeface="Cambria" panose="02040503050406030204" pitchFamily="18" charset="0"/>
                <a:cs typeface="Times New Roman" panose="02020603050405020304" pitchFamily="18" charset="0"/>
              </a:rPr>
              <a:t>* </a:t>
            </a:r>
            <a:r>
              <a:rPr lang="en-US" sz="2400" b="1" i="1" dirty="0" err="1">
                <a:latin typeface="Cambria" panose="02040503050406030204" pitchFamily="18" charset="0"/>
                <a:ea typeface="Cambria" panose="02040503050406030204" pitchFamily="18" charset="0"/>
                <a:cs typeface="Times New Roman" panose="02020603050405020304" pitchFamily="18" charset="0"/>
              </a:rPr>
              <a:t>Mỗi</a:t>
            </a:r>
            <a:r>
              <a:rPr lang="en-US" sz="2400" b="1" i="1" dirty="0">
                <a:latin typeface="Cambria" panose="02040503050406030204" pitchFamily="18" charset="0"/>
                <a:ea typeface="Cambria" panose="02040503050406030204" pitchFamily="18" charset="0"/>
                <a:cs typeface="Times New Roman" panose="02020603050405020304" pitchFamily="18" charset="0"/>
              </a:rPr>
              <a:t> </a:t>
            </a:r>
            <a:r>
              <a:rPr lang="en-US" sz="2400" b="1" i="1" dirty="0" err="1">
                <a:latin typeface="Cambria" panose="02040503050406030204" pitchFamily="18" charset="0"/>
                <a:ea typeface="Cambria" panose="02040503050406030204" pitchFamily="18" charset="0"/>
                <a:cs typeface="Times New Roman" panose="02020603050405020304" pitchFamily="18" charset="0"/>
              </a:rPr>
              <a:t>động</a:t>
            </a:r>
            <a:r>
              <a:rPr lang="en-US" sz="2400" b="1" i="1" dirty="0">
                <a:latin typeface="Cambria" panose="02040503050406030204" pitchFamily="18" charset="0"/>
                <a:ea typeface="Cambria" panose="02040503050406030204" pitchFamily="18" charset="0"/>
                <a:cs typeface="Times New Roman" panose="02020603050405020304" pitchFamily="18" charset="0"/>
              </a:rPr>
              <a:t> </a:t>
            </a:r>
            <a:r>
              <a:rPr lang="en-US" sz="2400" b="1" i="1" dirty="0" err="1">
                <a:latin typeface="Cambria" panose="02040503050406030204" pitchFamily="18" charset="0"/>
                <a:ea typeface="Cambria" panose="02040503050406030204" pitchFamily="18" charset="0"/>
                <a:cs typeface="Times New Roman" panose="02020603050405020304" pitchFamily="18" charset="0"/>
              </a:rPr>
              <a:t>cơ</a:t>
            </a:r>
            <a:r>
              <a:rPr lang="en-US" sz="2400" b="1" i="1" dirty="0">
                <a:latin typeface="Cambria" panose="02040503050406030204" pitchFamily="18" charset="0"/>
                <a:ea typeface="Cambria" panose="02040503050406030204" pitchFamily="18" charset="0"/>
                <a:cs typeface="Times New Roman" panose="02020603050405020304" pitchFamily="18" charset="0"/>
              </a:rPr>
              <a:t> </a:t>
            </a:r>
            <a:r>
              <a:rPr lang="en-US" sz="2400" b="1" i="1" dirty="0" err="1">
                <a:latin typeface="Cambria" panose="02040503050406030204" pitchFamily="18" charset="0"/>
                <a:ea typeface="Cambria" panose="02040503050406030204" pitchFamily="18" charset="0"/>
                <a:cs typeface="Times New Roman" panose="02020603050405020304" pitchFamily="18" charset="0"/>
              </a:rPr>
              <a:t>nhiệt</a:t>
            </a:r>
            <a:r>
              <a:rPr lang="en-US" sz="2400" b="1" i="1" dirty="0">
                <a:latin typeface="Cambria" panose="02040503050406030204" pitchFamily="18" charset="0"/>
                <a:ea typeface="Cambria" panose="02040503050406030204" pitchFamily="18" charset="0"/>
                <a:cs typeface="Times New Roman" panose="02020603050405020304" pitchFamily="18" charset="0"/>
              </a:rPr>
              <a:t> </a:t>
            </a:r>
            <a:r>
              <a:rPr lang="en-US" sz="2400" b="1" i="1" dirty="0" err="1">
                <a:latin typeface="Cambria" panose="02040503050406030204" pitchFamily="18" charset="0"/>
                <a:ea typeface="Cambria" panose="02040503050406030204" pitchFamily="18" charset="0"/>
                <a:cs typeface="Times New Roman" panose="02020603050405020304" pitchFamily="18" charset="0"/>
              </a:rPr>
              <a:t>đều</a:t>
            </a:r>
            <a:r>
              <a:rPr lang="en-US" sz="2400" b="1" i="1" dirty="0">
                <a:latin typeface="Cambria" panose="02040503050406030204" pitchFamily="18" charset="0"/>
                <a:ea typeface="Cambria" panose="02040503050406030204" pitchFamily="18" charset="0"/>
                <a:cs typeface="Times New Roman" panose="02020603050405020304" pitchFamily="18" charset="0"/>
              </a:rPr>
              <a:t> </a:t>
            </a:r>
            <a:r>
              <a:rPr lang="en-US" sz="2400" b="1" i="1" dirty="0" err="1">
                <a:latin typeface="Cambria" panose="02040503050406030204" pitchFamily="18" charset="0"/>
                <a:ea typeface="Cambria" panose="02040503050406030204" pitchFamily="18" charset="0"/>
                <a:cs typeface="Times New Roman" panose="02020603050405020304" pitchFamily="18" charset="0"/>
              </a:rPr>
              <a:t>có</a:t>
            </a:r>
            <a:r>
              <a:rPr lang="en-US" sz="2400" b="1" i="1" dirty="0">
                <a:latin typeface="Cambria" panose="02040503050406030204" pitchFamily="18" charset="0"/>
                <a:ea typeface="Cambria" panose="02040503050406030204" pitchFamily="18" charset="0"/>
                <a:cs typeface="Times New Roman" panose="02020603050405020304" pitchFamily="18" charset="0"/>
              </a:rPr>
              <a:t> </a:t>
            </a:r>
            <a:r>
              <a:rPr lang="en-US" sz="2400" b="1" i="1" dirty="0" err="1">
                <a:latin typeface="Cambria" panose="02040503050406030204" pitchFamily="18" charset="0"/>
                <a:ea typeface="Cambria" panose="02040503050406030204" pitchFamily="18" charset="0"/>
                <a:cs typeface="Times New Roman" panose="02020603050405020304" pitchFamily="18" charset="0"/>
              </a:rPr>
              <a:t>ba</a:t>
            </a:r>
            <a:r>
              <a:rPr lang="en-US" sz="2400" b="1" i="1" dirty="0">
                <a:latin typeface="Cambria" panose="02040503050406030204" pitchFamily="18" charset="0"/>
                <a:ea typeface="Cambria" panose="02040503050406030204" pitchFamily="18" charset="0"/>
                <a:cs typeface="Times New Roman" panose="02020603050405020304" pitchFamily="18" charset="0"/>
              </a:rPr>
              <a:t> </a:t>
            </a:r>
            <a:r>
              <a:rPr lang="en-US" sz="2400" b="1" i="1" dirty="0" err="1">
                <a:latin typeface="Cambria" panose="02040503050406030204" pitchFamily="18" charset="0"/>
                <a:ea typeface="Cambria" panose="02040503050406030204" pitchFamily="18" charset="0"/>
                <a:cs typeface="Times New Roman" panose="02020603050405020304" pitchFamily="18" charset="0"/>
              </a:rPr>
              <a:t>bộ</a:t>
            </a:r>
            <a:r>
              <a:rPr lang="en-US" sz="2400" b="1" i="1" dirty="0">
                <a:latin typeface="Cambria" panose="02040503050406030204" pitchFamily="18" charset="0"/>
                <a:ea typeface="Cambria" panose="02040503050406030204" pitchFamily="18" charset="0"/>
                <a:cs typeface="Times New Roman" panose="02020603050405020304" pitchFamily="18" charset="0"/>
              </a:rPr>
              <a:t> </a:t>
            </a:r>
            <a:r>
              <a:rPr lang="en-US" sz="2400" b="1" i="1" dirty="0" err="1">
                <a:latin typeface="Cambria" panose="02040503050406030204" pitchFamily="18" charset="0"/>
                <a:ea typeface="Cambria" panose="02040503050406030204" pitchFamily="18" charset="0"/>
                <a:cs typeface="Times New Roman" panose="02020603050405020304" pitchFamily="18" charset="0"/>
              </a:rPr>
              <a:t>phận</a:t>
            </a:r>
            <a:r>
              <a:rPr lang="en-US" sz="2400" b="1" i="1" dirty="0">
                <a:latin typeface="Cambria" panose="02040503050406030204" pitchFamily="18" charset="0"/>
                <a:ea typeface="Cambria" panose="02040503050406030204" pitchFamily="18" charset="0"/>
                <a:cs typeface="Times New Roman" panose="02020603050405020304" pitchFamily="18" charset="0"/>
              </a:rPr>
              <a:t> </a:t>
            </a:r>
            <a:r>
              <a:rPr lang="en-US" sz="2400" b="1" i="1" dirty="0" err="1">
                <a:latin typeface="Cambria" panose="02040503050406030204" pitchFamily="18" charset="0"/>
                <a:ea typeface="Cambria" panose="02040503050406030204" pitchFamily="18" charset="0"/>
                <a:cs typeface="Times New Roman" panose="02020603050405020304" pitchFamily="18" charset="0"/>
              </a:rPr>
              <a:t>chính</a:t>
            </a:r>
            <a:r>
              <a:rPr lang="en-US" sz="2400" b="1" i="1" dirty="0">
                <a:latin typeface="Cambria" panose="02040503050406030204" pitchFamily="18" charset="0"/>
                <a:ea typeface="Cambria" panose="02040503050406030204" pitchFamily="18" charset="0"/>
                <a:cs typeface="Times New Roman" panose="02020603050405020304" pitchFamily="18" charset="0"/>
              </a:rPr>
              <a:t>:</a:t>
            </a:r>
            <a:endParaRPr lang="en-US" sz="2400" dirty="0">
              <a:latin typeface="Cambria" panose="02040503050406030204" pitchFamily="18" charset="0"/>
              <a:ea typeface="Cambria" panose="02040503050406030204" pitchFamily="18" charset="0"/>
            </a:endParaRPr>
          </a:p>
          <a:p>
            <a:pPr marL="685800" indent="-685800" algn="just">
              <a:lnSpc>
                <a:spcPct val="115000"/>
              </a:lnSpc>
            </a:pPr>
            <a:r>
              <a:rPr lang="en-US" sz="2400" dirty="0">
                <a:latin typeface="Cambria" panose="02040503050406030204" pitchFamily="18" charset="0"/>
                <a:ea typeface="Cambria" panose="02040503050406030204" pitchFamily="18" charset="0"/>
                <a:cs typeface="Times New Roman" panose="02020603050405020304" pitchFamily="18" charset="0"/>
              </a:rPr>
              <a:t>       - </a:t>
            </a:r>
            <a:r>
              <a:rPr lang="en-US" sz="2400" dirty="0" err="1">
                <a:latin typeface="Cambria" panose="02040503050406030204" pitchFamily="18" charset="0"/>
                <a:ea typeface="Cambria" panose="02040503050406030204" pitchFamily="18" charset="0"/>
                <a:cs typeface="Times New Roman" panose="02020603050405020304" pitchFamily="18" charset="0"/>
              </a:rPr>
              <a:t>Nguồn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nóng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có</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nhiệt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độ</a:t>
            </a:r>
            <a:r>
              <a:rPr lang="en-US" sz="2400" dirty="0">
                <a:latin typeface="Cambria" panose="02040503050406030204" pitchFamily="18" charset="0"/>
                <a:ea typeface="Cambria" panose="02040503050406030204" pitchFamily="18" charset="0"/>
                <a:cs typeface="Times New Roman" panose="02020603050405020304" pitchFamily="18" charset="0"/>
              </a:rPr>
              <a:t> T</a:t>
            </a:r>
            <a:r>
              <a:rPr lang="en-US" sz="2400" baseline="-25000" dirty="0">
                <a:latin typeface="Cambria" panose="02040503050406030204" pitchFamily="18" charset="0"/>
                <a:ea typeface="Cambria" panose="02040503050406030204" pitchFamily="18" charset="0"/>
                <a:cs typeface="Times New Roman" panose="02020603050405020304" pitchFamily="18" charset="0"/>
              </a:rPr>
              <a:t>1</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cung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cấp</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nhiệt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lượng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cho</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động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cơ</a:t>
            </a:r>
            <a:r>
              <a:rPr lang="en-US" sz="2400" dirty="0">
                <a:latin typeface="Cambria" panose="02040503050406030204" pitchFamily="18" charset="0"/>
                <a:ea typeface="Cambria" panose="02040503050406030204" pitchFamily="18" charset="0"/>
                <a:cs typeface="Times New Roman" panose="02020603050405020304" pitchFamily="18" charset="0"/>
              </a:rPr>
              <a:t>.</a:t>
            </a:r>
            <a:endParaRPr lang="en-US" sz="2400" dirty="0">
              <a:latin typeface="Cambria" panose="02040503050406030204" pitchFamily="18" charset="0"/>
              <a:ea typeface="Cambria" panose="02040503050406030204" pitchFamily="18" charset="0"/>
            </a:endParaRPr>
          </a:p>
          <a:p>
            <a:pPr marL="685800" indent="-685800" algn="just">
              <a:lnSpc>
                <a:spcPct val="115000"/>
              </a:lnSpc>
            </a:pPr>
            <a:r>
              <a:rPr lang="en-US" sz="2400" dirty="0">
                <a:latin typeface="Cambria" panose="02040503050406030204" pitchFamily="18" charset="0"/>
                <a:ea typeface="Cambria" panose="02040503050406030204" pitchFamily="18" charset="0"/>
                <a:cs typeface="Times New Roman" panose="02020603050405020304" pitchFamily="18" charset="0"/>
              </a:rPr>
              <a:t>       - </a:t>
            </a:r>
            <a:r>
              <a:rPr lang="en-US" sz="2400" dirty="0" err="1">
                <a:latin typeface="Cambria" panose="02040503050406030204" pitchFamily="18" charset="0"/>
                <a:ea typeface="Cambria" panose="02040503050406030204" pitchFamily="18" charset="0"/>
                <a:cs typeface="Times New Roman" panose="02020603050405020304" pitchFamily="18" charset="0"/>
              </a:rPr>
              <a:t>Bộ</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phận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phát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động</a:t>
            </a:r>
            <a:r>
              <a:rPr lang="en-US" sz="2400" dirty="0">
                <a:latin typeface="Cambria" panose="02040503050406030204" pitchFamily="18" charset="0"/>
                <a:ea typeface="Cambria" panose="02040503050406030204" pitchFamily="18" charset="0"/>
                <a:cs typeface="Times New Roman" panose="02020603050405020304" pitchFamily="18" charset="0"/>
              </a:rPr>
              <a:t> </a:t>
            </a:r>
            <a:endParaRPr lang="en-US" sz="2400" dirty="0">
              <a:latin typeface="Cambria" panose="02040503050406030204" pitchFamily="18" charset="0"/>
              <a:ea typeface="Cambria" panose="02040503050406030204" pitchFamily="18" charset="0"/>
            </a:endParaRPr>
          </a:p>
          <a:p>
            <a:pPr marL="685800" indent="-685800" algn="just">
              <a:lnSpc>
                <a:spcPct val="115000"/>
              </a:lnSpc>
            </a:pPr>
            <a:r>
              <a:rPr lang="en-US" sz="2400" dirty="0">
                <a:latin typeface="Cambria" panose="02040503050406030204" pitchFamily="18" charset="0"/>
                <a:ea typeface="Cambria" panose="02040503050406030204" pitchFamily="18" charset="0"/>
                <a:cs typeface="Times New Roman" panose="02020603050405020304" pitchFamily="18" charset="0"/>
              </a:rPr>
              <a:t>       - </a:t>
            </a:r>
            <a:r>
              <a:rPr lang="en-US" sz="2400" dirty="0" err="1">
                <a:latin typeface="Cambria" panose="02040503050406030204" pitchFamily="18" charset="0"/>
                <a:ea typeface="Cambria" panose="02040503050406030204" pitchFamily="18" charset="0"/>
                <a:cs typeface="Times New Roman" panose="02020603050405020304" pitchFamily="18" charset="0"/>
              </a:rPr>
              <a:t>Nguồn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lạnh</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có</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nhiệt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độ</a:t>
            </a:r>
            <a:r>
              <a:rPr lang="en-US" sz="2400" dirty="0">
                <a:latin typeface="Cambria" panose="02040503050406030204" pitchFamily="18" charset="0"/>
                <a:ea typeface="Cambria" panose="02040503050406030204" pitchFamily="18" charset="0"/>
                <a:cs typeface="Times New Roman" panose="02020603050405020304" pitchFamily="18" charset="0"/>
              </a:rPr>
              <a:t> T</a:t>
            </a:r>
            <a:r>
              <a:rPr lang="en-US" sz="2400" baseline="-25000" dirty="0">
                <a:latin typeface="Cambria" panose="02040503050406030204" pitchFamily="18" charset="0"/>
                <a:ea typeface="Cambria" panose="02040503050406030204" pitchFamily="18" charset="0"/>
                <a:cs typeface="Times New Roman" panose="02020603050405020304" pitchFamily="18" charset="0"/>
              </a:rPr>
              <a:t>2</a:t>
            </a:r>
            <a:r>
              <a:rPr lang="en-US" sz="2400" dirty="0">
                <a:latin typeface="Cambria" panose="02040503050406030204" pitchFamily="18" charset="0"/>
                <a:ea typeface="Cambria" panose="02040503050406030204" pitchFamily="18" charset="0"/>
                <a:cs typeface="Times New Roman" panose="02020603050405020304" pitchFamily="18" charset="0"/>
              </a:rPr>
              <a:t> &lt; T</a:t>
            </a:r>
            <a:r>
              <a:rPr lang="en-US" sz="2400" baseline="-25000" dirty="0">
                <a:latin typeface="Cambria" panose="02040503050406030204" pitchFamily="18" charset="0"/>
                <a:ea typeface="Cambria" panose="02040503050406030204" pitchFamily="18" charset="0"/>
                <a:cs typeface="Times New Roman" panose="02020603050405020304" pitchFamily="18" charset="0"/>
              </a:rPr>
              <a:t>1 </a:t>
            </a:r>
            <a:r>
              <a:rPr lang="en-US" sz="2400" dirty="0" err="1">
                <a:latin typeface="Cambria" panose="02040503050406030204" pitchFamily="18" charset="0"/>
                <a:ea typeface="Cambria" panose="02040503050406030204" pitchFamily="18" charset="0"/>
                <a:cs typeface="Times New Roman" panose="02020603050405020304" pitchFamily="18" charset="0"/>
              </a:rPr>
              <a:t>nhận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nhiệt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lượng</a:t>
            </a:r>
            <a:r>
              <a:rPr lang="en-US" sz="2400" dirty="0">
                <a:latin typeface="Cambria" panose="02040503050406030204" pitchFamily="18" charset="0"/>
                <a:ea typeface="Cambria" panose="02040503050406030204" pitchFamily="18" charset="0"/>
                <a:cs typeface="Times New Roman" panose="02020603050405020304" pitchFamily="18" charset="0"/>
              </a:rPr>
              <a:t> do </a:t>
            </a:r>
            <a:r>
              <a:rPr lang="en-US" sz="2400" dirty="0" err="1">
                <a:latin typeface="Cambria" panose="02040503050406030204" pitchFamily="18" charset="0"/>
                <a:ea typeface="Cambria" panose="02040503050406030204" pitchFamily="18" charset="0"/>
                <a:cs typeface="Times New Roman" panose="02020603050405020304" pitchFamily="18" charset="0"/>
              </a:rPr>
              <a:t>động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cơ</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toả</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ra.</a:t>
            </a:r>
            <a:endParaRPr lang="en-US" sz="2400" dirty="0">
              <a:latin typeface="Cambria" panose="02040503050406030204" pitchFamily="18" charset="0"/>
              <a:ea typeface="Cambria" panose="02040503050406030204" pitchFamily="18" charset="0"/>
            </a:endParaRPr>
          </a:p>
        </p:txBody>
      </p:sp>
      <p:sp>
        <p:nvSpPr>
          <p:cNvPr id="24" name="Rectangle 23" descr="n26 fb Tran Phu">
            <a:extLst>
              <a:ext uri="{FF2B5EF4-FFF2-40B4-BE49-F238E27FC236}">
                <a16:creationId xmlns:a16="http://schemas.microsoft.com/office/drawing/2014/main" id="{12097D77-949E-D6BF-CF8A-C5B365E69ED3}"/>
              </a:ext>
            </a:extLst>
          </p:cNvPr>
          <p:cNvSpPr/>
          <p:nvPr/>
        </p:nvSpPr>
        <p:spPr>
          <a:xfrm>
            <a:off x="557297" y="3829549"/>
            <a:ext cx="3770712" cy="480837"/>
          </a:xfrm>
          <a:prstGeom prst="rect">
            <a:avLst/>
          </a:prstGeom>
        </p:spPr>
        <p:txBody>
          <a:bodyPr wrap="none">
            <a:spAutoFit/>
          </a:bodyPr>
          <a:lstStyle/>
          <a:p>
            <a:pPr>
              <a:lnSpc>
                <a:spcPct val="115000"/>
              </a:lnSpc>
            </a:pPr>
            <a:r>
              <a:rPr lang="en-US"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Hiệu</a:t>
            </a:r>
            <a:r>
              <a:rPr lang="en-US" sz="24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suất</a:t>
            </a:r>
            <a:r>
              <a:rPr lang="en-US" sz="24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động</a:t>
            </a:r>
            <a:r>
              <a:rPr lang="en-US" sz="24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cơ</a:t>
            </a:r>
            <a:r>
              <a:rPr lang="en-US" sz="24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4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endParaRPr lang="en-US" sz="2400" dirty="0">
              <a:latin typeface="Cambria" panose="02040503050406030204" pitchFamily="18" charset="0"/>
              <a:ea typeface="Cambria" panose="02040503050406030204" pitchFamily="18" charset="0"/>
            </a:endParaRPr>
          </a:p>
        </p:txBody>
      </p:sp>
      <p:graphicFrame>
        <p:nvGraphicFramePr>
          <p:cNvPr id="25" name="Object 24" descr="n26 fb Tran Phu">
            <a:extLst>
              <a:ext uri="{FF2B5EF4-FFF2-40B4-BE49-F238E27FC236}">
                <a16:creationId xmlns:a16="http://schemas.microsoft.com/office/drawing/2014/main" id="{B420C9C8-1346-2CF3-EC1A-0CD96FDD2D89}"/>
              </a:ext>
            </a:extLst>
          </p:cNvPr>
          <p:cNvGraphicFramePr>
            <a:graphicFrameLocks noChangeAspect="1"/>
          </p:cNvGraphicFramePr>
          <p:nvPr>
            <p:extLst>
              <p:ext uri="{D42A27DB-BD31-4B8C-83A1-F6EECF244321}">
                <p14:modId xmlns:p14="http://schemas.microsoft.com/office/powerpoint/2010/main" val="3418517186"/>
              </p:ext>
            </p:extLst>
          </p:nvPr>
        </p:nvGraphicFramePr>
        <p:xfrm>
          <a:off x="1506496" y="4310386"/>
          <a:ext cx="2988414" cy="835271"/>
        </p:xfrm>
        <a:graphic>
          <a:graphicData uri="http://schemas.openxmlformats.org/presentationml/2006/ole">
            <mc:AlternateContent xmlns:mc="http://schemas.openxmlformats.org/markup-compatibility/2006">
              <mc:Choice xmlns:v="urn:schemas-microsoft-com:vml" Requires="v">
                <p:oleObj spid="_x0000_s1030" name="Equation" r:id="rId9" imgW="1548728" imgH="431613" progId="Equation.DSMT4">
                  <p:embed/>
                </p:oleObj>
              </mc:Choice>
              <mc:Fallback>
                <p:oleObj name="Equation" r:id="rId9" imgW="1548728" imgH="431613" progId="Equation.DSMT4">
                  <p:embed/>
                  <p:pic>
                    <p:nvPicPr>
                      <p:cNvPr id="25" name="Object 24">
                        <a:extLst>
                          <a:ext uri="{FF2B5EF4-FFF2-40B4-BE49-F238E27FC236}">
                            <a16:creationId xmlns:a16="http://schemas.microsoft.com/office/drawing/2014/main" id="{B420C9C8-1346-2CF3-EC1A-0CD96FDD2D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6496" y="4310386"/>
                        <a:ext cx="2988414" cy="835271"/>
                      </a:xfrm>
                      <a:prstGeom prst="rect">
                        <a:avLst/>
                      </a:prstGeom>
                      <a:solidFill>
                        <a:schemeClr val="accent6">
                          <a:lumMod val="60000"/>
                          <a:lumOff val="40000"/>
                        </a:schemeClr>
                      </a:solidFill>
                    </p:spPr>
                  </p:pic>
                </p:oleObj>
              </mc:Fallback>
            </mc:AlternateContent>
          </a:graphicData>
        </a:graphic>
      </p:graphicFrame>
      <p:graphicFrame>
        <p:nvGraphicFramePr>
          <p:cNvPr id="26" name="Object 25" descr="n26 fb Tran Phu">
            <a:extLst>
              <a:ext uri="{FF2B5EF4-FFF2-40B4-BE49-F238E27FC236}">
                <a16:creationId xmlns:a16="http://schemas.microsoft.com/office/drawing/2014/main" id="{F03DBA5F-AED2-C206-0A48-82EC51BBB120}"/>
              </a:ext>
            </a:extLst>
          </p:cNvPr>
          <p:cNvGraphicFramePr>
            <a:graphicFrameLocks noChangeAspect="1"/>
          </p:cNvGraphicFramePr>
          <p:nvPr>
            <p:extLst>
              <p:ext uri="{D42A27DB-BD31-4B8C-83A1-F6EECF244321}">
                <p14:modId xmlns:p14="http://schemas.microsoft.com/office/powerpoint/2010/main" val="3653471132"/>
              </p:ext>
            </p:extLst>
          </p:nvPr>
        </p:nvGraphicFramePr>
        <p:xfrm>
          <a:off x="4834472" y="4310386"/>
          <a:ext cx="2407699" cy="790850"/>
        </p:xfrm>
        <a:graphic>
          <a:graphicData uri="http://schemas.openxmlformats.org/presentationml/2006/ole">
            <mc:AlternateContent xmlns:mc="http://schemas.openxmlformats.org/markup-compatibility/2006">
              <mc:Choice xmlns:v="urn:schemas-microsoft-com:vml" Requires="v">
                <p:oleObj spid="_x0000_s1031" name="Equation" r:id="rId11" imgW="1320480" imgH="431640" progId="Equation.DSMT4">
                  <p:embed/>
                </p:oleObj>
              </mc:Choice>
              <mc:Fallback>
                <p:oleObj name="Equation" r:id="rId11" imgW="1320480" imgH="431640" progId="Equation.DSMT4">
                  <p:embed/>
                  <p:pic>
                    <p:nvPicPr>
                      <p:cNvPr id="26" name="Object 25">
                        <a:extLst>
                          <a:ext uri="{FF2B5EF4-FFF2-40B4-BE49-F238E27FC236}">
                            <a16:creationId xmlns:a16="http://schemas.microsoft.com/office/drawing/2014/main" id="{F03DBA5F-AED2-C206-0A48-82EC51BBB120}"/>
                          </a:ext>
                        </a:extLst>
                      </p:cNvPr>
                      <p:cNvPicPr>
                        <a:picLocks noChangeAspect="1" noChangeArrowheads="1"/>
                      </p:cNvPicPr>
                      <p:nvPr/>
                    </p:nvPicPr>
                    <p:blipFill>
                      <a:blip r:embed="rId12"/>
                      <a:srcRect/>
                      <a:stretch>
                        <a:fillRect/>
                      </a:stretch>
                    </p:blipFill>
                    <p:spPr bwMode="auto">
                      <a:xfrm>
                        <a:off x="4834472" y="4310386"/>
                        <a:ext cx="2407699" cy="790850"/>
                      </a:xfrm>
                      <a:prstGeom prst="rect">
                        <a:avLst/>
                      </a:prstGeom>
                      <a:solidFill>
                        <a:schemeClr val="accent1">
                          <a:lumMod val="40000"/>
                          <a:lumOff val="60000"/>
                        </a:schemeClr>
                      </a:solidFill>
                    </p:spPr>
                  </p:pic>
                </p:oleObj>
              </mc:Fallback>
            </mc:AlternateContent>
          </a:graphicData>
        </a:graphic>
      </p:graphicFrame>
      <p:sp>
        <p:nvSpPr>
          <p:cNvPr id="27" name="Rectangle 26" descr="n26 fb Tran Phu">
            <a:extLst>
              <a:ext uri="{FF2B5EF4-FFF2-40B4-BE49-F238E27FC236}">
                <a16:creationId xmlns:a16="http://schemas.microsoft.com/office/drawing/2014/main" id="{D8C13703-3909-C416-8AC5-5E8EDE1DF81D}"/>
              </a:ext>
            </a:extLst>
          </p:cNvPr>
          <p:cNvSpPr/>
          <p:nvPr/>
        </p:nvSpPr>
        <p:spPr>
          <a:xfrm>
            <a:off x="622649" y="5119507"/>
            <a:ext cx="7546020" cy="1366528"/>
          </a:xfrm>
          <a:prstGeom prst="rect">
            <a:avLst/>
          </a:prstGeom>
        </p:spPr>
        <p:txBody>
          <a:bodyPr wrap="square">
            <a:spAutoFit/>
          </a:bodyPr>
          <a:lstStyle/>
          <a:p>
            <a:pPr>
              <a:lnSpc>
                <a:spcPct val="115000"/>
              </a:lnSpc>
            </a:pPr>
            <a:r>
              <a:rPr lang="en-US" sz="2400" i="1" dirty="0" err="1">
                <a:latin typeface="Cambria" panose="02040503050406030204" pitchFamily="18" charset="0"/>
                <a:ea typeface="Cambria" panose="02040503050406030204" pitchFamily="18" charset="0"/>
                <a:cs typeface="Times New Roman" panose="02020603050405020304" pitchFamily="18" charset="0"/>
              </a:rPr>
              <a:t>Trong</a:t>
            </a:r>
            <a:r>
              <a:rPr lang="en-US" sz="2400" i="1" dirty="0">
                <a:latin typeface="Cambria" panose="02040503050406030204" pitchFamily="18" charset="0"/>
                <a:ea typeface="Cambria" panose="02040503050406030204" pitchFamily="18" charset="0"/>
                <a:cs typeface="Times New Roman" panose="02020603050405020304" pitchFamily="18" charset="0"/>
              </a:rPr>
              <a:t> </a:t>
            </a:r>
            <a:r>
              <a:rPr lang="en-US" sz="2400" i="1" dirty="0" err="1">
                <a:latin typeface="Cambria" panose="02040503050406030204" pitchFamily="18" charset="0"/>
                <a:ea typeface="Cambria" panose="02040503050406030204" pitchFamily="18" charset="0"/>
                <a:cs typeface="Times New Roman" panose="02020603050405020304" pitchFamily="18" charset="0"/>
              </a:rPr>
              <a:t>đó</a:t>
            </a:r>
            <a:r>
              <a:rPr lang="en-US" sz="2400" i="1">
                <a:latin typeface="Cambria" panose="02040503050406030204" pitchFamily="18" charset="0"/>
                <a:ea typeface="Cambria" panose="02040503050406030204" pitchFamily="18" charset="0"/>
                <a:cs typeface="Times New Roman" panose="02020603050405020304" pitchFamily="18" charset="0"/>
              </a:rPr>
              <a:t>:</a:t>
            </a:r>
            <a:r>
              <a:rPr lang="en-US" sz="2400">
                <a:latin typeface="Cambria" panose="02040503050406030204" pitchFamily="18" charset="0"/>
                <a:ea typeface="Cambria" panose="02040503050406030204" pitchFamily="18" charset="0"/>
                <a:cs typeface="Times New Roman" panose="02020603050405020304" pitchFamily="18" charset="0"/>
              </a:rPr>
              <a:t>  A </a:t>
            </a:r>
            <a:r>
              <a:rPr lang="en-US" sz="2400" dirty="0" err="1">
                <a:latin typeface="Cambria" panose="02040503050406030204" pitchFamily="18" charset="0"/>
                <a:ea typeface="Cambria" panose="02040503050406030204" pitchFamily="18" charset="0"/>
                <a:cs typeface="Times New Roman" panose="02020603050405020304" pitchFamily="18" charset="0"/>
              </a:rPr>
              <a:t>là</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công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khí</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sinh</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ra</a:t>
            </a:r>
            <a:endParaRPr lang="en-US" sz="2400" dirty="0">
              <a:latin typeface="Cambria" panose="02040503050406030204" pitchFamily="18" charset="0"/>
              <a:ea typeface="Cambria" panose="02040503050406030204" pitchFamily="18" charset="0"/>
            </a:endParaRPr>
          </a:p>
          <a:p>
            <a:pPr>
              <a:lnSpc>
                <a:spcPct val="115000"/>
              </a:lnSpc>
            </a:pPr>
            <a:r>
              <a:rPr lang="en-US" sz="2400" dirty="0">
                <a:latin typeface="Cambria" panose="02040503050406030204" pitchFamily="18" charset="0"/>
                <a:ea typeface="Cambria" panose="02040503050406030204" pitchFamily="18" charset="0"/>
                <a:cs typeface="Times New Roman" panose="02020603050405020304" pitchFamily="18" charset="0"/>
              </a:rPr>
              <a:t>                   Q</a:t>
            </a:r>
            <a:r>
              <a:rPr lang="en-US" sz="2400" baseline="-25000" dirty="0">
                <a:latin typeface="Cambria" panose="02040503050406030204" pitchFamily="18" charset="0"/>
                <a:ea typeface="Cambria" panose="02040503050406030204" pitchFamily="18" charset="0"/>
                <a:cs typeface="Times New Roman" panose="02020603050405020304" pitchFamily="18" charset="0"/>
              </a:rPr>
              <a:t>1</a:t>
            </a:r>
            <a:r>
              <a:rPr lang="en-US" sz="2400">
                <a:latin typeface="Cambria" panose="02040503050406030204" pitchFamily="18" charset="0"/>
                <a:ea typeface="Cambria" panose="02040503050406030204" pitchFamily="18" charset="0"/>
                <a:cs typeface="Times New Roman" panose="02020603050405020304" pitchFamily="18" charset="0"/>
              </a:rPr>
              <a:t>, T</a:t>
            </a:r>
            <a:r>
              <a:rPr lang="en-US" sz="2400" baseline="-25000">
                <a:latin typeface="Cambria" panose="02040503050406030204" pitchFamily="18" charset="0"/>
                <a:ea typeface="Cambria" panose="02040503050406030204" pitchFamily="18" charset="0"/>
                <a:cs typeface="Times New Roman" panose="02020603050405020304" pitchFamily="18" charset="0"/>
              </a:rPr>
              <a:t>1</a:t>
            </a:r>
            <a:r>
              <a:rPr lang="en-US" sz="240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Nhiệt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lượng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nhiệt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độ</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của</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nguồn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nóng</a:t>
            </a:r>
            <a:r>
              <a:rPr lang="en-US" sz="2400" dirty="0">
                <a:latin typeface="Cambria" panose="02040503050406030204" pitchFamily="18" charset="0"/>
                <a:ea typeface="Cambria" panose="02040503050406030204" pitchFamily="18" charset="0"/>
                <a:cs typeface="Times New Roman" panose="02020603050405020304" pitchFamily="18" charset="0"/>
              </a:rPr>
              <a:t>.</a:t>
            </a:r>
            <a:endParaRPr lang="en-US" sz="2400" dirty="0">
              <a:latin typeface="Cambria" panose="02040503050406030204" pitchFamily="18" charset="0"/>
              <a:ea typeface="Cambria" panose="02040503050406030204" pitchFamily="18" charset="0"/>
            </a:endParaRPr>
          </a:p>
          <a:p>
            <a:pPr>
              <a:lnSpc>
                <a:spcPct val="115000"/>
              </a:lnSpc>
            </a:pPr>
            <a:r>
              <a:rPr lang="en-US" sz="2400" dirty="0">
                <a:latin typeface="Cambria" panose="02040503050406030204" pitchFamily="18" charset="0"/>
                <a:ea typeface="Cambria" panose="02040503050406030204" pitchFamily="18" charset="0"/>
                <a:cs typeface="Times New Roman" panose="02020603050405020304" pitchFamily="18" charset="0"/>
              </a:rPr>
              <a:t>                   Q</a:t>
            </a:r>
            <a:r>
              <a:rPr lang="en-US" sz="2400" baseline="-25000" dirty="0">
                <a:latin typeface="Cambria" panose="02040503050406030204" pitchFamily="18" charset="0"/>
                <a:ea typeface="Cambria" panose="02040503050406030204" pitchFamily="18" charset="0"/>
                <a:cs typeface="Times New Roman" panose="02020603050405020304" pitchFamily="18" charset="0"/>
              </a:rPr>
              <a:t>2</a:t>
            </a:r>
            <a:r>
              <a:rPr lang="en-US" sz="2400">
                <a:latin typeface="Cambria" panose="02040503050406030204" pitchFamily="18" charset="0"/>
                <a:ea typeface="Cambria" panose="02040503050406030204" pitchFamily="18" charset="0"/>
                <a:cs typeface="Times New Roman" panose="02020603050405020304" pitchFamily="18" charset="0"/>
              </a:rPr>
              <a:t>, T</a:t>
            </a:r>
            <a:r>
              <a:rPr lang="en-US" sz="2400" baseline="-25000">
                <a:latin typeface="Cambria" panose="02040503050406030204" pitchFamily="18" charset="0"/>
                <a:ea typeface="Cambria" panose="02040503050406030204" pitchFamily="18" charset="0"/>
                <a:cs typeface="Times New Roman" panose="02020603050405020304" pitchFamily="18" charset="0"/>
              </a:rPr>
              <a:t>2</a:t>
            </a:r>
            <a:r>
              <a:rPr lang="en-US" sz="240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Nhiệt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lượng</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nhiệt</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độ</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của</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nguồn</a:t>
            </a:r>
            <a:r>
              <a:rPr lang="en-US" sz="2400" dirty="0">
                <a:latin typeface="Cambria" panose="02040503050406030204" pitchFamily="18" charset="0"/>
                <a:ea typeface="Cambria" panose="02040503050406030204" pitchFamily="18" charset="0"/>
                <a:cs typeface="Times New Roman" panose="02020603050405020304" pitchFamily="18" charset="0"/>
              </a:rPr>
              <a:t> </a:t>
            </a:r>
            <a:r>
              <a:rPr lang="en-US" sz="2400" dirty="0" err="1">
                <a:latin typeface="Cambria" panose="02040503050406030204" pitchFamily="18" charset="0"/>
                <a:ea typeface="Cambria" panose="02040503050406030204" pitchFamily="18" charset="0"/>
                <a:cs typeface="Times New Roman" panose="02020603050405020304" pitchFamily="18" charset="0"/>
              </a:rPr>
              <a:t>lạnh</a:t>
            </a:r>
            <a:r>
              <a:rPr lang="en-US" sz="2400" dirty="0">
                <a:latin typeface="Cambria" panose="02040503050406030204" pitchFamily="18" charset="0"/>
                <a:ea typeface="Cambria" panose="02040503050406030204" pitchFamily="18" charset="0"/>
                <a:cs typeface="Times New Roman" panose="02020603050405020304" pitchFamily="18" charset="0"/>
              </a:rPr>
              <a:t>.</a:t>
            </a:r>
            <a:endParaRPr lang="en-US" sz="2400" dirty="0">
              <a:latin typeface="Cambria" panose="02040503050406030204" pitchFamily="18" charset="0"/>
              <a:ea typeface="Cambria" panose="02040503050406030204" pitchFamily="18" charset="0"/>
            </a:endParaRPr>
          </a:p>
        </p:txBody>
      </p:sp>
      <p:pic>
        <p:nvPicPr>
          <p:cNvPr id="10242" name="Picture 2" descr="n26 fb Tran Phu">
            <a:extLst>
              <a:ext uri="{FF2B5EF4-FFF2-40B4-BE49-F238E27FC236}">
                <a16:creationId xmlns:a16="http://schemas.microsoft.com/office/drawing/2014/main" id="{0B738DE0-04D2-5FA9-A10A-91284A67A47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0289" t="2531" r="16812" b="2531"/>
          <a:stretch/>
        </p:blipFill>
        <p:spPr bwMode="auto">
          <a:xfrm>
            <a:off x="7409072" y="1457897"/>
            <a:ext cx="4374596" cy="4080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26 fb Tran Phu">
            <a:extLst>
              <a:ext uri="{FF2B5EF4-FFF2-40B4-BE49-F238E27FC236}">
                <a16:creationId xmlns:a16="http://schemas.microsoft.com/office/drawing/2014/main" id="{B3B4120B-82C9-27AC-2B95-330A2463A89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677" y="-199357"/>
            <a:ext cx="1573173" cy="1108713"/>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1" descr="n26 fb Tran Phu"/>
          <p:cNvSpPr/>
          <p:nvPr/>
        </p:nvSpPr>
        <p:spPr>
          <a:xfrm>
            <a:off x="10001737" y="5878199"/>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descr="n26 fb Tran Phu"/>
          <p:cNvSpPr/>
          <p:nvPr/>
        </p:nvSpPr>
        <p:spPr>
          <a:xfrm>
            <a:off x="1135466" y="6325561"/>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563026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inVertic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down)">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3" descr="n26 fb Tran Phu">
            <a:extLst>
              <a:ext uri="{FF2B5EF4-FFF2-40B4-BE49-F238E27FC236}">
                <a16:creationId xmlns:a16="http://schemas.microsoft.com/office/drawing/2014/main" id="{95BC6B86-F03D-35CF-0E78-68C4F5D6E745}"/>
              </a:ext>
            </a:extLst>
          </p:cNvPr>
          <p:cNvGrpSpPr/>
          <p:nvPr/>
        </p:nvGrpSpPr>
        <p:grpSpPr>
          <a:xfrm>
            <a:off x="126561" y="381000"/>
            <a:ext cx="11790302" cy="6167623"/>
            <a:chOff x="0" y="-38100"/>
            <a:chExt cx="2191546" cy="1042912"/>
          </a:xfrm>
        </p:grpSpPr>
        <p:sp>
          <p:nvSpPr>
            <p:cNvPr id="22" name="Freeform 4">
              <a:extLst>
                <a:ext uri="{FF2B5EF4-FFF2-40B4-BE49-F238E27FC236}">
                  <a16:creationId xmlns:a16="http://schemas.microsoft.com/office/drawing/2014/main" id="{5F10D287-2123-8427-2A69-742EF3726A3B}"/>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endParaRPr lang="en-US"/>
            </a:p>
          </p:txBody>
        </p:sp>
        <p:sp>
          <p:nvSpPr>
            <p:cNvPr id="23" name="TextBox 5">
              <a:extLst>
                <a:ext uri="{FF2B5EF4-FFF2-40B4-BE49-F238E27FC236}">
                  <a16:creationId xmlns:a16="http://schemas.microsoft.com/office/drawing/2014/main" id="{C5A9C2DF-2457-5847-FD84-56BC581D1F55}"/>
                </a:ext>
              </a:extLst>
            </p:cNvPr>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descr="n26 fb Tran Phu">
            <a:extLst>
              <a:ext uri="{FF2B5EF4-FFF2-40B4-BE49-F238E27FC236}">
                <a16:creationId xmlns:a16="http://schemas.microsoft.com/office/drawing/2014/main" id="{B8243985-C559-693B-0766-A999D844AD8B}"/>
              </a:ext>
            </a:extLst>
          </p:cNvPr>
          <p:cNvSpPr txBox="1"/>
          <p:nvPr/>
        </p:nvSpPr>
        <p:spPr>
          <a:xfrm>
            <a:off x="4001456" y="86380"/>
            <a:ext cx="468534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D7A3E6"/>
                </a:solidFill>
                <a:effectLst/>
                <a:uLnTx/>
                <a:uFillTx/>
                <a:latin typeface="Cambria" panose="02040503050406030204" pitchFamily="18" charset="0"/>
                <a:ea typeface="+mn-ea"/>
                <a:cs typeface="+mn-cs"/>
              </a:rPr>
              <a:t>T</a:t>
            </a:r>
            <a:r>
              <a:rPr kumimoji="0" lang="en-US" sz="2800" b="1" i="0" u="none" strike="noStrike" kern="1200" cap="none" spc="0" normalizeH="0" baseline="0" noProof="0" dirty="0">
                <a:ln>
                  <a:noFill/>
                </a:ln>
                <a:solidFill>
                  <a:srgbClr val="D7A3E6"/>
                </a:solidFill>
                <a:effectLst/>
                <a:uLnTx/>
                <a:uFillTx/>
                <a:latin typeface="Cambria" panose="02040503050406030204" pitchFamily="18" charset="0"/>
                <a:ea typeface="+mn-ea"/>
                <a:cs typeface="+mn-cs"/>
              </a:rPr>
              <a:t>RẠM </a:t>
            </a:r>
            <a:r>
              <a:rPr kumimoji="0" lang="vi-VN" sz="2800" b="1" i="0" u="none" strike="noStrike" kern="1200" cap="none" spc="0" normalizeH="0" baseline="0" noProof="0" dirty="0">
                <a:ln>
                  <a:noFill/>
                </a:ln>
                <a:solidFill>
                  <a:srgbClr val="D7A3E6"/>
                </a:solidFill>
                <a:effectLst/>
                <a:uLnTx/>
                <a:uFillTx/>
                <a:latin typeface="Cambria" panose="02040503050406030204" pitchFamily="18" charset="0"/>
                <a:ea typeface="+mn-ea"/>
                <a:cs typeface="+mn-cs"/>
              </a:rPr>
              <a:t> 2: MÁY HƠI NƯỚC</a:t>
            </a:r>
          </a:p>
        </p:txBody>
      </p:sp>
      <p:sp>
        <p:nvSpPr>
          <p:cNvPr id="3" name="Rectangle 2" descr="n26 fb Tran Phu">
            <a:extLst>
              <a:ext uri="{FF2B5EF4-FFF2-40B4-BE49-F238E27FC236}">
                <a16:creationId xmlns:a16="http://schemas.microsoft.com/office/drawing/2014/main" id="{E53AF91F-08F3-DE93-46EF-4470A2189F26}"/>
              </a:ext>
            </a:extLst>
          </p:cNvPr>
          <p:cNvSpPr/>
          <p:nvPr/>
        </p:nvSpPr>
        <p:spPr>
          <a:xfrm>
            <a:off x="5147372" y="2913966"/>
            <a:ext cx="4379849" cy="51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2" name="Rectangle 11" descr="n26 fb Tran Phu">
            <a:extLst>
              <a:ext uri="{FF2B5EF4-FFF2-40B4-BE49-F238E27FC236}">
                <a16:creationId xmlns:a16="http://schemas.microsoft.com/office/drawing/2014/main" id="{D12DD705-115B-FC2A-9D50-9BFA13AE44EE}"/>
              </a:ext>
            </a:extLst>
          </p:cNvPr>
          <p:cNvSpPr/>
          <p:nvPr/>
        </p:nvSpPr>
        <p:spPr>
          <a:xfrm>
            <a:off x="5734733" y="2008300"/>
            <a:ext cx="5943600" cy="3761735"/>
          </a:xfrm>
          <a:prstGeom prst="rect">
            <a:avLst/>
          </a:prstGeom>
        </p:spPr>
        <p:txBody>
          <a:bodyPr wrap="square">
            <a:spAutoFit/>
          </a:bodyPr>
          <a:lstStyle/>
          <a:p>
            <a:pPr algn="just">
              <a:lnSpc>
                <a:spcPct val="115000"/>
              </a:lnSpc>
              <a:spcAft>
                <a:spcPts val="750"/>
              </a:spcAft>
            </a:pP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Cấu</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tạo</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của</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máy</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hơi</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nước</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a:t>
            </a:r>
            <a:endParaRPr lang="en-US" sz="2400" b="1" dirty="0">
              <a:solidFill>
                <a:srgbClr val="059BB0"/>
              </a:solidFill>
              <a:latin typeface="Cambria" panose="02040503050406030204" pitchFamily="18" charset="0"/>
              <a:ea typeface="Cambria" panose="02040503050406030204" pitchFamily="18" charset="0"/>
            </a:endParaRPr>
          </a:p>
          <a:p>
            <a:pPr marL="342900" indent="-342900" algn="just">
              <a:lnSpc>
                <a:spcPct val="115000"/>
              </a:lnSpc>
              <a:spcAft>
                <a:spcPts val="750"/>
              </a:spcAft>
            </a:pP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1.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Nồi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súp</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de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nguồn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nóng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chứa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nước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được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đun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nóng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bởi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nguồn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endParaRPr lang="en-US" sz="2400" dirty="0">
              <a:solidFill>
                <a:srgbClr val="003300"/>
              </a:solidFill>
              <a:latin typeface="Cambria" panose="02040503050406030204" pitchFamily="18" charset="0"/>
              <a:ea typeface="Cambria" panose="02040503050406030204" pitchFamily="18" charset="0"/>
            </a:endParaRPr>
          </a:p>
          <a:p>
            <a:pPr marL="342900" indent="-342900" algn="just">
              <a:lnSpc>
                <a:spcPct val="115000"/>
              </a:lnSpc>
              <a:spcAft>
                <a:spcPts val="750"/>
              </a:spcAft>
            </a:pP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2. </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Xi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lanh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và</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pít-tông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được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nối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với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bánh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đà</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pít-tông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di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chuyển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thì</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làm</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bánh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đà</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quay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theo.</a:t>
            </a:r>
            <a:endParaRPr lang="en-US" sz="2400" dirty="0">
              <a:solidFill>
                <a:srgbClr val="003300"/>
              </a:solidFill>
              <a:latin typeface="Cambria" panose="02040503050406030204" pitchFamily="18" charset="0"/>
              <a:ea typeface="Cambria" panose="02040503050406030204" pitchFamily="18" charset="0"/>
            </a:endParaRPr>
          </a:p>
          <a:p>
            <a:pPr marL="342900" indent="-342900" algn="just">
              <a:lnSpc>
                <a:spcPct val="115000"/>
              </a:lnSpc>
              <a:spcAft>
                <a:spcPts val="750"/>
              </a:spcAft>
            </a:pP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3.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Bình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ngưng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hơi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nguồn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lạnh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nhận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lượng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do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nguồn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nóng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truyền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400" dirty="0">
              <a:solidFill>
                <a:srgbClr val="003300"/>
              </a:solidFill>
              <a:latin typeface="Cambria" panose="02040503050406030204" pitchFamily="18" charset="0"/>
              <a:ea typeface="Cambria" panose="02040503050406030204" pitchFamily="18" charset="0"/>
            </a:endParaRPr>
          </a:p>
        </p:txBody>
      </p:sp>
      <p:pic>
        <p:nvPicPr>
          <p:cNvPr id="2" name="Picture 2" descr="n26 fb Tran Phu">
            <a:extLst>
              <a:ext uri="{FF2B5EF4-FFF2-40B4-BE49-F238E27FC236}">
                <a16:creationId xmlns:a16="http://schemas.microsoft.com/office/drawing/2014/main" id="{92AC62A8-1670-96F3-12A3-5CABB0EF32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7" y="-199357"/>
            <a:ext cx="1573173" cy="11087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26 fb Tran Phu">
            <a:extLst>
              <a:ext uri="{FF2B5EF4-FFF2-40B4-BE49-F238E27FC236}">
                <a16:creationId xmlns:a16="http://schemas.microsoft.com/office/drawing/2014/main" id="{430FB8B9-96E1-55CA-394C-4F9EBCE8EF6E}"/>
              </a:ext>
            </a:extLst>
          </p:cNvPr>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931347" y="1870508"/>
            <a:ext cx="4216025" cy="3116983"/>
          </a:xfrm>
          <a:prstGeom prst="rect">
            <a:avLst/>
          </a:prstGeom>
        </p:spPr>
      </p:pic>
      <p:sp>
        <p:nvSpPr>
          <p:cNvPr id="5" name="Rectangle 4" descr="n26 fb Tran Phu">
            <a:extLst>
              <a:ext uri="{FF2B5EF4-FFF2-40B4-BE49-F238E27FC236}">
                <a16:creationId xmlns:a16="http://schemas.microsoft.com/office/drawing/2014/main" id="{816D2A90-7AB9-A38A-6E8C-E5C5906357B5}"/>
              </a:ext>
            </a:extLst>
          </p:cNvPr>
          <p:cNvSpPr/>
          <p:nvPr/>
        </p:nvSpPr>
        <p:spPr>
          <a:xfrm>
            <a:off x="862418" y="4906291"/>
            <a:ext cx="4067529" cy="1200329"/>
          </a:xfrm>
          <a:prstGeom prst="rect">
            <a:avLst/>
          </a:prstGeom>
        </p:spPr>
        <p:txBody>
          <a:bodyPr wrap="square">
            <a:spAutoFit/>
          </a:bodyPr>
          <a:lstStyle/>
          <a:p>
            <a:pPr algn="just"/>
            <a:r>
              <a:rPr lang="en-US" sz="2400" b="1" i="1" dirty="0" err="1">
                <a:latin typeface="Cambria" panose="02040503050406030204" pitchFamily="18" charset="0"/>
                <a:ea typeface="Cambria" panose="02040503050406030204" pitchFamily="18" charset="0"/>
              </a:rPr>
              <a:t>Hình</a:t>
            </a:r>
            <a:r>
              <a:rPr lang="en-US" sz="2400" b="1" i="1" dirty="0">
                <a:latin typeface="Cambria" panose="02040503050406030204" pitchFamily="18" charset="0"/>
                <a:ea typeface="Cambria" panose="02040503050406030204" pitchFamily="18" charset="0"/>
              </a:rPr>
              <a:t> 2.6 b) </a:t>
            </a:r>
            <a:r>
              <a:rPr lang="en-US" sz="2400" b="1" i="1" dirty="0" err="1">
                <a:latin typeface="Cambria" panose="02040503050406030204" pitchFamily="18" charset="0"/>
                <a:ea typeface="Cambria" panose="02040503050406030204" pitchFamily="18" charset="0"/>
              </a:rPr>
              <a:t>Sơ</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đồ</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nguyên</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tắc</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hoạt</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động</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của</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máy</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hơi</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nước</a:t>
            </a:r>
            <a:endParaRPr lang="en-US" sz="2400" dirty="0">
              <a:latin typeface="Cambria" panose="02040503050406030204" pitchFamily="18" charset="0"/>
              <a:ea typeface="Cambria" panose="02040503050406030204" pitchFamily="18" charset="0"/>
            </a:endParaRPr>
          </a:p>
        </p:txBody>
      </p:sp>
      <p:sp>
        <p:nvSpPr>
          <p:cNvPr id="6" name="Rectangle 5" descr="n26 fb Tran Phu">
            <a:extLst>
              <a:ext uri="{FF2B5EF4-FFF2-40B4-BE49-F238E27FC236}">
                <a16:creationId xmlns:a16="http://schemas.microsoft.com/office/drawing/2014/main" id="{9EC02560-F189-62DD-9885-3310C455D74B}"/>
              </a:ext>
            </a:extLst>
          </p:cNvPr>
          <p:cNvSpPr/>
          <p:nvPr/>
        </p:nvSpPr>
        <p:spPr>
          <a:xfrm>
            <a:off x="552974" y="663172"/>
            <a:ext cx="10953226" cy="104111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b="1">
                <a:solidFill>
                  <a:srgbClr val="D7A3E6"/>
                </a:solidFill>
                <a:latin typeface="Cambria" panose="02040503050406030204" pitchFamily="18" charset="0"/>
                <a:ea typeface="Cambria" panose="02040503050406030204" pitchFamily="18" charset="0"/>
              </a:rPr>
              <a:t>Hãy </a:t>
            </a:r>
            <a:r>
              <a:rPr lang="en-US" sz="2800" b="1" dirty="0" err="1">
                <a:solidFill>
                  <a:srgbClr val="D7A3E6"/>
                </a:solidFill>
                <a:latin typeface="Cambria" panose="02040503050406030204" pitchFamily="18" charset="0"/>
                <a:ea typeface="Cambria" panose="02040503050406030204" pitchFamily="18" charset="0"/>
              </a:rPr>
              <a:t>dựa</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vào</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các</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sơ</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đồ</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vẽ</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trong</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Hình</a:t>
            </a:r>
            <a:r>
              <a:rPr lang="en-US" sz="2800" b="1" dirty="0">
                <a:solidFill>
                  <a:srgbClr val="D7A3E6"/>
                </a:solidFill>
                <a:latin typeface="Cambria" panose="02040503050406030204" pitchFamily="18" charset="0"/>
                <a:ea typeface="Cambria" panose="02040503050406030204" pitchFamily="18" charset="0"/>
              </a:rPr>
              <a:t> </a:t>
            </a:r>
            <a:r>
              <a:rPr lang="en-US" sz="2800" b="1">
                <a:solidFill>
                  <a:srgbClr val="D7A3E6"/>
                </a:solidFill>
                <a:latin typeface="Cambria" panose="02040503050406030204" pitchFamily="18" charset="0"/>
                <a:ea typeface="Cambria" panose="02040503050406030204" pitchFamily="18" charset="0"/>
              </a:rPr>
              <a:t>2.6b, </a:t>
            </a:r>
            <a:r>
              <a:rPr lang="en-US" sz="2800" b="1" dirty="0" err="1">
                <a:solidFill>
                  <a:srgbClr val="D7A3E6"/>
                </a:solidFill>
                <a:latin typeface="Cambria" panose="02040503050406030204" pitchFamily="18" charset="0"/>
                <a:ea typeface="Cambria" panose="02040503050406030204" pitchFamily="18" charset="0"/>
              </a:rPr>
              <a:t>để</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trình</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bày</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sơ</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lược</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về</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cấu</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tạo</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và</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hoạt</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động</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của</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máy</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hơi</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nước</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và</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động</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cơ</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đốt</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trong</a:t>
            </a:r>
            <a:r>
              <a:rPr lang="en-US" sz="2800" b="1" dirty="0">
                <a:solidFill>
                  <a:srgbClr val="D7A3E6"/>
                </a:solidFill>
                <a:latin typeface="Cambria" panose="02040503050406030204" pitchFamily="18" charset="0"/>
                <a:ea typeface="Cambria" panose="02040503050406030204" pitchFamily="18" charset="0"/>
              </a:rPr>
              <a:t>? </a:t>
            </a:r>
            <a:endParaRPr kumimoji="0" lang="en-US" sz="2800" b="1" i="0" u="none" strike="noStrike" kern="1200" cap="none" spc="0" normalizeH="0" baseline="0" noProof="0" dirty="0">
              <a:ln>
                <a:noFill/>
              </a:ln>
              <a:solidFill>
                <a:srgbClr val="D7A3E6"/>
              </a:solidFill>
              <a:effectLst/>
              <a:uLnTx/>
              <a:uFillTx/>
              <a:latin typeface="Cambria" panose="02040503050406030204" pitchFamily="18" charset="0"/>
              <a:ea typeface="Cambria" panose="02040503050406030204" pitchFamily="18" charset="0"/>
              <a:cs typeface="+mn-cs"/>
            </a:endParaRPr>
          </a:p>
        </p:txBody>
      </p:sp>
      <p:sp>
        <p:nvSpPr>
          <p:cNvPr id="7" name="Freeform 11" descr="n26 fb Tran Phu">
            <a:extLst>
              <a:ext uri="{FF2B5EF4-FFF2-40B4-BE49-F238E27FC236}">
                <a16:creationId xmlns:a16="http://schemas.microsoft.com/office/drawing/2014/main" id="{38C942CB-B872-2026-AE62-1EC5F259E551}"/>
              </a:ext>
            </a:extLst>
          </p:cNvPr>
          <p:cNvSpPr/>
          <p:nvPr/>
        </p:nvSpPr>
        <p:spPr>
          <a:xfrm>
            <a:off x="10767677" y="5614087"/>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2" descr="n26 fb Tran Phu">
            <a:extLst>
              <a:ext uri="{FF2B5EF4-FFF2-40B4-BE49-F238E27FC236}">
                <a16:creationId xmlns:a16="http://schemas.microsoft.com/office/drawing/2014/main" id="{158BF089-991C-29C5-4140-3A50C878C320}"/>
              </a:ext>
            </a:extLst>
          </p:cNvPr>
          <p:cNvSpPr/>
          <p:nvPr/>
        </p:nvSpPr>
        <p:spPr>
          <a:xfrm>
            <a:off x="176127" y="982895"/>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descr="n26 fb Tran Phu">
            <a:extLst>
              <a:ext uri="{FF2B5EF4-FFF2-40B4-BE49-F238E27FC236}">
                <a16:creationId xmlns:a16="http://schemas.microsoft.com/office/drawing/2014/main" id="{08C02159-4ED2-E155-D88A-399B07CCA72F}"/>
              </a:ext>
            </a:extLst>
          </p:cNvPr>
          <p:cNvSpPr/>
          <p:nvPr/>
        </p:nvSpPr>
        <p:spPr>
          <a:xfrm>
            <a:off x="5286675" y="1960811"/>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descr="n26 fb Tran Phu">
            <a:extLst>
              <a:ext uri="{FF2B5EF4-FFF2-40B4-BE49-F238E27FC236}">
                <a16:creationId xmlns:a16="http://schemas.microsoft.com/office/drawing/2014/main" id="{728A289B-3CAE-288F-DFAD-902EBA568B88}"/>
              </a:ext>
            </a:extLst>
          </p:cNvPr>
          <p:cNvSpPr/>
          <p:nvPr/>
        </p:nvSpPr>
        <p:spPr>
          <a:xfrm>
            <a:off x="403117" y="6300887"/>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descr="n26 fb Tran Phu">
            <a:extLst>
              <a:ext uri="{FF2B5EF4-FFF2-40B4-BE49-F238E27FC236}">
                <a16:creationId xmlns:a16="http://schemas.microsoft.com/office/drawing/2014/main" id="{D192E3A1-84F4-7AE1-83CE-D6B22D04AD5C}"/>
              </a:ext>
            </a:extLst>
          </p:cNvPr>
          <p:cNvSpPr/>
          <p:nvPr/>
        </p:nvSpPr>
        <p:spPr>
          <a:xfrm rot="928922">
            <a:off x="11255197" y="403276"/>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3778254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barn(inVertical)">
                                      <p:cBhvr>
                                        <p:cTn id="14" dur="500"/>
                                        <p:tgtEl>
                                          <p:spTgt spid="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barn(inVertical)">
                                      <p:cBhvr>
                                        <p:cTn id="19" dur="500"/>
                                        <p:tgtEl>
                                          <p:spTgt spid="1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barn(inVertical)">
                                      <p:cBhvr>
                                        <p:cTn id="24"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3" descr="n26 fb Tran Phu">
            <a:extLst>
              <a:ext uri="{FF2B5EF4-FFF2-40B4-BE49-F238E27FC236}">
                <a16:creationId xmlns:a16="http://schemas.microsoft.com/office/drawing/2014/main" id="{95BC6B86-F03D-35CF-0E78-68C4F5D6E745}"/>
              </a:ext>
            </a:extLst>
          </p:cNvPr>
          <p:cNvGrpSpPr/>
          <p:nvPr/>
        </p:nvGrpSpPr>
        <p:grpSpPr>
          <a:xfrm>
            <a:off x="126561" y="381000"/>
            <a:ext cx="11790302" cy="6167623"/>
            <a:chOff x="0" y="-38100"/>
            <a:chExt cx="2191546" cy="1042912"/>
          </a:xfrm>
        </p:grpSpPr>
        <p:sp>
          <p:nvSpPr>
            <p:cNvPr id="22" name="Freeform 4">
              <a:extLst>
                <a:ext uri="{FF2B5EF4-FFF2-40B4-BE49-F238E27FC236}">
                  <a16:creationId xmlns:a16="http://schemas.microsoft.com/office/drawing/2014/main" id="{5F10D287-2123-8427-2A69-742EF3726A3B}"/>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endParaRPr lang="en-US"/>
            </a:p>
          </p:txBody>
        </p:sp>
        <p:sp>
          <p:nvSpPr>
            <p:cNvPr id="23" name="TextBox 5">
              <a:extLst>
                <a:ext uri="{FF2B5EF4-FFF2-40B4-BE49-F238E27FC236}">
                  <a16:creationId xmlns:a16="http://schemas.microsoft.com/office/drawing/2014/main" id="{C5A9C2DF-2457-5847-FD84-56BC581D1F55}"/>
                </a:ext>
              </a:extLst>
            </p:cNvPr>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descr="n26 fb Tran Phu">
            <a:extLst>
              <a:ext uri="{FF2B5EF4-FFF2-40B4-BE49-F238E27FC236}">
                <a16:creationId xmlns:a16="http://schemas.microsoft.com/office/drawing/2014/main" id="{B8243985-C559-693B-0766-A999D844AD8B}"/>
              </a:ext>
            </a:extLst>
          </p:cNvPr>
          <p:cNvSpPr txBox="1"/>
          <p:nvPr/>
        </p:nvSpPr>
        <p:spPr>
          <a:xfrm>
            <a:off x="4001456" y="86380"/>
            <a:ext cx="453294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D7A3E6"/>
                </a:solidFill>
                <a:effectLst/>
                <a:uLnTx/>
                <a:uFillTx/>
                <a:latin typeface="Cambria" panose="02040503050406030204" pitchFamily="18" charset="0"/>
                <a:ea typeface="+mn-ea"/>
                <a:cs typeface="+mn-cs"/>
              </a:rPr>
              <a:t>T</a:t>
            </a:r>
            <a:r>
              <a:rPr kumimoji="0" lang="en-US" sz="2800" b="1" i="0" u="none" strike="noStrike" kern="1200" cap="none" spc="0" normalizeH="0" baseline="0" noProof="0" dirty="0">
                <a:ln>
                  <a:noFill/>
                </a:ln>
                <a:solidFill>
                  <a:srgbClr val="D7A3E6"/>
                </a:solidFill>
                <a:effectLst/>
                <a:uLnTx/>
                <a:uFillTx/>
                <a:latin typeface="Cambria" panose="02040503050406030204" pitchFamily="18" charset="0"/>
                <a:ea typeface="+mn-ea"/>
                <a:cs typeface="+mn-cs"/>
              </a:rPr>
              <a:t>RẠM</a:t>
            </a:r>
            <a:r>
              <a:rPr kumimoji="0" lang="vi-VN" sz="2800" b="1" i="0" u="none" strike="noStrike" kern="1200" cap="none" spc="0" normalizeH="0" baseline="0" noProof="0" dirty="0">
                <a:ln>
                  <a:noFill/>
                </a:ln>
                <a:solidFill>
                  <a:srgbClr val="D7A3E6"/>
                </a:solidFill>
                <a:effectLst/>
                <a:uLnTx/>
                <a:uFillTx/>
                <a:latin typeface="Cambria" panose="02040503050406030204" pitchFamily="18" charset="0"/>
                <a:ea typeface="+mn-ea"/>
                <a:cs typeface="+mn-cs"/>
              </a:rPr>
              <a:t> 2: MÁY HƠI NƯỚC</a:t>
            </a:r>
          </a:p>
        </p:txBody>
      </p:sp>
      <p:sp>
        <p:nvSpPr>
          <p:cNvPr id="3" name="Rectangle 2" descr="n26 fb Tran Phu">
            <a:extLst>
              <a:ext uri="{FF2B5EF4-FFF2-40B4-BE49-F238E27FC236}">
                <a16:creationId xmlns:a16="http://schemas.microsoft.com/office/drawing/2014/main" id="{E53AF91F-08F3-DE93-46EF-4470A2189F26}"/>
              </a:ext>
            </a:extLst>
          </p:cNvPr>
          <p:cNvSpPr/>
          <p:nvPr/>
        </p:nvSpPr>
        <p:spPr>
          <a:xfrm>
            <a:off x="5147372" y="2913966"/>
            <a:ext cx="4379849" cy="51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pic>
        <p:nvPicPr>
          <p:cNvPr id="2" name="Picture 2" descr="n26 fb Tran Phu">
            <a:extLst>
              <a:ext uri="{FF2B5EF4-FFF2-40B4-BE49-F238E27FC236}">
                <a16:creationId xmlns:a16="http://schemas.microsoft.com/office/drawing/2014/main" id="{92AC62A8-1670-96F3-12A3-5CABB0EF32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7" y="-199357"/>
            <a:ext cx="1573173" cy="11087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26 fb Tran Phu">
            <a:extLst>
              <a:ext uri="{FF2B5EF4-FFF2-40B4-BE49-F238E27FC236}">
                <a16:creationId xmlns:a16="http://schemas.microsoft.com/office/drawing/2014/main" id="{430FB8B9-96E1-55CA-394C-4F9EBCE8EF6E}"/>
              </a:ext>
            </a:extLst>
          </p:cNvPr>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1111836" y="1355474"/>
            <a:ext cx="3929673" cy="3116983"/>
          </a:xfrm>
          <a:prstGeom prst="rect">
            <a:avLst/>
          </a:prstGeom>
        </p:spPr>
      </p:pic>
      <p:sp>
        <p:nvSpPr>
          <p:cNvPr id="5" name="Rectangle 4" descr="n26 fb Tran Phu">
            <a:extLst>
              <a:ext uri="{FF2B5EF4-FFF2-40B4-BE49-F238E27FC236}">
                <a16:creationId xmlns:a16="http://schemas.microsoft.com/office/drawing/2014/main" id="{816D2A90-7AB9-A38A-6E8C-E5C5906357B5}"/>
              </a:ext>
            </a:extLst>
          </p:cNvPr>
          <p:cNvSpPr/>
          <p:nvPr/>
        </p:nvSpPr>
        <p:spPr>
          <a:xfrm>
            <a:off x="1042907" y="4391257"/>
            <a:ext cx="4067529" cy="1200329"/>
          </a:xfrm>
          <a:prstGeom prst="rect">
            <a:avLst/>
          </a:prstGeom>
        </p:spPr>
        <p:txBody>
          <a:bodyPr wrap="square">
            <a:spAutoFit/>
          </a:bodyPr>
          <a:lstStyle/>
          <a:p>
            <a:pPr algn="just"/>
            <a:r>
              <a:rPr lang="en-US" sz="2400" b="1" i="1" dirty="0" err="1">
                <a:latin typeface="Cambria" panose="02040503050406030204" pitchFamily="18" charset="0"/>
                <a:ea typeface="Cambria" panose="02040503050406030204" pitchFamily="18" charset="0"/>
              </a:rPr>
              <a:t>Hình</a:t>
            </a:r>
            <a:r>
              <a:rPr lang="en-US" sz="2400" b="1" i="1" dirty="0">
                <a:latin typeface="Cambria" panose="02040503050406030204" pitchFamily="18" charset="0"/>
                <a:ea typeface="Cambria" panose="02040503050406030204" pitchFamily="18" charset="0"/>
              </a:rPr>
              <a:t> 2.6 b) </a:t>
            </a:r>
            <a:r>
              <a:rPr lang="en-US" sz="2400" b="1" i="1" dirty="0" err="1">
                <a:latin typeface="Cambria" panose="02040503050406030204" pitchFamily="18" charset="0"/>
                <a:ea typeface="Cambria" panose="02040503050406030204" pitchFamily="18" charset="0"/>
              </a:rPr>
              <a:t>Sơ</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đồ</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nguyên</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tắc</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hoạt</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động</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của</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máy</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hơi</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nước</a:t>
            </a:r>
            <a:endParaRPr lang="en-US" sz="2400" dirty="0">
              <a:latin typeface="Cambria" panose="02040503050406030204" pitchFamily="18" charset="0"/>
              <a:ea typeface="Cambria" panose="02040503050406030204" pitchFamily="18" charset="0"/>
            </a:endParaRPr>
          </a:p>
        </p:txBody>
      </p:sp>
      <p:sp>
        <p:nvSpPr>
          <p:cNvPr id="6" name="Rectangle 5" descr="n26 fb Tran Phu">
            <a:extLst>
              <a:ext uri="{FF2B5EF4-FFF2-40B4-BE49-F238E27FC236}">
                <a16:creationId xmlns:a16="http://schemas.microsoft.com/office/drawing/2014/main" id="{50F7C351-17CB-B298-B440-95AE694B2195}"/>
              </a:ext>
            </a:extLst>
          </p:cNvPr>
          <p:cNvSpPr/>
          <p:nvPr/>
        </p:nvSpPr>
        <p:spPr>
          <a:xfrm>
            <a:off x="5415862" y="1025175"/>
            <a:ext cx="6289901" cy="5107873"/>
          </a:xfrm>
          <a:prstGeom prst="rect">
            <a:avLst/>
          </a:prstGeom>
        </p:spPr>
        <p:txBody>
          <a:bodyPr wrap="square">
            <a:spAutoFit/>
          </a:bodyPr>
          <a:lstStyle/>
          <a:p>
            <a:pPr algn="just">
              <a:lnSpc>
                <a:spcPct val="115000"/>
              </a:lnSpc>
              <a:spcAft>
                <a:spcPts val="750"/>
              </a:spcAft>
            </a:pPr>
            <a:r>
              <a:rPr lang="en-US" sz="2800" b="1" i="1">
                <a:solidFill>
                  <a:srgbClr val="D7A3E6"/>
                </a:solidFill>
                <a:latin typeface="Cambria" panose="02040503050406030204" pitchFamily="18" charset="0"/>
                <a:ea typeface="Cambria" panose="02040503050406030204" pitchFamily="18" charset="0"/>
                <a:cs typeface="Times New Roman" panose="02020603050405020304" pitchFamily="18" charset="0"/>
              </a:rPr>
              <a:t>* Nguyên </a:t>
            </a:r>
            <a:r>
              <a:rPr lang="en-US" sz="2800" b="1" i="1" dirty="0" err="1">
                <a:solidFill>
                  <a:srgbClr val="D7A3E6"/>
                </a:solidFill>
                <a:latin typeface="Cambria" panose="02040503050406030204" pitchFamily="18" charset="0"/>
                <a:ea typeface="Cambria" panose="02040503050406030204" pitchFamily="18" charset="0"/>
                <a:cs typeface="Times New Roman" panose="02020603050405020304" pitchFamily="18" charset="0"/>
              </a:rPr>
              <a:t>tắc</a:t>
            </a:r>
            <a:r>
              <a:rPr lang="en-US" sz="2800" b="1" i="1" dirty="0">
                <a:solidFill>
                  <a:srgbClr val="D7A3E6"/>
                </a:solidFill>
                <a:latin typeface="Cambria" panose="02040503050406030204" pitchFamily="18" charset="0"/>
                <a:ea typeface="Cambria" panose="02040503050406030204" pitchFamily="18" charset="0"/>
                <a:cs typeface="Times New Roman" panose="02020603050405020304" pitchFamily="18" charset="0"/>
              </a:rPr>
              <a:t> </a:t>
            </a:r>
            <a:r>
              <a:rPr lang="en-US" sz="2800" b="1" i="1" dirty="0" err="1">
                <a:solidFill>
                  <a:srgbClr val="D7A3E6"/>
                </a:solidFill>
                <a:latin typeface="Cambria" panose="02040503050406030204" pitchFamily="18" charset="0"/>
                <a:ea typeface="Cambria" panose="02040503050406030204" pitchFamily="18" charset="0"/>
                <a:cs typeface="Times New Roman" panose="02020603050405020304" pitchFamily="18" charset="0"/>
              </a:rPr>
              <a:t>hoạt</a:t>
            </a:r>
            <a:r>
              <a:rPr lang="en-US" sz="2800" b="1" i="1" dirty="0">
                <a:solidFill>
                  <a:srgbClr val="D7A3E6"/>
                </a:solidFill>
                <a:latin typeface="Cambria" panose="02040503050406030204" pitchFamily="18" charset="0"/>
                <a:ea typeface="Cambria" panose="02040503050406030204" pitchFamily="18" charset="0"/>
                <a:cs typeface="Times New Roman" panose="02020603050405020304" pitchFamily="18" charset="0"/>
              </a:rPr>
              <a:t> </a:t>
            </a:r>
            <a:r>
              <a:rPr lang="en-US" sz="2800" b="1" i="1" dirty="0" err="1">
                <a:solidFill>
                  <a:srgbClr val="D7A3E6"/>
                </a:solidFill>
                <a:latin typeface="Cambria" panose="02040503050406030204" pitchFamily="18" charset="0"/>
                <a:ea typeface="Cambria" panose="02040503050406030204" pitchFamily="18" charset="0"/>
                <a:cs typeface="Times New Roman" panose="02020603050405020304" pitchFamily="18" charset="0"/>
              </a:rPr>
              <a:t>động</a:t>
            </a:r>
            <a:r>
              <a:rPr lang="en-US" sz="2800" b="1" i="1" dirty="0">
                <a:solidFill>
                  <a:srgbClr val="D7A3E6"/>
                </a:solidFill>
                <a:latin typeface="Cambria" panose="02040503050406030204" pitchFamily="18" charset="0"/>
                <a:ea typeface="Cambria" panose="02040503050406030204" pitchFamily="18" charset="0"/>
                <a:cs typeface="Times New Roman" panose="02020603050405020304" pitchFamily="18" charset="0"/>
              </a:rPr>
              <a:t> </a:t>
            </a:r>
            <a:r>
              <a:rPr lang="en-US" sz="2800" b="1" i="1" dirty="0" err="1">
                <a:solidFill>
                  <a:srgbClr val="D7A3E6"/>
                </a:solidFill>
                <a:latin typeface="Cambria" panose="02040503050406030204" pitchFamily="18" charset="0"/>
                <a:ea typeface="Cambria" panose="02040503050406030204" pitchFamily="18" charset="0"/>
                <a:cs typeface="Times New Roman" panose="02020603050405020304" pitchFamily="18" charset="0"/>
              </a:rPr>
              <a:t>máy</a:t>
            </a:r>
            <a:r>
              <a:rPr lang="en-US" sz="2800" b="1" i="1" dirty="0">
                <a:solidFill>
                  <a:srgbClr val="D7A3E6"/>
                </a:solidFill>
                <a:latin typeface="Cambria" panose="02040503050406030204" pitchFamily="18" charset="0"/>
                <a:ea typeface="Cambria" panose="02040503050406030204" pitchFamily="18" charset="0"/>
                <a:cs typeface="Times New Roman" panose="02020603050405020304" pitchFamily="18" charset="0"/>
              </a:rPr>
              <a:t> </a:t>
            </a:r>
            <a:r>
              <a:rPr lang="en-US" sz="2800" b="1" i="1" dirty="0" err="1">
                <a:solidFill>
                  <a:srgbClr val="D7A3E6"/>
                </a:solidFill>
                <a:latin typeface="Cambria" panose="02040503050406030204" pitchFamily="18" charset="0"/>
                <a:ea typeface="Cambria" panose="02040503050406030204" pitchFamily="18" charset="0"/>
                <a:cs typeface="Times New Roman" panose="02020603050405020304" pitchFamily="18" charset="0"/>
              </a:rPr>
              <a:t>hơi</a:t>
            </a:r>
            <a:r>
              <a:rPr lang="en-US" sz="2800" b="1" i="1" dirty="0">
                <a:solidFill>
                  <a:srgbClr val="D7A3E6"/>
                </a:solidFill>
                <a:latin typeface="Cambria" panose="02040503050406030204" pitchFamily="18" charset="0"/>
                <a:ea typeface="Cambria" panose="02040503050406030204" pitchFamily="18" charset="0"/>
                <a:cs typeface="Times New Roman" panose="02020603050405020304" pitchFamily="18" charset="0"/>
              </a:rPr>
              <a:t> </a:t>
            </a:r>
            <a:r>
              <a:rPr lang="en-US" sz="2800" b="1" i="1" dirty="0" err="1">
                <a:solidFill>
                  <a:srgbClr val="D7A3E6"/>
                </a:solidFill>
                <a:latin typeface="Cambria" panose="02040503050406030204" pitchFamily="18" charset="0"/>
                <a:ea typeface="Cambria" panose="02040503050406030204" pitchFamily="18" charset="0"/>
                <a:cs typeface="Times New Roman" panose="02020603050405020304" pitchFamily="18" charset="0"/>
              </a:rPr>
              <a:t>nước</a:t>
            </a:r>
            <a:r>
              <a:rPr lang="en-US" sz="2800" b="1" i="1" dirty="0">
                <a:solidFill>
                  <a:srgbClr val="D7A3E6"/>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15000"/>
              </a:lnSpc>
              <a:spcAft>
                <a:spcPts val="750"/>
              </a:spcAft>
            </a:pP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Khi</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nước</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ở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bình</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được</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đun</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nóng</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không</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khí</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trong</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bình</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giãn</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nở</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sinh</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công</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đẩy</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pít-tông</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di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chuyển</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đẩy</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bánh</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đá</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quay,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phần</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lượng</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sinh</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ra</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được</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truyền</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cho</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bình</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ngưng</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hơi</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cứ</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như</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thế</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quá</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trình</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đun</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nóng</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tiếp</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diễn</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pít-tông</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chuyển</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liên</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tục</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làm</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bánh</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đà</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quay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liên</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tục</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đảm</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bảo</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cơ</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hoạt</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liên</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tục</a:t>
            </a:r>
            <a:r>
              <a:rPr lang="en-US" sz="28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rgbClr val="003300"/>
              </a:solidFill>
              <a:latin typeface="Cambria" panose="02040503050406030204" pitchFamily="18" charset="0"/>
              <a:ea typeface="Cambria" panose="02040503050406030204" pitchFamily="18" charset="0"/>
            </a:endParaRPr>
          </a:p>
        </p:txBody>
      </p:sp>
      <p:sp>
        <p:nvSpPr>
          <p:cNvPr id="7" name="Freeform 11" descr="n26 fb Tran Phu">
            <a:extLst>
              <a:ext uri="{FF2B5EF4-FFF2-40B4-BE49-F238E27FC236}">
                <a16:creationId xmlns:a16="http://schemas.microsoft.com/office/drawing/2014/main" id="{BB860F9A-D450-AB5D-309D-ECA7A208B36D}"/>
              </a:ext>
            </a:extLst>
          </p:cNvPr>
          <p:cNvSpPr/>
          <p:nvPr/>
        </p:nvSpPr>
        <p:spPr>
          <a:xfrm>
            <a:off x="10767677" y="5614087"/>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12" descr="n26 fb Tran Phu">
            <a:extLst>
              <a:ext uri="{FF2B5EF4-FFF2-40B4-BE49-F238E27FC236}">
                <a16:creationId xmlns:a16="http://schemas.microsoft.com/office/drawing/2014/main" id="{DB782441-1FB4-0702-ADD9-C0B3A47FA097}"/>
              </a:ext>
            </a:extLst>
          </p:cNvPr>
          <p:cNvSpPr/>
          <p:nvPr/>
        </p:nvSpPr>
        <p:spPr>
          <a:xfrm>
            <a:off x="4062680" y="6257936"/>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3" descr="n26 fb Tran Phu">
            <a:extLst>
              <a:ext uri="{FF2B5EF4-FFF2-40B4-BE49-F238E27FC236}">
                <a16:creationId xmlns:a16="http://schemas.microsoft.com/office/drawing/2014/main" id="{173204DD-5B2E-DB3F-1DD5-568941FF72F9}"/>
              </a:ext>
            </a:extLst>
          </p:cNvPr>
          <p:cNvSpPr/>
          <p:nvPr/>
        </p:nvSpPr>
        <p:spPr>
          <a:xfrm flipH="1">
            <a:off x="1620417" y="5644822"/>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4" descr="n26 fb Tran Phu">
            <a:extLst>
              <a:ext uri="{FF2B5EF4-FFF2-40B4-BE49-F238E27FC236}">
                <a16:creationId xmlns:a16="http://schemas.microsoft.com/office/drawing/2014/main" id="{709BBC01-5A7A-3288-238F-EA6E062943E5}"/>
              </a:ext>
            </a:extLst>
          </p:cNvPr>
          <p:cNvSpPr/>
          <p:nvPr/>
        </p:nvSpPr>
        <p:spPr>
          <a:xfrm>
            <a:off x="200849" y="4855872"/>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5" descr="n26 fb Tran Phu">
            <a:extLst>
              <a:ext uri="{FF2B5EF4-FFF2-40B4-BE49-F238E27FC236}">
                <a16:creationId xmlns:a16="http://schemas.microsoft.com/office/drawing/2014/main" id="{0420E828-6A32-D3E7-E173-A6B9B07B6FC7}"/>
              </a:ext>
            </a:extLst>
          </p:cNvPr>
          <p:cNvSpPr/>
          <p:nvPr/>
        </p:nvSpPr>
        <p:spPr>
          <a:xfrm flipH="1">
            <a:off x="5334235" y="1596378"/>
            <a:ext cx="457419" cy="466753"/>
          </a:xfrm>
          <a:custGeom>
            <a:avLst/>
            <a:gdLst/>
            <a:ahLst/>
            <a:cxnLst/>
            <a:rect l="l" t="t" r="r" b="b"/>
            <a:pathLst>
              <a:path w="686128" h="700130">
                <a:moveTo>
                  <a:pt x="686128" y="0"/>
                </a:moveTo>
                <a:lnTo>
                  <a:pt x="0" y="0"/>
                </a:lnTo>
                <a:lnTo>
                  <a:pt x="0" y="700131"/>
                </a:lnTo>
                <a:lnTo>
                  <a:pt x="686128" y="700131"/>
                </a:lnTo>
                <a:lnTo>
                  <a:pt x="68612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Freeform 17" descr="n26 fb Tran Phu">
            <a:extLst>
              <a:ext uri="{FF2B5EF4-FFF2-40B4-BE49-F238E27FC236}">
                <a16:creationId xmlns:a16="http://schemas.microsoft.com/office/drawing/2014/main" id="{8971D06D-E1CB-C78E-DF79-71C7F9359BE9}"/>
              </a:ext>
            </a:extLst>
          </p:cNvPr>
          <p:cNvSpPr/>
          <p:nvPr/>
        </p:nvSpPr>
        <p:spPr>
          <a:xfrm>
            <a:off x="403117" y="6300887"/>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8" descr="n26 fb Tran Phu">
            <a:extLst>
              <a:ext uri="{FF2B5EF4-FFF2-40B4-BE49-F238E27FC236}">
                <a16:creationId xmlns:a16="http://schemas.microsoft.com/office/drawing/2014/main" id="{5FC3260F-DD0D-6DC7-4BBD-695FC2378255}"/>
              </a:ext>
            </a:extLst>
          </p:cNvPr>
          <p:cNvSpPr/>
          <p:nvPr/>
        </p:nvSpPr>
        <p:spPr>
          <a:xfrm rot="928922">
            <a:off x="11255197" y="403276"/>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20" descr="n26 fb Tran Phu">
            <a:extLst>
              <a:ext uri="{FF2B5EF4-FFF2-40B4-BE49-F238E27FC236}">
                <a16:creationId xmlns:a16="http://schemas.microsoft.com/office/drawing/2014/main" id="{820F0D84-00DE-E395-F87E-BA4EB4B3DEB7}"/>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37007991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barn(inVertical)">
                                      <p:cBhvr>
                                        <p:cTn id="1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3" descr="n26 fb Tran Phu">
            <a:extLst>
              <a:ext uri="{FF2B5EF4-FFF2-40B4-BE49-F238E27FC236}">
                <a16:creationId xmlns:a16="http://schemas.microsoft.com/office/drawing/2014/main" id="{95BC6B86-F03D-35CF-0E78-68C4F5D6E745}"/>
              </a:ext>
            </a:extLst>
          </p:cNvPr>
          <p:cNvGrpSpPr/>
          <p:nvPr/>
        </p:nvGrpSpPr>
        <p:grpSpPr>
          <a:xfrm>
            <a:off x="151119" y="345188"/>
            <a:ext cx="11790302" cy="6167623"/>
            <a:chOff x="0" y="-38100"/>
            <a:chExt cx="2191546" cy="1042912"/>
          </a:xfrm>
        </p:grpSpPr>
        <p:sp>
          <p:nvSpPr>
            <p:cNvPr id="22" name="Freeform 4">
              <a:extLst>
                <a:ext uri="{FF2B5EF4-FFF2-40B4-BE49-F238E27FC236}">
                  <a16:creationId xmlns:a16="http://schemas.microsoft.com/office/drawing/2014/main" id="{5F10D287-2123-8427-2A69-742EF3726A3B}"/>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endParaRPr lang="en-US"/>
            </a:p>
          </p:txBody>
        </p:sp>
        <p:sp>
          <p:nvSpPr>
            <p:cNvPr id="23" name="TextBox 5">
              <a:extLst>
                <a:ext uri="{FF2B5EF4-FFF2-40B4-BE49-F238E27FC236}">
                  <a16:creationId xmlns:a16="http://schemas.microsoft.com/office/drawing/2014/main" id="{C5A9C2DF-2457-5847-FD84-56BC581D1F55}"/>
                </a:ext>
              </a:extLst>
            </p:cNvPr>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Rectangle 12" descr="n26 fb Tran Phu">
            <a:extLst>
              <a:ext uri="{FF2B5EF4-FFF2-40B4-BE49-F238E27FC236}">
                <a16:creationId xmlns:a16="http://schemas.microsoft.com/office/drawing/2014/main" id="{658937B3-BD4D-1E0E-A977-459428FB0823}"/>
              </a:ext>
            </a:extLst>
          </p:cNvPr>
          <p:cNvSpPr/>
          <p:nvPr/>
        </p:nvSpPr>
        <p:spPr>
          <a:xfrm>
            <a:off x="5147372" y="2913966"/>
            <a:ext cx="4379849" cy="51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5" name="Rectangle 14" descr="n26 fb Tran Phu">
            <a:extLst>
              <a:ext uri="{FF2B5EF4-FFF2-40B4-BE49-F238E27FC236}">
                <a16:creationId xmlns:a16="http://schemas.microsoft.com/office/drawing/2014/main" id="{CBE8E303-1638-9E59-A66E-CAF9A1B71D90}"/>
              </a:ext>
            </a:extLst>
          </p:cNvPr>
          <p:cNvSpPr/>
          <p:nvPr/>
        </p:nvSpPr>
        <p:spPr>
          <a:xfrm>
            <a:off x="486472" y="5358506"/>
            <a:ext cx="4648200" cy="830997"/>
          </a:xfrm>
          <a:prstGeom prst="rect">
            <a:avLst/>
          </a:prstGeom>
        </p:spPr>
        <p:txBody>
          <a:bodyPr wrap="square">
            <a:spAutoFit/>
          </a:bodyPr>
          <a:lstStyle/>
          <a:p>
            <a:pPr algn="just"/>
            <a:r>
              <a:rPr lang="en-US" sz="2400" b="1" i="1" dirty="0" err="1">
                <a:latin typeface="Cambria" panose="02040503050406030204" pitchFamily="18" charset="0"/>
                <a:ea typeface="Cambria" panose="02040503050406030204" pitchFamily="18" charset="0"/>
              </a:rPr>
              <a:t>Hình</a:t>
            </a:r>
            <a:r>
              <a:rPr lang="en-US" sz="2400" b="1" i="1" dirty="0">
                <a:latin typeface="Cambria" panose="02040503050406030204" pitchFamily="18" charset="0"/>
                <a:ea typeface="Cambria" panose="02040503050406030204" pitchFamily="18" charset="0"/>
              </a:rPr>
              <a:t> 2.6 c) </a:t>
            </a:r>
            <a:r>
              <a:rPr lang="en-US" sz="2400" b="1" i="1" dirty="0" err="1">
                <a:latin typeface="Cambria" panose="02040503050406030204" pitchFamily="18" charset="0"/>
                <a:ea typeface="Cambria" panose="02040503050406030204" pitchFamily="18" charset="0"/>
              </a:rPr>
              <a:t>Sơ</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đồ</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nguyên</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tắc</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hoạt</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động</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của</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động</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cơ</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đốt</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trong</a:t>
            </a:r>
            <a:endParaRPr lang="en-US" sz="2400" dirty="0">
              <a:latin typeface="Cambria" panose="02040503050406030204" pitchFamily="18" charset="0"/>
              <a:ea typeface="Cambria" panose="02040503050406030204" pitchFamily="18" charset="0"/>
            </a:endParaRPr>
          </a:p>
        </p:txBody>
      </p:sp>
      <p:pic>
        <p:nvPicPr>
          <p:cNvPr id="16" name="Picture 15" descr="n26 fb Tran Phu">
            <a:extLst>
              <a:ext uri="{FF2B5EF4-FFF2-40B4-BE49-F238E27FC236}">
                <a16:creationId xmlns:a16="http://schemas.microsoft.com/office/drawing/2014/main" id="{D05EF734-9BF9-F67E-A732-21E2724ECE11}"/>
              </a:ext>
            </a:extLst>
          </p:cNvPr>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540274" y="1628538"/>
            <a:ext cx="4237814" cy="3600922"/>
          </a:xfrm>
          <a:prstGeom prst="rect">
            <a:avLst/>
          </a:prstGeom>
        </p:spPr>
      </p:pic>
      <p:sp>
        <p:nvSpPr>
          <p:cNvPr id="17" name="Rectangle 16" descr="n26 fb Tran Phu">
            <a:extLst>
              <a:ext uri="{FF2B5EF4-FFF2-40B4-BE49-F238E27FC236}">
                <a16:creationId xmlns:a16="http://schemas.microsoft.com/office/drawing/2014/main" id="{A3E31D21-5E6A-545E-A9DF-C8C8B293BF62}"/>
              </a:ext>
            </a:extLst>
          </p:cNvPr>
          <p:cNvSpPr/>
          <p:nvPr/>
        </p:nvSpPr>
        <p:spPr>
          <a:xfrm>
            <a:off x="5571428" y="2170261"/>
            <a:ext cx="6096000" cy="3262432"/>
          </a:xfrm>
          <a:prstGeom prst="rect">
            <a:avLst/>
          </a:prstGeom>
        </p:spPr>
        <p:txBody>
          <a:bodyPr wrap="square">
            <a:spAutoFit/>
          </a:bodyPr>
          <a:lstStyle/>
          <a:p>
            <a:pPr algn="just">
              <a:lnSpc>
                <a:spcPct val="115000"/>
              </a:lnSpc>
              <a:spcAft>
                <a:spcPts val="750"/>
              </a:spcAft>
            </a:pP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Cấu</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tạo</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của</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động</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cơ</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đốt</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trong</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a:t>
            </a:r>
            <a:endParaRPr lang="en-US" sz="2400" b="1" dirty="0">
              <a:solidFill>
                <a:srgbClr val="059BB0"/>
              </a:solidFill>
              <a:latin typeface="Cambria" panose="02040503050406030204" pitchFamily="18" charset="0"/>
              <a:ea typeface="Cambria" panose="02040503050406030204" pitchFamily="18" charset="0"/>
            </a:endParaRPr>
          </a:p>
          <a:p>
            <a:pPr marL="292100" indent="-292100" algn="just">
              <a:lnSpc>
                <a:spcPct val="115000"/>
              </a:lnSpc>
              <a:spcAft>
                <a:spcPts val="750"/>
              </a:spcAft>
            </a:pP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1. Xi </a:t>
            </a:r>
            <a:r>
              <a:rPr lang="en-US" sz="2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lanh</a:t>
            </a: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chứa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hỗn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hợp</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liệu</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và</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400" dirty="0">
              <a:solidFill>
                <a:srgbClr val="003300"/>
              </a:solidFill>
              <a:latin typeface="Cambria" panose="02040503050406030204" pitchFamily="18" charset="0"/>
              <a:ea typeface="Cambria" panose="02040503050406030204" pitchFamily="18" charset="0"/>
            </a:endParaRPr>
          </a:p>
          <a:p>
            <a:pPr marL="292100" indent="-292100" algn="just">
              <a:lnSpc>
                <a:spcPct val="115000"/>
              </a:lnSpc>
              <a:spcAft>
                <a:spcPts val="750"/>
              </a:spcAft>
            </a:pP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2. </a:t>
            </a:r>
            <a:r>
              <a:rPr lang="en-US" sz="2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Pít-tông</a:t>
            </a: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chuyển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xuống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để</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làm</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quay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bánh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đà</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400" dirty="0">
              <a:solidFill>
                <a:srgbClr val="003300"/>
              </a:solidFill>
              <a:latin typeface="Cambria" panose="02040503050406030204" pitchFamily="18" charset="0"/>
              <a:ea typeface="Cambria" panose="02040503050406030204" pitchFamily="18" charset="0"/>
            </a:endParaRPr>
          </a:p>
          <a:p>
            <a:pPr marL="292100" indent="-292100" algn="just"/>
            <a:r>
              <a:rPr lang="en-US" sz="2400" b="1" dirty="0">
                <a:solidFill>
                  <a:srgbClr val="000000"/>
                </a:solidFill>
                <a:latin typeface="Cambria" panose="02040503050406030204" pitchFamily="18" charset="0"/>
                <a:ea typeface="Cambria" panose="02040503050406030204" pitchFamily="18" charset="0"/>
              </a:rPr>
              <a:t>3. Bu-</a:t>
            </a:r>
            <a:r>
              <a:rPr lang="en-US" sz="2400" b="1" dirty="0" err="1">
                <a:solidFill>
                  <a:srgbClr val="000000"/>
                </a:solidFill>
                <a:latin typeface="Cambria" panose="02040503050406030204" pitchFamily="18" charset="0"/>
                <a:ea typeface="Cambria" panose="02040503050406030204" pitchFamily="18" charset="0"/>
              </a:rPr>
              <a:t>gi</a:t>
            </a:r>
            <a:r>
              <a:rPr lang="en-US" sz="2400" b="1"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tạo</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tia</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lửa</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điện</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đốt</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cháy</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hỗn</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hợp</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nhiên</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liệu</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và</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không</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khí</a:t>
            </a:r>
            <a:r>
              <a:rPr lang="en-US" sz="2400" dirty="0">
                <a:solidFill>
                  <a:srgbClr val="000000"/>
                </a:solidFill>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pic>
        <p:nvPicPr>
          <p:cNvPr id="2" name="Picture 2" descr="n26 fb Tran Phu">
            <a:extLst>
              <a:ext uri="{FF2B5EF4-FFF2-40B4-BE49-F238E27FC236}">
                <a16:creationId xmlns:a16="http://schemas.microsoft.com/office/drawing/2014/main" id="{A16321A4-FA97-98F5-3483-133AE9DB77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7" y="-199357"/>
            <a:ext cx="1573173" cy="1108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26 fb Tran Phu">
            <a:extLst>
              <a:ext uri="{FF2B5EF4-FFF2-40B4-BE49-F238E27FC236}">
                <a16:creationId xmlns:a16="http://schemas.microsoft.com/office/drawing/2014/main" id="{8F9C713F-F688-8BA6-5747-23CC6B6CFEFE}"/>
              </a:ext>
            </a:extLst>
          </p:cNvPr>
          <p:cNvSpPr txBox="1"/>
          <p:nvPr/>
        </p:nvSpPr>
        <p:spPr>
          <a:xfrm>
            <a:off x="3466945" y="4969"/>
            <a:ext cx="52581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59BB0"/>
                </a:solidFill>
                <a:effectLst/>
                <a:uLnTx/>
                <a:uFillTx/>
                <a:latin typeface="Cambria" panose="02040503050406030204" pitchFamily="18" charset="0"/>
                <a:ea typeface="+mn-ea"/>
                <a:cs typeface="+mn-cs"/>
              </a:rPr>
              <a:t>TRẠM 3: ĐỘNG CƠ ĐỐT TRONG</a:t>
            </a:r>
            <a:endParaRPr kumimoji="0" lang="en-US" sz="2800" b="1" i="0" u="none" strike="noStrike" kern="1200" cap="none" spc="0" normalizeH="0" baseline="0" noProof="0" dirty="0">
              <a:ln>
                <a:noFill/>
              </a:ln>
              <a:solidFill>
                <a:srgbClr val="059BB0"/>
              </a:solidFill>
              <a:effectLst/>
              <a:uLnTx/>
              <a:uFillTx/>
              <a:latin typeface="Cambria" panose="02040503050406030204" pitchFamily="18" charset="0"/>
              <a:ea typeface="+mn-ea"/>
              <a:cs typeface="+mn-cs"/>
            </a:endParaRPr>
          </a:p>
        </p:txBody>
      </p:sp>
      <p:sp>
        <p:nvSpPr>
          <p:cNvPr id="4" name="Rectangle 3" descr="n26 fb Tran Phu">
            <a:extLst>
              <a:ext uri="{FF2B5EF4-FFF2-40B4-BE49-F238E27FC236}">
                <a16:creationId xmlns:a16="http://schemas.microsoft.com/office/drawing/2014/main" id="{0D8A71F6-4A78-C99D-7373-1997E5DE0D4A}"/>
              </a:ext>
            </a:extLst>
          </p:cNvPr>
          <p:cNvSpPr/>
          <p:nvPr/>
        </p:nvSpPr>
        <p:spPr>
          <a:xfrm>
            <a:off x="552974" y="663172"/>
            <a:ext cx="10953226" cy="104111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b="1">
                <a:solidFill>
                  <a:srgbClr val="D7A3E6"/>
                </a:solidFill>
                <a:latin typeface="Cambria" panose="02040503050406030204" pitchFamily="18" charset="0"/>
                <a:ea typeface="Cambria" panose="02040503050406030204" pitchFamily="18" charset="0"/>
              </a:rPr>
              <a:t>Hãy </a:t>
            </a:r>
            <a:r>
              <a:rPr lang="en-US" sz="2800" b="1" dirty="0" err="1">
                <a:solidFill>
                  <a:srgbClr val="D7A3E6"/>
                </a:solidFill>
                <a:latin typeface="Cambria" panose="02040503050406030204" pitchFamily="18" charset="0"/>
                <a:ea typeface="Cambria" panose="02040503050406030204" pitchFamily="18" charset="0"/>
              </a:rPr>
              <a:t>dựa</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vào</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các</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sơ</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đồ</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vẽ</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trong</a:t>
            </a:r>
            <a:r>
              <a:rPr lang="en-US" sz="2800" b="1" dirty="0">
                <a:solidFill>
                  <a:srgbClr val="D7A3E6"/>
                </a:solidFill>
                <a:latin typeface="Cambria" panose="02040503050406030204" pitchFamily="18" charset="0"/>
                <a:ea typeface="Cambria" panose="02040503050406030204" pitchFamily="18" charset="0"/>
              </a:rPr>
              <a:t> </a:t>
            </a:r>
            <a:r>
              <a:rPr lang="en-US" sz="2800" b="1" err="1">
                <a:solidFill>
                  <a:srgbClr val="D7A3E6"/>
                </a:solidFill>
                <a:latin typeface="Cambria" panose="02040503050406030204" pitchFamily="18" charset="0"/>
                <a:ea typeface="Cambria" panose="02040503050406030204" pitchFamily="18" charset="0"/>
              </a:rPr>
              <a:t>Hình</a:t>
            </a:r>
            <a:r>
              <a:rPr lang="en-US" sz="2800" b="1">
                <a:solidFill>
                  <a:srgbClr val="D7A3E6"/>
                </a:solidFill>
                <a:latin typeface="Cambria" panose="02040503050406030204" pitchFamily="18" charset="0"/>
                <a:ea typeface="Cambria" panose="02040503050406030204" pitchFamily="18" charset="0"/>
              </a:rPr>
              <a:t> 2.6C, </a:t>
            </a:r>
            <a:r>
              <a:rPr lang="en-US" sz="2800" b="1" dirty="0" err="1">
                <a:solidFill>
                  <a:srgbClr val="D7A3E6"/>
                </a:solidFill>
                <a:latin typeface="Cambria" panose="02040503050406030204" pitchFamily="18" charset="0"/>
                <a:ea typeface="Cambria" panose="02040503050406030204" pitchFamily="18" charset="0"/>
              </a:rPr>
              <a:t>để</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trình</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bày</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sơ</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lược</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về</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cấu</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tạo</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và</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hoạt</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động</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của</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máy</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hơi</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nước</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và</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động</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cơ</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đốt</a:t>
            </a:r>
            <a:r>
              <a:rPr lang="en-US" sz="2800" b="1" dirty="0">
                <a:solidFill>
                  <a:srgbClr val="D7A3E6"/>
                </a:solidFill>
                <a:latin typeface="Cambria" panose="02040503050406030204" pitchFamily="18" charset="0"/>
                <a:ea typeface="Cambria" panose="02040503050406030204" pitchFamily="18" charset="0"/>
              </a:rPr>
              <a:t> </a:t>
            </a:r>
            <a:r>
              <a:rPr lang="en-US" sz="2800" b="1" dirty="0" err="1">
                <a:solidFill>
                  <a:srgbClr val="D7A3E6"/>
                </a:solidFill>
                <a:latin typeface="Cambria" panose="02040503050406030204" pitchFamily="18" charset="0"/>
                <a:ea typeface="Cambria" panose="02040503050406030204" pitchFamily="18" charset="0"/>
              </a:rPr>
              <a:t>trong</a:t>
            </a:r>
            <a:r>
              <a:rPr lang="en-US" sz="2800" b="1" dirty="0">
                <a:solidFill>
                  <a:srgbClr val="D7A3E6"/>
                </a:solidFill>
                <a:latin typeface="Cambria" panose="02040503050406030204" pitchFamily="18" charset="0"/>
                <a:ea typeface="Cambria" panose="02040503050406030204" pitchFamily="18" charset="0"/>
              </a:rPr>
              <a:t>? </a:t>
            </a:r>
            <a:endParaRPr kumimoji="0" lang="en-US" sz="2800" b="1" i="0" u="none" strike="noStrike" kern="1200" cap="none" spc="0" normalizeH="0" baseline="0" noProof="0" dirty="0">
              <a:ln>
                <a:noFill/>
              </a:ln>
              <a:solidFill>
                <a:srgbClr val="D7A3E6"/>
              </a:solidFill>
              <a:effectLst/>
              <a:uLnTx/>
              <a:uFillTx/>
              <a:latin typeface="Cambria" panose="02040503050406030204" pitchFamily="18" charset="0"/>
              <a:ea typeface="Cambria" panose="02040503050406030204" pitchFamily="18" charset="0"/>
              <a:cs typeface="+mn-cs"/>
            </a:endParaRPr>
          </a:p>
        </p:txBody>
      </p:sp>
      <p:sp>
        <p:nvSpPr>
          <p:cNvPr id="5" name="Freeform 11" descr="n26 fb Tran Phu">
            <a:extLst>
              <a:ext uri="{FF2B5EF4-FFF2-40B4-BE49-F238E27FC236}">
                <a16:creationId xmlns:a16="http://schemas.microsoft.com/office/drawing/2014/main" id="{FC206802-CCD0-9ADE-7887-9BB2FF7F17B6}"/>
              </a:ext>
            </a:extLst>
          </p:cNvPr>
          <p:cNvSpPr/>
          <p:nvPr/>
        </p:nvSpPr>
        <p:spPr>
          <a:xfrm>
            <a:off x="10767677" y="5614087"/>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12" descr="n26 fb Tran Phu">
            <a:extLst>
              <a:ext uri="{FF2B5EF4-FFF2-40B4-BE49-F238E27FC236}">
                <a16:creationId xmlns:a16="http://schemas.microsoft.com/office/drawing/2014/main" id="{D369523A-BA34-5BE8-1468-9DFDD06A9702}"/>
              </a:ext>
            </a:extLst>
          </p:cNvPr>
          <p:cNvSpPr/>
          <p:nvPr/>
        </p:nvSpPr>
        <p:spPr>
          <a:xfrm>
            <a:off x="4062680" y="6257936"/>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14" descr="n26 fb Tran Phu">
            <a:extLst>
              <a:ext uri="{FF2B5EF4-FFF2-40B4-BE49-F238E27FC236}">
                <a16:creationId xmlns:a16="http://schemas.microsoft.com/office/drawing/2014/main" id="{A673BC05-7A42-69D0-4044-5A96CF01610F}"/>
              </a:ext>
            </a:extLst>
          </p:cNvPr>
          <p:cNvSpPr/>
          <p:nvPr/>
        </p:nvSpPr>
        <p:spPr>
          <a:xfrm>
            <a:off x="200849" y="4855872"/>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5" descr="n26 fb Tran Phu">
            <a:extLst>
              <a:ext uri="{FF2B5EF4-FFF2-40B4-BE49-F238E27FC236}">
                <a16:creationId xmlns:a16="http://schemas.microsoft.com/office/drawing/2014/main" id="{8EDB3CEB-47DF-104E-086F-67D2DAFF9CC6}"/>
              </a:ext>
            </a:extLst>
          </p:cNvPr>
          <p:cNvSpPr/>
          <p:nvPr/>
        </p:nvSpPr>
        <p:spPr>
          <a:xfrm flipH="1">
            <a:off x="5233711" y="2179961"/>
            <a:ext cx="457419" cy="466753"/>
          </a:xfrm>
          <a:custGeom>
            <a:avLst/>
            <a:gdLst/>
            <a:ahLst/>
            <a:cxnLst/>
            <a:rect l="l" t="t" r="r" b="b"/>
            <a:pathLst>
              <a:path w="686128" h="700130">
                <a:moveTo>
                  <a:pt x="686128" y="0"/>
                </a:moveTo>
                <a:lnTo>
                  <a:pt x="0" y="0"/>
                </a:lnTo>
                <a:lnTo>
                  <a:pt x="0" y="700131"/>
                </a:lnTo>
                <a:lnTo>
                  <a:pt x="686128" y="700131"/>
                </a:lnTo>
                <a:lnTo>
                  <a:pt x="68612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7" descr="n26 fb Tran Phu">
            <a:extLst>
              <a:ext uri="{FF2B5EF4-FFF2-40B4-BE49-F238E27FC236}">
                <a16:creationId xmlns:a16="http://schemas.microsoft.com/office/drawing/2014/main" id="{04A400BA-50AB-FCCC-48B6-A1BC82C9026C}"/>
              </a:ext>
            </a:extLst>
          </p:cNvPr>
          <p:cNvSpPr/>
          <p:nvPr/>
        </p:nvSpPr>
        <p:spPr>
          <a:xfrm>
            <a:off x="403117" y="6300887"/>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8" descr="n26 fb Tran Phu">
            <a:extLst>
              <a:ext uri="{FF2B5EF4-FFF2-40B4-BE49-F238E27FC236}">
                <a16:creationId xmlns:a16="http://schemas.microsoft.com/office/drawing/2014/main" id="{69E0AD51-8452-BCC7-6C5A-197585821E88}"/>
              </a:ext>
            </a:extLst>
          </p:cNvPr>
          <p:cNvSpPr/>
          <p:nvPr/>
        </p:nvSpPr>
        <p:spPr>
          <a:xfrm rot="928922">
            <a:off x="11255197" y="403276"/>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Freeform 20" descr="n26 fb Tran Phu">
            <a:extLst>
              <a:ext uri="{FF2B5EF4-FFF2-40B4-BE49-F238E27FC236}">
                <a16:creationId xmlns:a16="http://schemas.microsoft.com/office/drawing/2014/main" id="{A725D469-576A-BD65-CF26-1DBF97629A50}"/>
              </a:ext>
            </a:extLst>
          </p:cNvPr>
          <p:cNvSpPr/>
          <p:nvPr/>
        </p:nvSpPr>
        <p:spPr>
          <a:xfrm>
            <a:off x="250579" y="1021405"/>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2792645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barn(inVertical)">
                                      <p:cBhvr>
                                        <p:cTn id="21" dur="500"/>
                                        <p:tgtEl>
                                          <p:spTgt spid="1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7">
                                            <p:txEl>
                                              <p:pRg st="3" end="3"/>
                                            </p:txEl>
                                          </p:spTgt>
                                        </p:tgtEl>
                                        <p:attrNameLst>
                                          <p:attrName>style.visibility</p:attrName>
                                        </p:attrNameLst>
                                      </p:cBhvr>
                                      <p:to>
                                        <p:strVal val="visible"/>
                                      </p:to>
                                    </p:set>
                                    <p:animEffect transition="in" filter="barn(inVertical)">
                                      <p:cBhvr>
                                        <p:cTn id="26"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n26 fb Tran Phu">
            <a:extLst>
              <a:ext uri="{FF2B5EF4-FFF2-40B4-BE49-F238E27FC236}">
                <a16:creationId xmlns:a16="http://schemas.microsoft.com/office/drawing/2014/main" id="{B3B7BCF9-4437-2946-FA1C-19010C31F42E}"/>
              </a:ext>
            </a:extLst>
          </p:cNvPr>
          <p:cNvGrpSpPr>
            <a:grpSpLocks/>
          </p:cNvGrpSpPr>
          <p:nvPr/>
        </p:nvGrpSpPr>
        <p:grpSpPr bwMode="auto">
          <a:xfrm>
            <a:off x="3889256" y="4103449"/>
            <a:ext cx="7788539" cy="2459800"/>
            <a:chOff x="242047" y="3183103"/>
            <a:chExt cx="3334871" cy="3422486"/>
          </a:xfrm>
        </p:grpSpPr>
        <p:sp>
          <p:nvSpPr>
            <p:cNvPr id="5" name="AutoShape 3">
              <a:extLst>
                <a:ext uri="{FF2B5EF4-FFF2-40B4-BE49-F238E27FC236}">
                  <a16:creationId xmlns:a16="http://schemas.microsoft.com/office/drawing/2014/main" id="{908BDFC1-5281-5D47-41BA-0D831B2F23BA}"/>
                </a:ext>
              </a:extLst>
            </p:cNvPr>
            <p:cNvSpPr>
              <a:spLocks noChangeArrowheads="1"/>
            </p:cNvSpPr>
            <p:nvPr/>
          </p:nvSpPr>
          <p:spPr bwMode="gray">
            <a:xfrm>
              <a:off x="242047" y="3223359"/>
              <a:ext cx="3334871" cy="3382230"/>
            </a:xfrm>
            <a:prstGeom prst="roundRect">
              <a:avLst>
                <a:gd name="adj" fmla="val 12699"/>
              </a:avLst>
            </a:prstGeom>
            <a:solidFill>
              <a:srgbClr val="D7A3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1350"/>
            </a:p>
          </p:txBody>
        </p:sp>
        <p:sp>
          <p:nvSpPr>
            <p:cNvPr id="6" name="AutoShape 5">
              <a:extLst>
                <a:ext uri="{FF2B5EF4-FFF2-40B4-BE49-F238E27FC236}">
                  <a16:creationId xmlns:a16="http://schemas.microsoft.com/office/drawing/2014/main" id="{35DF7089-DF83-0610-407C-6DF2DBF2A51B}"/>
                </a:ext>
              </a:extLst>
            </p:cNvPr>
            <p:cNvSpPr>
              <a:spLocks noChangeArrowheads="1"/>
            </p:cNvSpPr>
            <p:nvPr/>
          </p:nvSpPr>
          <p:spPr bwMode="gray">
            <a:xfrm>
              <a:off x="323432" y="3939988"/>
              <a:ext cx="3186250" cy="2597337"/>
            </a:xfrm>
            <a:prstGeom prst="roundRect">
              <a:avLst>
                <a:gd name="adj" fmla="val 16667"/>
              </a:avLst>
            </a:pr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1350"/>
            </a:p>
          </p:txBody>
        </p:sp>
        <p:sp>
          <p:nvSpPr>
            <p:cNvPr id="7" name="Text Box 18">
              <a:extLst>
                <a:ext uri="{FF2B5EF4-FFF2-40B4-BE49-F238E27FC236}">
                  <a16:creationId xmlns:a16="http://schemas.microsoft.com/office/drawing/2014/main" id="{65BE9000-1065-056E-7E39-0CBA020B2EF7}"/>
                </a:ext>
              </a:extLst>
            </p:cNvPr>
            <p:cNvSpPr txBox="1">
              <a:spLocks noChangeArrowheads="1"/>
            </p:cNvSpPr>
            <p:nvPr/>
          </p:nvSpPr>
          <p:spPr bwMode="white">
            <a:xfrm>
              <a:off x="713845" y="3183103"/>
              <a:ext cx="2486552" cy="727991"/>
            </a:xfrm>
            <a:prstGeom prst="rect">
              <a:avLst/>
            </a:prstGeom>
            <a:noFill/>
            <a:ln w="9525" algn="ctr">
              <a:no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800" b="1" dirty="0">
                  <a:latin typeface="Cambria" panose="02040503050406030204" pitchFamily="18" charset="0"/>
                  <a:ea typeface="Cambria" panose="02040503050406030204" pitchFamily="18" charset="0"/>
                </a:rPr>
                <a:t>NHIỆM VỤ</a:t>
              </a:r>
            </a:p>
          </p:txBody>
        </p:sp>
        <p:sp>
          <p:nvSpPr>
            <p:cNvPr id="8" name="Text Box 9">
              <a:extLst>
                <a:ext uri="{FF2B5EF4-FFF2-40B4-BE49-F238E27FC236}">
                  <a16:creationId xmlns:a16="http://schemas.microsoft.com/office/drawing/2014/main" id="{59AF93AF-06ED-D861-4A33-08E38F4972E7}"/>
                </a:ext>
              </a:extLst>
            </p:cNvPr>
            <p:cNvSpPr txBox="1">
              <a:spLocks noChangeArrowheads="1"/>
            </p:cNvSpPr>
            <p:nvPr/>
          </p:nvSpPr>
          <p:spPr bwMode="gray">
            <a:xfrm>
              <a:off x="362098" y="4101265"/>
              <a:ext cx="3160058" cy="57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en-US" sz="2100" b="1" dirty="0">
                <a:solidFill>
                  <a:srgbClr val="000000"/>
                </a:solidFill>
              </a:endParaRPr>
            </a:p>
          </p:txBody>
        </p:sp>
      </p:grpSp>
      <p:sp>
        <p:nvSpPr>
          <p:cNvPr id="17" name="Horizontal Scroll 33" descr="n26 fb Tran Phu">
            <a:extLst>
              <a:ext uri="{FF2B5EF4-FFF2-40B4-BE49-F238E27FC236}">
                <a16:creationId xmlns:a16="http://schemas.microsoft.com/office/drawing/2014/main" id="{5D2F2A1C-E2A3-4167-897E-87C0E257C86A}"/>
              </a:ext>
            </a:extLst>
          </p:cNvPr>
          <p:cNvSpPr/>
          <p:nvPr/>
        </p:nvSpPr>
        <p:spPr bwMode="auto">
          <a:xfrm>
            <a:off x="3916745" y="1490538"/>
            <a:ext cx="3401030" cy="941802"/>
          </a:xfrm>
          <a:prstGeom prst="horizontalScroll">
            <a:avLst/>
          </a:prstGeom>
          <a:solidFill>
            <a:srgbClr val="FF7980"/>
          </a:solidFill>
          <a:ln w="9525" cap="flat" cmpd="sng" algn="ctr">
            <a:solidFill>
              <a:srgbClr val="FF7980"/>
            </a:solidFill>
            <a:prstDash val="solid"/>
            <a:round/>
            <a:headEnd type="none" w="med" len="med"/>
            <a:tailEnd type="none" w="med" len="med"/>
          </a:ln>
          <a:effectLst>
            <a:innerShdw blurRad="63500" dist="50800" dir="16200000">
              <a:prstClr val="black">
                <a:alpha val="50000"/>
              </a:prstClr>
            </a:innerShdw>
          </a:effectLst>
        </p:spPr>
        <p:txBody>
          <a:bodyPr wrap="none" anchor="ctr"/>
          <a:lstStyle/>
          <a:p>
            <a:pPr algn="ctr" eaLnBrk="1" hangingPunct="1">
              <a:defRPr/>
            </a:pPr>
            <a:r>
              <a:rPr lang="vi-VN" sz="2800" b="1" dirty="0">
                <a:ln w="0"/>
                <a:solidFill>
                  <a:schemeClr val="bg1"/>
                </a:solidFill>
                <a:latin typeface="Cambria" panose="02040503050406030204" pitchFamily="18" charset="0"/>
                <a:ea typeface="Cambria" panose="02040503050406030204" pitchFamily="18" charset="0"/>
              </a:rPr>
              <a:t>HOẠT ĐỘNG NHÓM</a:t>
            </a:r>
          </a:p>
        </p:txBody>
      </p:sp>
      <p:sp>
        <p:nvSpPr>
          <p:cNvPr id="335" name="Rounded Rectangle 4" descr="n26 fb Tran Phu">
            <a:extLst>
              <a:ext uri="{FF2B5EF4-FFF2-40B4-BE49-F238E27FC236}">
                <a16:creationId xmlns:a16="http://schemas.microsoft.com/office/drawing/2014/main" id="{DA52C710-3DF7-EC6E-8839-5544A7E43B63}"/>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05:00</a:t>
            </a:r>
          </a:p>
        </p:txBody>
      </p:sp>
      <p:sp>
        <p:nvSpPr>
          <p:cNvPr id="336" name="Rounded Rectangle 5" descr="n26 fb Tran Phu">
            <a:extLst>
              <a:ext uri="{FF2B5EF4-FFF2-40B4-BE49-F238E27FC236}">
                <a16:creationId xmlns:a16="http://schemas.microsoft.com/office/drawing/2014/main" id="{6C3CDC76-72B8-9221-7B18-E7BADF79E81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04:59</a:t>
            </a:r>
          </a:p>
        </p:txBody>
      </p:sp>
      <p:sp>
        <p:nvSpPr>
          <p:cNvPr id="337" name="Rounded Rectangle 6" descr="n26 fb Tran Phu">
            <a:extLst>
              <a:ext uri="{FF2B5EF4-FFF2-40B4-BE49-F238E27FC236}">
                <a16:creationId xmlns:a16="http://schemas.microsoft.com/office/drawing/2014/main" id="{649ED1B2-4DBF-4D32-9C0D-B08DA598B45E}"/>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04:58</a:t>
            </a:r>
          </a:p>
        </p:txBody>
      </p:sp>
      <p:sp>
        <p:nvSpPr>
          <p:cNvPr id="338" name="Rounded Rectangle 7" descr="n26 fb Tran Phu">
            <a:extLst>
              <a:ext uri="{FF2B5EF4-FFF2-40B4-BE49-F238E27FC236}">
                <a16:creationId xmlns:a16="http://schemas.microsoft.com/office/drawing/2014/main" id="{A4C9DE85-73F7-CD51-DA48-752A027D0E4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04:57</a:t>
            </a:r>
          </a:p>
        </p:txBody>
      </p:sp>
      <p:sp>
        <p:nvSpPr>
          <p:cNvPr id="339" name="Rounded Rectangle 8" descr="n26 fb Tran Phu">
            <a:extLst>
              <a:ext uri="{FF2B5EF4-FFF2-40B4-BE49-F238E27FC236}">
                <a16:creationId xmlns:a16="http://schemas.microsoft.com/office/drawing/2014/main" id="{C44E3BB9-6830-09F2-C236-5BCFBB93D89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04:56</a:t>
            </a:r>
          </a:p>
        </p:txBody>
      </p:sp>
      <p:sp>
        <p:nvSpPr>
          <p:cNvPr id="340" name="Rounded Rectangle 9" descr="n26 fb Tran Phu">
            <a:extLst>
              <a:ext uri="{FF2B5EF4-FFF2-40B4-BE49-F238E27FC236}">
                <a16:creationId xmlns:a16="http://schemas.microsoft.com/office/drawing/2014/main" id="{05867B00-8F40-C3C8-8E11-0E31BCBB3D6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04:55</a:t>
            </a:r>
          </a:p>
        </p:txBody>
      </p:sp>
      <p:sp>
        <p:nvSpPr>
          <p:cNvPr id="341" name="Rounded Rectangle 10" descr="n26 fb Tran Phu">
            <a:extLst>
              <a:ext uri="{FF2B5EF4-FFF2-40B4-BE49-F238E27FC236}">
                <a16:creationId xmlns:a16="http://schemas.microsoft.com/office/drawing/2014/main" id="{3182337D-2DDC-46C8-FC16-F57418F8F1A3}"/>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04:54</a:t>
            </a:r>
          </a:p>
        </p:txBody>
      </p:sp>
      <p:sp>
        <p:nvSpPr>
          <p:cNvPr id="342" name="Rounded Rectangle 11" descr="n26 fb Tran Phu">
            <a:extLst>
              <a:ext uri="{FF2B5EF4-FFF2-40B4-BE49-F238E27FC236}">
                <a16:creationId xmlns:a16="http://schemas.microsoft.com/office/drawing/2014/main" id="{D60594D5-4D8E-48C0-D42D-E907AF889B5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04:53</a:t>
            </a:r>
          </a:p>
        </p:txBody>
      </p:sp>
      <p:sp>
        <p:nvSpPr>
          <p:cNvPr id="343" name="Rounded Rectangle 12" descr="n26 fb Tran Phu">
            <a:extLst>
              <a:ext uri="{FF2B5EF4-FFF2-40B4-BE49-F238E27FC236}">
                <a16:creationId xmlns:a16="http://schemas.microsoft.com/office/drawing/2014/main" id="{DFFBDAE3-7A81-88E0-F4BA-81626EC75D9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04:52</a:t>
            </a:r>
          </a:p>
        </p:txBody>
      </p:sp>
      <p:sp>
        <p:nvSpPr>
          <p:cNvPr id="344" name="Rounded Rectangle 13" descr="n26 fb Tran Phu">
            <a:extLst>
              <a:ext uri="{FF2B5EF4-FFF2-40B4-BE49-F238E27FC236}">
                <a16:creationId xmlns:a16="http://schemas.microsoft.com/office/drawing/2014/main" id="{C8FE7DDB-6911-330D-B494-71D2D5CF503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04:51</a:t>
            </a:r>
          </a:p>
        </p:txBody>
      </p:sp>
      <p:sp>
        <p:nvSpPr>
          <p:cNvPr id="345" name="Rounded Rectangle 14" descr="n26 fb Tran Phu">
            <a:extLst>
              <a:ext uri="{FF2B5EF4-FFF2-40B4-BE49-F238E27FC236}">
                <a16:creationId xmlns:a16="http://schemas.microsoft.com/office/drawing/2014/main" id="{2BAC841F-24D0-5F57-D54A-F91917B393A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04:50</a:t>
            </a:r>
          </a:p>
        </p:txBody>
      </p:sp>
      <p:sp>
        <p:nvSpPr>
          <p:cNvPr id="346" name="Rounded Rectangle 15" descr="n26 fb Tran Phu">
            <a:extLst>
              <a:ext uri="{FF2B5EF4-FFF2-40B4-BE49-F238E27FC236}">
                <a16:creationId xmlns:a16="http://schemas.microsoft.com/office/drawing/2014/main" id="{4CE9AED3-A654-DF00-8842-05270E0F593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04:49</a:t>
            </a:r>
          </a:p>
        </p:txBody>
      </p:sp>
      <p:sp>
        <p:nvSpPr>
          <p:cNvPr id="347" name="Rounded Rectangle 16" descr="n26 fb Tran Phu">
            <a:extLst>
              <a:ext uri="{FF2B5EF4-FFF2-40B4-BE49-F238E27FC236}">
                <a16:creationId xmlns:a16="http://schemas.microsoft.com/office/drawing/2014/main" id="{22EF89E5-DE8F-4B69-7645-AA25695948D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04:48</a:t>
            </a:r>
          </a:p>
        </p:txBody>
      </p:sp>
      <p:sp>
        <p:nvSpPr>
          <p:cNvPr id="348" name="Rounded Rectangle 17" descr="n26 fb Tran Phu">
            <a:extLst>
              <a:ext uri="{FF2B5EF4-FFF2-40B4-BE49-F238E27FC236}">
                <a16:creationId xmlns:a16="http://schemas.microsoft.com/office/drawing/2014/main" id="{29E3B193-AF2C-FD36-0E2F-54BFB3738D4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04:47</a:t>
            </a:r>
          </a:p>
        </p:txBody>
      </p:sp>
      <p:sp>
        <p:nvSpPr>
          <p:cNvPr id="349" name="Rounded Rectangle 18" descr="n26 fb Tran Phu">
            <a:extLst>
              <a:ext uri="{FF2B5EF4-FFF2-40B4-BE49-F238E27FC236}">
                <a16:creationId xmlns:a16="http://schemas.microsoft.com/office/drawing/2014/main" id="{49247AB3-5BA1-1047-35D0-3DEE6C67D63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04:46</a:t>
            </a:r>
          </a:p>
        </p:txBody>
      </p:sp>
      <p:sp>
        <p:nvSpPr>
          <p:cNvPr id="350" name="Rounded Rectangle 19" descr="n26 fb Tran Phu">
            <a:extLst>
              <a:ext uri="{FF2B5EF4-FFF2-40B4-BE49-F238E27FC236}">
                <a16:creationId xmlns:a16="http://schemas.microsoft.com/office/drawing/2014/main" id="{F9937F36-D7B5-F991-DE64-B9045824FD7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04:45</a:t>
            </a:r>
          </a:p>
        </p:txBody>
      </p:sp>
      <p:sp>
        <p:nvSpPr>
          <p:cNvPr id="351" name="Rounded Rectangle 20" descr="n26 fb Tran Phu">
            <a:extLst>
              <a:ext uri="{FF2B5EF4-FFF2-40B4-BE49-F238E27FC236}">
                <a16:creationId xmlns:a16="http://schemas.microsoft.com/office/drawing/2014/main" id="{B63AD2D9-C326-A6DC-628E-D9364E92BD7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04:44</a:t>
            </a:r>
          </a:p>
        </p:txBody>
      </p:sp>
      <p:sp>
        <p:nvSpPr>
          <p:cNvPr id="352" name="Rounded Rectangle 21" descr="n26 fb Tran Phu">
            <a:extLst>
              <a:ext uri="{FF2B5EF4-FFF2-40B4-BE49-F238E27FC236}">
                <a16:creationId xmlns:a16="http://schemas.microsoft.com/office/drawing/2014/main" id="{629C58CD-0579-C7EC-19E1-0B7ACE3345D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04:43</a:t>
            </a:r>
          </a:p>
        </p:txBody>
      </p:sp>
      <p:sp>
        <p:nvSpPr>
          <p:cNvPr id="353" name="Rounded Rectangle 22" descr="n26 fb Tran Phu">
            <a:extLst>
              <a:ext uri="{FF2B5EF4-FFF2-40B4-BE49-F238E27FC236}">
                <a16:creationId xmlns:a16="http://schemas.microsoft.com/office/drawing/2014/main" id="{DC6760A9-A276-3416-4B9F-E7CCB2B40E9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04:42</a:t>
            </a:r>
          </a:p>
        </p:txBody>
      </p:sp>
      <p:sp>
        <p:nvSpPr>
          <p:cNvPr id="354" name="Rounded Rectangle 23" descr="n26 fb Tran Phu">
            <a:extLst>
              <a:ext uri="{FF2B5EF4-FFF2-40B4-BE49-F238E27FC236}">
                <a16:creationId xmlns:a16="http://schemas.microsoft.com/office/drawing/2014/main" id="{03724F8A-A190-8644-394B-5D1926F2CA3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04:41</a:t>
            </a:r>
          </a:p>
        </p:txBody>
      </p:sp>
      <p:sp>
        <p:nvSpPr>
          <p:cNvPr id="355" name="Rounded Rectangle 24" descr="n26 fb Tran Phu">
            <a:extLst>
              <a:ext uri="{FF2B5EF4-FFF2-40B4-BE49-F238E27FC236}">
                <a16:creationId xmlns:a16="http://schemas.microsoft.com/office/drawing/2014/main" id="{43B9B74D-EB97-D967-6C9C-4152F81666B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04:40</a:t>
            </a:r>
          </a:p>
        </p:txBody>
      </p:sp>
      <p:sp>
        <p:nvSpPr>
          <p:cNvPr id="356" name="Rounded Rectangle 25" descr="n26 fb Tran Phu">
            <a:extLst>
              <a:ext uri="{FF2B5EF4-FFF2-40B4-BE49-F238E27FC236}">
                <a16:creationId xmlns:a16="http://schemas.microsoft.com/office/drawing/2014/main" id="{C0B7AA99-A851-0320-89D5-5D0A7A649D6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04:39</a:t>
            </a:r>
          </a:p>
        </p:txBody>
      </p:sp>
      <p:sp>
        <p:nvSpPr>
          <p:cNvPr id="357" name="Rounded Rectangle 26" descr="n26 fb Tran Phu">
            <a:extLst>
              <a:ext uri="{FF2B5EF4-FFF2-40B4-BE49-F238E27FC236}">
                <a16:creationId xmlns:a16="http://schemas.microsoft.com/office/drawing/2014/main" id="{85DB0F61-8BB2-2CF4-034E-0000D08DD3E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04:38</a:t>
            </a:r>
          </a:p>
        </p:txBody>
      </p:sp>
      <p:sp>
        <p:nvSpPr>
          <p:cNvPr id="358" name="Rounded Rectangle 27" descr="n26 fb Tran Phu">
            <a:extLst>
              <a:ext uri="{FF2B5EF4-FFF2-40B4-BE49-F238E27FC236}">
                <a16:creationId xmlns:a16="http://schemas.microsoft.com/office/drawing/2014/main" id="{ABC85095-EF00-D7DF-20AB-783382C7CB1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04:37</a:t>
            </a:r>
          </a:p>
        </p:txBody>
      </p:sp>
      <p:sp>
        <p:nvSpPr>
          <p:cNvPr id="359" name="Rounded Rectangle 28" descr="n26 fb Tran Phu">
            <a:extLst>
              <a:ext uri="{FF2B5EF4-FFF2-40B4-BE49-F238E27FC236}">
                <a16:creationId xmlns:a16="http://schemas.microsoft.com/office/drawing/2014/main" id="{19B75B44-A0A2-C490-3D6F-E6497FD7193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04:36</a:t>
            </a:r>
          </a:p>
        </p:txBody>
      </p:sp>
      <p:sp>
        <p:nvSpPr>
          <p:cNvPr id="360" name="Rounded Rectangle 29" descr="n26 fb Tran Phu">
            <a:extLst>
              <a:ext uri="{FF2B5EF4-FFF2-40B4-BE49-F238E27FC236}">
                <a16:creationId xmlns:a16="http://schemas.microsoft.com/office/drawing/2014/main" id="{97782C11-6AFD-B361-1886-02E286CACF6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04:35</a:t>
            </a:r>
          </a:p>
        </p:txBody>
      </p:sp>
      <p:sp>
        <p:nvSpPr>
          <p:cNvPr id="361" name="Rounded Rectangle 30" descr="n26 fb Tran Phu">
            <a:extLst>
              <a:ext uri="{FF2B5EF4-FFF2-40B4-BE49-F238E27FC236}">
                <a16:creationId xmlns:a16="http://schemas.microsoft.com/office/drawing/2014/main" id="{94E71CE0-F016-853A-6A52-2905507F0E96}"/>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04:34</a:t>
            </a:r>
          </a:p>
        </p:txBody>
      </p:sp>
      <p:sp>
        <p:nvSpPr>
          <p:cNvPr id="362" name="Rounded Rectangle 31" descr="n26 fb Tran Phu">
            <a:extLst>
              <a:ext uri="{FF2B5EF4-FFF2-40B4-BE49-F238E27FC236}">
                <a16:creationId xmlns:a16="http://schemas.microsoft.com/office/drawing/2014/main" id="{EE1E70B7-6D36-D94B-6ACB-A102D79ED2B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04:33</a:t>
            </a:r>
          </a:p>
        </p:txBody>
      </p:sp>
      <p:sp>
        <p:nvSpPr>
          <p:cNvPr id="363" name="Rounded Rectangle 32" descr="n26 fb Tran Phu">
            <a:extLst>
              <a:ext uri="{FF2B5EF4-FFF2-40B4-BE49-F238E27FC236}">
                <a16:creationId xmlns:a16="http://schemas.microsoft.com/office/drawing/2014/main" id="{A19AF4FA-2DF9-7DC5-B85C-9D000C66D43E}"/>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04:32</a:t>
            </a:r>
          </a:p>
        </p:txBody>
      </p:sp>
      <p:sp>
        <p:nvSpPr>
          <p:cNvPr id="364" name="Rounded Rectangle 33" descr="n26 fb Tran Phu">
            <a:extLst>
              <a:ext uri="{FF2B5EF4-FFF2-40B4-BE49-F238E27FC236}">
                <a16:creationId xmlns:a16="http://schemas.microsoft.com/office/drawing/2014/main" id="{508666B3-4AD0-3A20-2D97-361D3FF303C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04:31</a:t>
            </a:r>
          </a:p>
        </p:txBody>
      </p:sp>
      <p:sp>
        <p:nvSpPr>
          <p:cNvPr id="365" name="Rounded Rectangle 34" descr="n26 fb Tran Phu">
            <a:extLst>
              <a:ext uri="{FF2B5EF4-FFF2-40B4-BE49-F238E27FC236}">
                <a16:creationId xmlns:a16="http://schemas.microsoft.com/office/drawing/2014/main" id="{BAEFD1B1-0207-3135-0476-F6AC5B33E1F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04:30</a:t>
            </a:r>
          </a:p>
        </p:txBody>
      </p:sp>
      <p:sp>
        <p:nvSpPr>
          <p:cNvPr id="366" name="Rounded Rectangle 35" descr="n26 fb Tran Phu">
            <a:extLst>
              <a:ext uri="{FF2B5EF4-FFF2-40B4-BE49-F238E27FC236}">
                <a16:creationId xmlns:a16="http://schemas.microsoft.com/office/drawing/2014/main" id="{E7EC1389-5376-AC36-58A1-A2E094865E6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04:29</a:t>
            </a:r>
          </a:p>
        </p:txBody>
      </p:sp>
      <p:sp>
        <p:nvSpPr>
          <p:cNvPr id="367" name="Rounded Rectangle 36" descr="n26 fb Tran Phu">
            <a:extLst>
              <a:ext uri="{FF2B5EF4-FFF2-40B4-BE49-F238E27FC236}">
                <a16:creationId xmlns:a16="http://schemas.microsoft.com/office/drawing/2014/main" id="{AB348687-B32E-F506-D2A3-EA9FBEDE2D9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04:28</a:t>
            </a:r>
          </a:p>
        </p:txBody>
      </p:sp>
      <p:sp>
        <p:nvSpPr>
          <p:cNvPr id="368" name="Rounded Rectangle 37" descr="n26 fb Tran Phu">
            <a:extLst>
              <a:ext uri="{FF2B5EF4-FFF2-40B4-BE49-F238E27FC236}">
                <a16:creationId xmlns:a16="http://schemas.microsoft.com/office/drawing/2014/main" id="{ABA5A219-5EF2-8306-EEC4-191759B554A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04:27</a:t>
            </a:r>
          </a:p>
        </p:txBody>
      </p:sp>
      <p:sp>
        <p:nvSpPr>
          <p:cNvPr id="369" name="Rounded Rectangle 38" descr="n26 fb Tran Phu">
            <a:extLst>
              <a:ext uri="{FF2B5EF4-FFF2-40B4-BE49-F238E27FC236}">
                <a16:creationId xmlns:a16="http://schemas.microsoft.com/office/drawing/2014/main" id="{BDB666A8-990A-078C-443C-2634BB3C26A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04:26</a:t>
            </a:r>
          </a:p>
        </p:txBody>
      </p:sp>
      <p:sp>
        <p:nvSpPr>
          <p:cNvPr id="370" name="Rounded Rectangle 39" descr="n26 fb Tran Phu">
            <a:extLst>
              <a:ext uri="{FF2B5EF4-FFF2-40B4-BE49-F238E27FC236}">
                <a16:creationId xmlns:a16="http://schemas.microsoft.com/office/drawing/2014/main" id="{289B3D40-EFB0-DD01-0E12-F88D9D83FB7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04:25</a:t>
            </a:r>
          </a:p>
        </p:txBody>
      </p:sp>
      <p:sp>
        <p:nvSpPr>
          <p:cNvPr id="371" name="Rounded Rectangle 40" descr="n26 fb Tran Phu">
            <a:extLst>
              <a:ext uri="{FF2B5EF4-FFF2-40B4-BE49-F238E27FC236}">
                <a16:creationId xmlns:a16="http://schemas.microsoft.com/office/drawing/2014/main" id="{C66622C6-3966-203D-E815-3A1D94276AD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04:24</a:t>
            </a:r>
          </a:p>
        </p:txBody>
      </p:sp>
      <p:sp>
        <p:nvSpPr>
          <p:cNvPr id="372" name="Rounded Rectangle 41" descr="n26 fb Tran Phu">
            <a:extLst>
              <a:ext uri="{FF2B5EF4-FFF2-40B4-BE49-F238E27FC236}">
                <a16:creationId xmlns:a16="http://schemas.microsoft.com/office/drawing/2014/main" id="{7CF677CB-D0F1-0077-0B63-A4768D0A768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04:23</a:t>
            </a:r>
          </a:p>
        </p:txBody>
      </p:sp>
      <p:sp>
        <p:nvSpPr>
          <p:cNvPr id="373" name="Rounded Rectangle 42" descr="n26 fb Tran Phu">
            <a:extLst>
              <a:ext uri="{FF2B5EF4-FFF2-40B4-BE49-F238E27FC236}">
                <a16:creationId xmlns:a16="http://schemas.microsoft.com/office/drawing/2014/main" id="{0B9B335D-CE9E-47CD-F6E7-9C5B2C33EBD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04:22</a:t>
            </a:r>
          </a:p>
        </p:txBody>
      </p:sp>
      <p:sp>
        <p:nvSpPr>
          <p:cNvPr id="374" name="Rounded Rectangle 43" descr="n26 fb Tran Phu">
            <a:extLst>
              <a:ext uri="{FF2B5EF4-FFF2-40B4-BE49-F238E27FC236}">
                <a16:creationId xmlns:a16="http://schemas.microsoft.com/office/drawing/2014/main" id="{C30235C0-6151-B675-64D7-56619168BE3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04:21</a:t>
            </a:r>
          </a:p>
        </p:txBody>
      </p:sp>
      <p:sp>
        <p:nvSpPr>
          <p:cNvPr id="375" name="Rounded Rectangle 44" descr="n26 fb Tran Phu">
            <a:extLst>
              <a:ext uri="{FF2B5EF4-FFF2-40B4-BE49-F238E27FC236}">
                <a16:creationId xmlns:a16="http://schemas.microsoft.com/office/drawing/2014/main" id="{02CE5414-D45F-5F6E-23AD-880055C3856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04:20</a:t>
            </a:r>
          </a:p>
        </p:txBody>
      </p:sp>
      <p:sp>
        <p:nvSpPr>
          <p:cNvPr id="376" name="Rounded Rectangle 45" descr="n26 fb Tran Phu">
            <a:extLst>
              <a:ext uri="{FF2B5EF4-FFF2-40B4-BE49-F238E27FC236}">
                <a16:creationId xmlns:a16="http://schemas.microsoft.com/office/drawing/2014/main" id="{73F745C5-60BA-D642-1620-C9B187FC540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04:19</a:t>
            </a:r>
          </a:p>
        </p:txBody>
      </p:sp>
      <p:sp>
        <p:nvSpPr>
          <p:cNvPr id="377" name="Rounded Rectangle 46" descr="n26 fb Tran Phu">
            <a:extLst>
              <a:ext uri="{FF2B5EF4-FFF2-40B4-BE49-F238E27FC236}">
                <a16:creationId xmlns:a16="http://schemas.microsoft.com/office/drawing/2014/main" id="{17DAF815-CCCD-C422-5204-CDA9C377493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04:18</a:t>
            </a:r>
          </a:p>
        </p:txBody>
      </p:sp>
      <p:sp>
        <p:nvSpPr>
          <p:cNvPr id="378" name="Rounded Rectangle 47" descr="n26 fb Tran Phu">
            <a:extLst>
              <a:ext uri="{FF2B5EF4-FFF2-40B4-BE49-F238E27FC236}">
                <a16:creationId xmlns:a16="http://schemas.microsoft.com/office/drawing/2014/main" id="{528FA928-F84A-DB6D-2A2B-945A44C0862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04:17</a:t>
            </a:r>
          </a:p>
        </p:txBody>
      </p:sp>
      <p:sp>
        <p:nvSpPr>
          <p:cNvPr id="379" name="Rounded Rectangle 48" descr="n26 fb Tran Phu">
            <a:extLst>
              <a:ext uri="{FF2B5EF4-FFF2-40B4-BE49-F238E27FC236}">
                <a16:creationId xmlns:a16="http://schemas.microsoft.com/office/drawing/2014/main" id="{0C2A6AD6-CBA8-7CFB-864D-21356CBBCA2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04:16</a:t>
            </a:r>
          </a:p>
        </p:txBody>
      </p:sp>
      <p:sp>
        <p:nvSpPr>
          <p:cNvPr id="380" name="Rounded Rectangle 49" descr="n26 fb Tran Phu">
            <a:extLst>
              <a:ext uri="{FF2B5EF4-FFF2-40B4-BE49-F238E27FC236}">
                <a16:creationId xmlns:a16="http://schemas.microsoft.com/office/drawing/2014/main" id="{5709F903-C25F-59B1-6298-71A034BCF2E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04:15</a:t>
            </a:r>
          </a:p>
        </p:txBody>
      </p:sp>
      <p:sp>
        <p:nvSpPr>
          <p:cNvPr id="381" name="Rounded Rectangle 50" descr="n26 fb Tran Phu">
            <a:extLst>
              <a:ext uri="{FF2B5EF4-FFF2-40B4-BE49-F238E27FC236}">
                <a16:creationId xmlns:a16="http://schemas.microsoft.com/office/drawing/2014/main" id="{B53A008C-20AC-66B7-9EF8-87AB13E873E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04:14</a:t>
            </a:r>
          </a:p>
        </p:txBody>
      </p:sp>
      <p:sp>
        <p:nvSpPr>
          <p:cNvPr id="382" name="Rounded Rectangle 51" descr="n26 fb Tran Phu">
            <a:extLst>
              <a:ext uri="{FF2B5EF4-FFF2-40B4-BE49-F238E27FC236}">
                <a16:creationId xmlns:a16="http://schemas.microsoft.com/office/drawing/2014/main" id="{9C076F37-A235-E6D9-4157-E5E5B48B542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04:13</a:t>
            </a:r>
          </a:p>
        </p:txBody>
      </p:sp>
      <p:sp>
        <p:nvSpPr>
          <p:cNvPr id="383" name="Rounded Rectangle 52" descr="n26 fb Tran Phu">
            <a:extLst>
              <a:ext uri="{FF2B5EF4-FFF2-40B4-BE49-F238E27FC236}">
                <a16:creationId xmlns:a16="http://schemas.microsoft.com/office/drawing/2014/main" id="{A0BB8712-8F05-2A9C-F916-67460CFA90EE}"/>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04:12</a:t>
            </a:r>
          </a:p>
        </p:txBody>
      </p:sp>
      <p:sp>
        <p:nvSpPr>
          <p:cNvPr id="384" name="Rounded Rectangle 53" descr="n26 fb Tran Phu">
            <a:extLst>
              <a:ext uri="{FF2B5EF4-FFF2-40B4-BE49-F238E27FC236}">
                <a16:creationId xmlns:a16="http://schemas.microsoft.com/office/drawing/2014/main" id="{32373CD8-DAFB-30EA-D37C-D4C6E939495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04:11</a:t>
            </a:r>
          </a:p>
        </p:txBody>
      </p:sp>
      <p:sp>
        <p:nvSpPr>
          <p:cNvPr id="385" name="Rounded Rectangle 54" descr="n26 fb Tran Phu">
            <a:extLst>
              <a:ext uri="{FF2B5EF4-FFF2-40B4-BE49-F238E27FC236}">
                <a16:creationId xmlns:a16="http://schemas.microsoft.com/office/drawing/2014/main" id="{5063AA06-C5FB-10EA-7CE9-3E220830634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04:10</a:t>
            </a:r>
          </a:p>
        </p:txBody>
      </p:sp>
      <p:sp>
        <p:nvSpPr>
          <p:cNvPr id="386" name="Rounded Rectangle 55" descr="n26 fb Tran Phu">
            <a:extLst>
              <a:ext uri="{FF2B5EF4-FFF2-40B4-BE49-F238E27FC236}">
                <a16:creationId xmlns:a16="http://schemas.microsoft.com/office/drawing/2014/main" id="{762AD54C-F0CD-BA37-CB07-2BFDB600927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04:09</a:t>
            </a:r>
          </a:p>
        </p:txBody>
      </p:sp>
      <p:sp>
        <p:nvSpPr>
          <p:cNvPr id="387" name="Rounded Rectangle 56" descr="n26 fb Tran Phu">
            <a:extLst>
              <a:ext uri="{FF2B5EF4-FFF2-40B4-BE49-F238E27FC236}">
                <a16:creationId xmlns:a16="http://schemas.microsoft.com/office/drawing/2014/main" id="{B24AC039-5409-05EA-AB18-31D38957199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04:08</a:t>
            </a:r>
          </a:p>
        </p:txBody>
      </p:sp>
      <p:sp>
        <p:nvSpPr>
          <p:cNvPr id="388" name="Rounded Rectangle 57" descr="n26 fb Tran Phu">
            <a:extLst>
              <a:ext uri="{FF2B5EF4-FFF2-40B4-BE49-F238E27FC236}">
                <a16:creationId xmlns:a16="http://schemas.microsoft.com/office/drawing/2014/main" id="{51B52707-1EDF-3FE9-B560-F261EA81EFB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04:07</a:t>
            </a:r>
          </a:p>
        </p:txBody>
      </p:sp>
      <p:sp>
        <p:nvSpPr>
          <p:cNvPr id="389" name="Rounded Rectangle 58" descr="n26 fb Tran Phu">
            <a:extLst>
              <a:ext uri="{FF2B5EF4-FFF2-40B4-BE49-F238E27FC236}">
                <a16:creationId xmlns:a16="http://schemas.microsoft.com/office/drawing/2014/main" id="{62E180F5-B064-E926-4D67-411A26250E1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04:06</a:t>
            </a:r>
          </a:p>
        </p:txBody>
      </p:sp>
      <p:sp>
        <p:nvSpPr>
          <p:cNvPr id="390" name="Rounded Rectangle 59" descr="n26 fb Tran Phu">
            <a:extLst>
              <a:ext uri="{FF2B5EF4-FFF2-40B4-BE49-F238E27FC236}">
                <a16:creationId xmlns:a16="http://schemas.microsoft.com/office/drawing/2014/main" id="{53B51354-EEAA-6DEE-5029-F7F7668F40E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04:05</a:t>
            </a:r>
          </a:p>
        </p:txBody>
      </p:sp>
      <p:sp>
        <p:nvSpPr>
          <p:cNvPr id="391" name="Rounded Rectangle 60" descr="n26 fb Tran Phu">
            <a:extLst>
              <a:ext uri="{FF2B5EF4-FFF2-40B4-BE49-F238E27FC236}">
                <a16:creationId xmlns:a16="http://schemas.microsoft.com/office/drawing/2014/main" id="{E9397884-FD89-ED58-D213-C7CC5289FE13}"/>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04:04</a:t>
            </a:r>
          </a:p>
        </p:txBody>
      </p:sp>
      <p:sp>
        <p:nvSpPr>
          <p:cNvPr id="392" name="Rounded Rectangle 61" descr="n26 fb Tran Phu">
            <a:extLst>
              <a:ext uri="{FF2B5EF4-FFF2-40B4-BE49-F238E27FC236}">
                <a16:creationId xmlns:a16="http://schemas.microsoft.com/office/drawing/2014/main" id="{9C35D5EF-5350-2AD1-FE0F-B5BD1A5D81C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04:03</a:t>
            </a:r>
          </a:p>
        </p:txBody>
      </p:sp>
      <p:sp>
        <p:nvSpPr>
          <p:cNvPr id="393" name="Rounded Rectangle 62" descr="n26 fb Tran Phu">
            <a:extLst>
              <a:ext uri="{FF2B5EF4-FFF2-40B4-BE49-F238E27FC236}">
                <a16:creationId xmlns:a16="http://schemas.microsoft.com/office/drawing/2014/main" id="{F759E161-3DD0-8352-7B30-92962734A73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04:02</a:t>
            </a:r>
          </a:p>
        </p:txBody>
      </p:sp>
      <p:sp>
        <p:nvSpPr>
          <p:cNvPr id="394" name="Rounded Rectangle 63" descr="n26 fb Tran Phu">
            <a:extLst>
              <a:ext uri="{FF2B5EF4-FFF2-40B4-BE49-F238E27FC236}">
                <a16:creationId xmlns:a16="http://schemas.microsoft.com/office/drawing/2014/main" id="{A07864A4-70FB-D648-4692-560D031010E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04:01</a:t>
            </a:r>
          </a:p>
        </p:txBody>
      </p:sp>
      <p:sp>
        <p:nvSpPr>
          <p:cNvPr id="395" name="Rounded Rectangle 64" descr="n26 fb Tran Phu">
            <a:extLst>
              <a:ext uri="{FF2B5EF4-FFF2-40B4-BE49-F238E27FC236}">
                <a16:creationId xmlns:a16="http://schemas.microsoft.com/office/drawing/2014/main" id="{A90AA4CA-E610-547D-0500-F52902D03726}"/>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04:00</a:t>
            </a:r>
          </a:p>
        </p:txBody>
      </p:sp>
      <p:sp>
        <p:nvSpPr>
          <p:cNvPr id="396" name="Rounded Rectangle 65" descr="n26 fb Tran Phu">
            <a:extLst>
              <a:ext uri="{FF2B5EF4-FFF2-40B4-BE49-F238E27FC236}">
                <a16:creationId xmlns:a16="http://schemas.microsoft.com/office/drawing/2014/main" id="{6BE54D0D-7FB7-EA22-B2C6-86E3173C5E1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03:59</a:t>
            </a:r>
          </a:p>
        </p:txBody>
      </p:sp>
      <p:sp>
        <p:nvSpPr>
          <p:cNvPr id="397" name="Rounded Rectangle 66" descr="n26 fb Tran Phu">
            <a:extLst>
              <a:ext uri="{FF2B5EF4-FFF2-40B4-BE49-F238E27FC236}">
                <a16:creationId xmlns:a16="http://schemas.microsoft.com/office/drawing/2014/main" id="{3EF1FD75-4FE3-1A9A-E088-793A58EB4A4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03:58</a:t>
            </a:r>
          </a:p>
        </p:txBody>
      </p:sp>
      <p:sp>
        <p:nvSpPr>
          <p:cNvPr id="398" name="Rounded Rectangle 67" descr="n26 fb Tran Phu">
            <a:extLst>
              <a:ext uri="{FF2B5EF4-FFF2-40B4-BE49-F238E27FC236}">
                <a16:creationId xmlns:a16="http://schemas.microsoft.com/office/drawing/2014/main" id="{FBB686B2-EA18-FDC2-8573-ED71CE2771B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03:57</a:t>
            </a:r>
          </a:p>
        </p:txBody>
      </p:sp>
      <p:sp>
        <p:nvSpPr>
          <p:cNvPr id="399" name="Rounded Rectangle 68" descr="n26 fb Tran Phu">
            <a:extLst>
              <a:ext uri="{FF2B5EF4-FFF2-40B4-BE49-F238E27FC236}">
                <a16:creationId xmlns:a16="http://schemas.microsoft.com/office/drawing/2014/main" id="{DB91C773-280A-C0F3-1885-C11232C0C61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03:56</a:t>
            </a:r>
          </a:p>
        </p:txBody>
      </p:sp>
      <p:sp>
        <p:nvSpPr>
          <p:cNvPr id="400" name="Rounded Rectangle 69" descr="n26 fb Tran Phu">
            <a:extLst>
              <a:ext uri="{FF2B5EF4-FFF2-40B4-BE49-F238E27FC236}">
                <a16:creationId xmlns:a16="http://schemas.microsoft.com/office/drawing/2014/main" id="{04774A3F-4CFD-D3D2-88A7-2E3A197F7EF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03:55</a:t>
            </a:r>
          </a:p>
        </p:txBody>
      </p:sp>
      <p:sp>
        <p:nvSpPr>
          <p:cNvPr id="401" name="Rounded Rectangle 70" descr="n26 fb Tran Phu">
            <a:extLst>
              <a:ext uri="{FF2B5EF4-FFF2-40B4-BE49-F238E27FC236}">
                <a16:creationId xmlns:a16="http://schemas.microsoft.com/office/drawing/2014/main" id="{8BACCFD6-A0F2-0DC3-8692-B0BAC4D2DD26}"/>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03:54</a:t>
            </a:r>
          </a:p>
        </p:txBody>
      </p:sp>
      <p:sp>
        <p:nvSpPr>
          <p:cNvPr id="402" name="Rounded Rectangle 71" descr="n26 fb Tran Phu">
            <a:extLst>
              <a:ext uri="{FF2B5EF4-FFF2-40B4-BE49-F238E27FC236}">
                <a16:creationId xmlns:a16="http://schemas.microsoft.com/office/drawing/2014/main" id="{42FCFFB1-B021-DB0B-E002-DD1B341909C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03:53</a:t>
            </a:r>
          </a:p>
        </p:txBody>
      </p:sp>
      <p:sp>
        <p:nvSpPr>
          <p:cNvPr id="403" name="Rounded Rectangle 72" descr="n26 fb Tran Phu">
            <a:extLst>
              <a:ext uri="{FF2B5EF4-FFF2-40B4-BE49-F238E27FC236}">
                <a16:creationId xmlns:a16="http://schemas.microsoft.com/office/drawing/2014/main" id="{DDA950FB-7794-3DE2-D69A-5E9E5D1188C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03:52</a:t>
            </a:r>
          </a:p>
        </p:txBody>
      </p:sp>
      <p:sp>
        <p:nvSpPr>
          <p:cNvPr id="404" name="Rounded Rectangle 73" descr="n26 fb Tran Phu">
            <a:extLst>
              <a:ext uri="{FF2B5EF4-FFF2-40B4-BE49-F238E27FC236}">
                <a16:creationId xmlns:a16="http://schemas.microsoft.com/office/drawing/2014/main" id="{2686CD26-1A08-4D5C-12F0-C17E29B75AD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03:51</a:t>
            </a:r>
          </a:p>
        </p:txBody>
      </p:sp>
      <p:sp>
        <p:nvSpPr>
          <p:cNvPr id="405" name="Rounded Rectangle 74" descr="n26 fb Tran Phu">
            <a:extLst>
              <a:ext uri="{FF2B5EF4-FFF2-40B4-BE49-F238E27FC236}">
                <a16:creationId xmlns:a16="http://schemas.microsoft.com/office/drawing/2014/main" id="{59956F95-6566-AB69-B304-02D1726DB0EE}"/>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03:50</a:t>
            </a:r>
          </a:p>
        </p:txBody>
      </p:sp>
      <p:sp>
        <p:nvSpPr>
          <p:cNvPr id="406" name="Rounded Rectangle 75" descr="n26 fb Tran Phu">
            <a:extLst>
              <a:ext uri="{FF2B5EF4-FFF2-40B4-BE49-F238E27FC236}">
                <a16:creationId xmlns:a16="http://schemas.microsoft.com/office/drawing/2014/main" id="{B81AD096-22B6-08F8-0D7A-275D0B941A5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03:49</a:t>
            </a:r>
          </a:p>
        </p:txBody>
      </p:sp>
      <p:sp>
        <p:nvSpPr>
          <p:cNvPr id="407" name="Rounded Rectangle 76" descr="n26 fb Tran Phu">
            <a:extLst>
              <a:ext uri="{FF2B5EF4-FFF2-40B4-BE49-F238E27FC236}">
                <a16:creationId xmlns:a16="http://schemas.microsoft.com/office/drawing/2014/main" id="{DBE9A04E-45DA-B1EA-EDCA-84055181956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03:48</a:t>
            </a:r>
          </a:p>
        </p:txBody>
      </p:sp>
      <p:sp>
        <p:nvSpPr>
          <p:cNvPr id="408" name="Rounded Rectangle 77" descr="n26 fb Tran Phu">
            <a:extLst>
              <a:ext uri="{FF2B5EF4-FFF2-40B4-BE49-F238E27FC236}">
                <a16:creationId xmlns:a16="http://schemas.microsoft.com/office/drawing/2014/main" id="{94649BE8-444B-AD00-6F6D-6F6749AF055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03:47</a:t>
            </a:r>
          </a:p>
        </p:txBody>
      </p:sp>
      <p:sp>
        <p:nvSpPr>
          <p:cNvPr id="409" name="Rounded Rectangle 78" descr="n26 fb Tran Phu">
            <a:extLst>
              <a:ext uri="{FF2B5EF4-FFF2-40B4-BE49-F238E27FC236}">
                <a16:creationId xmlns:a16="http://schemas.microsoft.com/office/drawing/2014/main" id="{CCBB5356-2784-B00D-E29F-B61199E0CDF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03:46</a:t>
            </a:r>
          </a:p>
        </p:txBody>
      </p:sp>
      <p:sp>
        <p:nvSpPr>
          <p:cNvPr id="410" name="Rounded Rectangle 79" descr="n26 fb Tran Phu">
            <a:extLst>
              <a:ext uri="{FF2B5EF4-FFF2-40B4-BE49-F238E27FC236}">
                <a16:creationId xmlns:a16="http://schemas.microsoft.com/office/drawing/2014/main" id="{CBDFF9B8-1874-4F5D-8152-540571E40CC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03:45</a:t>
            </a:r>
          </a:p>
        </p:txBody>
      </p:sp>
      <p:sp>
        <p:nvSpPr>
          <p:cNvPr id="411" name="Rounded Rectangle 80" descr="n26 fb Tran Phu">
            <a:extLst>
              <a:ext uri="{FF2B5EF4-FFF2-40B4-BE49-F238E27FC236}">
                <a16:creationId xmlns:a16="http://schemas.microsoft.com/office/drawing/2014/main" id="{219E4F57-8E9E-D324-0EBE-A406DA4E449E}"/>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03:44</a:t>
            </a:r>
          </a:p>
        </p:txBody>
      </p:sp>
      <p:sp>
        <p:nvSpPr>
          <p:cNvPr id="412" name="Rounded Rectangle 81" descr="n26 fb Tran Phu">
            <a:extLst>
              <a:ext uri="{FF2B5EF4-FFF2-40B4-BE49-F238E27FC236}">
                <a16:creationId xmlns:a16="http://schemas.microsoft.com/office/drawing/2014/main" id="{6C7996CD-F4AC-7D7A-739A-287EE687277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03:43</a:t>
            </a:r>
          </a:p>
        </p:txBody>
      </p:sp>
      <p:sp>
        <p:nvSpPr>
          <p:cNvPr id="413" name="Rounded Rectangle 82" descr="n26 fb Tran Phu">
            <a:extLst>
              <a:ext uri="{FF2B5EF4-FFF2-40B4-BE49-F238E27FC236}">
                <a16:creationId xmlns:a16="http://schemas.microsoft.com/office/drawing/2014/main" id="{D0A717B2-CCA3-B1A6-DE78-ADCB9F4D12F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03:42</a:t>
            </a:r>
          </a:p>
        </p:txBody>
      </p:sp>
      <p:sp>
        <p:nvSpPr>
          <p:cNvPr id="414" name="Rounded Rectangle 83" descr="n26 fb Tran Phu">
            <a:extLst>
              <a:ext uri="{FF2B5EF4-FFF2-40B4-BE49-F238E27FC236}">
                <a16:creationId xmlns:a16="http://schemas.microsoft.com/office/drawing/2014/main" id="{1F21D1C9-C767-484E-34F3-B27DE48DC5C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03:41</a:t>
            </a:r>
          </a:p>
        </p:txBody>
      </p:sp>
      <p:sp>
        <p:nvSpPr>
          <p:cNvPr id="415" name="Rounded Rectangle 84" descr="n26 fb Tran Phu">
            <a:extLst>
              <a:ext uri="{FF2B5EF4-FFF2-40B4-BE49-F238E27FC236}">
                <a16:creationId xmlns:a16="http://schemas.microsoft.com/office/drawing/2014/main" id="{816EE461-81D2-3B25-5450-50458194AE6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03:40</a:t>
            </a:r>
          </a:p>
        </p:txBody>
      </p:sp>
      <p:sp>
        <p:nvSpPr>
          <p:cNvPr id="416" name="Rounded Rectangle 85" descr="n26 fb Tran Phu">
            <a:extLst>
              <a:ext uri="{FF2B5EF4-FFF2-40B4-BE49-F238E27FC236}">
                <a16:creationId xmlns:a16="http://schemas.microsoft.com/office/drawing/2014/main" id="{B0AF51AF-B956-592C-123B-66C52083ECE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03:39</a:t>
            </a:r>
          </a:p>
        </p:txBody>
      </p:sp>
      <p:sp>
        <p:nvSpPr>
          <p:cNvPr id="417" name="Rounded Rectangle 86" descr="n26 fb Tran Phu">
            <a:extLst>
              <a:ext uri="{FF2B5EF4-FFF2-40B4-BE49-F238E27FC236}">
                <a16:creationId xmlns:a16="http://schemas.microsoft.com/office/drawing/2014/main" id="{CCD3D0C5-EF8C-3C2A-01AE-D4D627A75BD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03:38</a:t>
            </a:r>
          </a:p>
        </p:txBody>
      </p:sp>
      <p:sp>
        <p:nvSpPr>
          <p:cNvPr id="418" name="Rounded Rectangle 87" descr="n26 fb Tran Phu">
            <a:extLst>
              <a:ext uri="{FF2B5EF4-FFF2-40B4-BE49-F238E27FC236}">
                <a16:creationId xmlns:a16="http://schemas.microsoft.com/office/drawing/2014/main" id="{6D1EB124-AC22-0D39-3D1D-A8DCC845445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03:37</a:t>
            </a:r>
          </a:p>
        </p:txBody>
      </p:sp>
      <p:sp>
        <p:nvSpPr>
          <p:cNvPr id="419" name="Rounded Rectangle 88" descr="n26 fb Tran Phu">
            <a:extLst>
              <a:ext uri="{FF2B5EF4-FFF2-40B4-BE49-F238E27FC236}">
                <a16:creationId xmlns:a16="http://schemas.microsoft.com/office/drawing/2014/main" id="{07C3EC44-2B30-7018-1C67-FE8DC41B764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03:36</a:t>
            </a:r>
          </a:p>
        </p:txBody>
      </p:sp>
      <p:sp>
        <p:nvSpPr>
          <p:cNvPr id="420" name="Rounded Rectangle 89" descr="n26 fb Tran Phu">
            <a:extLst>
              <a:ext uri="{FF2B5EF4-FFF2-40B4-BE49-F238E27FC236}">
                <a16:creationId xmlns:a16="http://schemas.microsoft.com/office/drawing/2014/main" id="{992C0EC7-7149-6F92-1458-209BBF94F2D6}"/>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03:35</a:t>
            </a:r>
          </a:p>
        </p:txBody>
      </p:sp>
      <p:sp>
        <p:nvSpPr>
          <p:cNvPr id="421" name="Rounded Rectangle 90" descr="n26 fb Tran Phu">
            <a:extLst>
              <a:ext uri="{FF2B5EF4-FFF2-40B4-BE49-F238E27FC236}">
                <a16:creationId xmlns:a16="http://schemas.microsoft.com/office/drawing/2014/main" id="{311087B7-FA6A-FF39-2EE9-77F0637EAD7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03:34</a:t>
            </a:r>
          </a:p>
        </p:txBody>
      </p:sp>
      <p:sp>
        <p:nvSpPr>
          <p:cNvPr id="422" name="Rounded Rectangle 91" descr="n26 fb Tran Phu">
            <a:extLst>
              <a:ext uri="{FF2B5EF4-FFF2-40B4-BE49-F238E27FC236}">
                <a16:creationId xmlns:a16="http://schemas.microsoft.com/office/drawing/2014/main" id="{685334C2-738E-2D76-CBA9-3C71F9ED9406}"/>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03:33</a:t>
            </a:r>
          </a:p>
        </p:txBody>
      </p:sp>
      <p:sp>
        <p:nvSpPr>
          <p:cNvPr id="423" name="Rounded Rectangle 92" descr="n26 fb Tran Phu">
            <a:extLst>
              <a:ext uri="{FF2B5EF4-FFF2-40B4-BE49-F238E27FC236}">
                <a16:creationId xmlns:a16="http://schemas.microsoft.com/office/drawing/2014/main" id="{D2CE8DDC-6D0F-C612-0373-8E67135E511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03:32</a:t>
            </a:r>
          </a:p>
        </p:txBody>
      </p:sp>
      <p:sp>
        <p:nvSpPr>
          <p:cNvPr id="424" name="Rounded Rectangle 93" descr="n26 fb Tran Phu">
            <a:extLst>
              <a:ext uri="{FF2B5EF4-FFF2-40B4-BE49-F238E27FC236}">
                <a16:creationId xmlns:a16="http://schemas.microsoft.com/office/drawing/2014/main" id="{630ADD6E-E74E-02CD-64E6-F3935971ECA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03:31</a:t>
            </a:r>
          </a:p>
        </p:txBody>
      </p:sp>
      <p:sp>
        <p:nvSpPr>
          <p:cNvPr id="425" name="Rounded Rectangle 94" descr="n26 fb Tran Phu">
            <a:extLst>
              <a:ext uri="{FF2B5EF4-FFF2-40B4-BE49-F238E27FC236}">
                <a16:creationId xmlns:a16="http://schemas.microsoft.com/office/drawing/2014/main" id="{1F6A6886-A9AF-4FA4-F080-D98EC6A873A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03:30</a:t>
            </a:r>
          </a:p>
        </p:txBody>
      </p:sp>
      <p:sp>
        <p:nvSpPr>
          <p:cNvPr id="426" name="Rounded Rectangle 95" descr="n26 fb Tran Phu">
            <a:extLst>
              <a:ext uri="{FF2B5EF4-FFF2-40B4-BE49-F238E27FC236}">
                <a16:creationId xmlns:a16="http://schemas.microsoft.com/office/drawing/2014/main" id="{2A0512D9-6869-5B9C-E219-3AB4F80BCAF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03:29</a:t>
            </a:r>
          </a:p>
        </p:txBody>
      </p:sp>
      <p:sp>
        <p:nvSpPr>
          <p:cNvPr id="427" name="Rounded Rectangle 96" descr="n26 fb Tran Phu">
            <a:extLst>
              <a:ext uri="{FF2B5EF4-FFF2-40B4-BE49-F238E27FC236}">
                <a16:creationId xmlns:a16="http://schemas.microsoft.com/office/drawing/2014/main" id="{BDE68724-C5CB-DF38-A30D-F6F080C1BF0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03:28</a:t>
            </a:r>
          </a:p>
        </p:txBody>
      </p:sp>
      <p:sp>
        <p:nvSpPr>
          <p:cNvPr id="428" name="Rounded Rectangle 97" descr="n26 fb Tran Phu">
            <a:extLst>
              <a:ext uri="{FF2B5EF4-FFF2-40B4-BE49-F238E27FC236}">
                <a16:creationId xmlns:a16="http://schemas.microsoft.com/office/drawing/2014/main" id="{B56FBEB4-9908-430D-E969-AC2E55129DD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03:27</a:t>
            </a:r>
          </a:p>
        </p:txBody>
      </p:sp>
      <p:sp>
        <p:nvSpPr>
          <p:cNvPr id="429" name="Rounded Rectangle 98" descr="n26 fb Tran Phu">
            <a:extLst>
              <a:ext uri="{FF2B5EF4-FFF2-40B4-BE49-F238E27FC236}">
                <a16:creationId xmlns:a16="http://schemas.microsoft.com/office/drawing/2014/main" id="{EC66A9C4-C29F-DA64-3A69-639CAED9C8C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03:26</a:t>
            </a:r>
          </a:p>
        </p:txBody>
      </p:sp>
      <p:sp>
        <p:nvSpPr>
          <p:cNvPr id="430" name="Rounded Rectangle 99" descr="n26 fb Tran Phu">
            <a:extLst>
              <a:ext uri="{FF2B5EF4-FFF2-40B4-BE49-F238E27FC236}">
                <a16:creationId xmlns:a16="http://schemas.microsoft.com/office/drawing/2014/main" id="{660B2D6A-15F6-531A-B675-425A2E6C3DA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03:25</a:t>
            </a:r>
          </a:p>
        </p:txBody>
      </p:sp>
      <p:sp>
        <p:nvSpPr>
          <p:cNvPr id="431" name="Rounded Rectangle 100" descr="n26 fb Tran Phu">
            <a:extLst>
              <a:ext uri="{FF2B5EF4-FFF2-40B4-BE49-F238E27FC236}">
                <a16:creationId xmlns:a16="http://schemas.microsoft.com/office/drawing/2014/main" id="{7DBE5E4A-E54F-3F6F-132A-4E933141E0A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03:24</a:t>
            </a:r>
          </a:p>
        </p:txBody>
      </p:sp>
      <p:sp>
        <p:nvSpPr>
          <p:cNvPr id="432" name="Rounded Rectangle 101" descr="n26 fb Tran Phu">
            <a:extLst>
              <a:ext uri="{FF2B5EF4-FFF2-40B4-BE49-F238E27FC236}">
                <a16:creationId xmlns:a16="http://schemas.microsoft.com/office/drawing/2014/main" id="{C1A17282-489C-DCCD-69A5-1E1DA949B16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03:23</a:t>
            </a:r>
          </a:p>
        </p:txBody>
      </p:sp>
      <p:sp>
        <p:nvSpPr>
          <p:cNvPr id="433" name="Rounded Rectangle 102" descr="n26 fb Tran Phu">
            <a:extLst>
              <a:ext uri="{FF2B5EF4-FFF2-40B4-BE49-F238E27FC236}">
                <a16:creationId xmlns:a16="http://schemas.microsoft.com/office/drawing/2014/main" id="{B44DEB76-B177-9A10-23F6-EA63091D7E66}"/>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03:22</a:t>
            </a:r>
          </a:p>
        </p:txBody>
      </p:sp>
      <p:sp>
        <p:nvSpPr>
          <p:cNvPr id="434" name="Rounded Rectangle 103" descr="n26 fb Tran Phu">
            <a:extLst>
              <a:ext uri="{FF2B5EF4-FFF2-40B4-BE49-F238E27FC236}">
                <a16:creationId xmlns:a16="http://schemas.microsoft.com/office/drawing/2014/main" id="{66F11924-B92C-A0A8-DCB5-D2645710DF0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03:21</a:t>
            </a:r>
          </a:p>
        </p:txBody>
      </p:sp>
      <p:sp>
        <p:nvSpPr>
          <p:cNvPr id="435" name="Rounded Rectangle 104" descr="n26 fb Tran Phu">
            <a:extLst>
              <a:ext uri="{FF2B5EF4-FFF2-40B4-BE49-F238E27FC236}">
                <a16:creationId xmlns:a16="http://schemas.microsoft.com/office/drawing/2014/main" id="{637482F0-E367-7880-2584-EC2BFF0C931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03:20</a:t>
            </a:r>
          </a:p>
        </p:txBody>
      </p:sp>
      <p:sp>
        <p:nvSpPr>
          <p:cNvPr id="436" name="Rounded Rectangle 105" descr="n26 fb Tran Phu">
            <a:extLst>
              <a:ext uri="{FF2B5EF4-FFF2-40B4-BE49-F238E27FC236}">
                <a16:creationId xmlns:a16="http://schemas.microsoft.com/office/drawing/2014/main" id="{EDC7FD72-BAD4-8745-40A9-07706DDAC0F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03:19</a:t>
            </a:r>
          </a:p>
        </p:txBody>
      </p:sp>
      <p:sp>
        <p:nvSpPr>
          <p:cNvPr id="437" name="Rounded Rectangle 106" descr="n26 fb Tran Phu">
            <a:extLst>
              <a:ext uri="{FF2B5EF4-FFF2-40B4-BE49-F238E27FC236}">
                <a16:creationId xmlns:a16="http://schemas.microsoft.com/office/drawing/2014/main" id="{D0D28B7B-7254-A43E-8B6F-CC38D4466D6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03:18</a:t>
            </a:r>
          </a:p>
        </p:txBody>
      </p:sp>
      <p:sp>
        <p:nvSpPr>
          <p:cNvPr id="438" name="Rounded Rectangle 107" descr="n26 fb Tran Phu">
            <a:extLst>
              <a:ext uri="{FF2B5EF4-FFF2-40B4-BE49-F238E27FC236}">
                <a16:creationId xmlns:a16="http://schemas.microsoft.com/office/drawing/2014/main" id="{0309AFDD-67BC-2F1F-EB0C-FF18EDEE1E1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03:17</a:t>
            </a:r>
          </a:p>
        </p:txBody>
      </p:sp>
      <p:sp>
        <p:nvSpPr>
          <p:cNvPr id="439" name="Rounded Rectangle 108" descr="n26 fb Tran Phu">
            <a:extLst>
              <a:ext uri="{FF2B5EF4-FFF2-40B4-BE49-F238E27FC236}">
                <a16:creationId xmlns:a16="http://schemas.microsoft.com/office/drawing/2014/main" id="{0F896A77-005D-0A00-BBEA-F74B90843EB6}"/>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03:16</a:t>
            </a:r>
          </a:p>
        </p:txBody>
      </p:sp>
      <p:sp>
        <p:nvSpPr>
          <p:cNvPr id="440" name="Rounded Rectangle 109" descr="n26 fb Tran Phu">
            <a:extLst>
              <a:ext uri="{FF2B5EF4-FFF2-40B4-BE49-F238E27FC236}">
                <a16:creationId xmlns:a16="http://schemas.microsoft.com/office/drawing/2014/main" id="{9B8CFE54-D294-62EA-7EE1-50B1EDB9C1B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03:15</a:t>
            </a:r>
          </a:p>
        </p:txBody>
      </p:sp>
      <p:sp>
        <p:nvSpPr>
          <p:cNvPr id="441" name="Rounded Rectangle 110" descr="n26 fb Tran Phu">
            <a:extLst>
              <a:ext uri="{FF2B5EF4-FFF2-40B4-BE49-F238E27FC236}">
                <a16:creationId xmlns:a16="http://schemas.microsoft.com/office/drawing/2014/main" id="{A7954706-CB2F-780F-CAC9-83B522D93C8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03:14</a:t>
            </a:r>
          </a:p>
        </p:txBody>
      </p:sp>
      <p:sp>
        <p:nvSpPr>
          <p:cNvPr id="442" name="Rounded Rectangle 111" descr="n26 fb Tran Phu">
            <a:extLst>
              <a:ext uri="{FF2B5EF4-FFF2-40B4-BE49-F238E27FC236}">
                <a16:creationId xmlns:a16="http://schemas.microsoft.com/office/drawing/2014/main" id="{042781B3-38D5-84B3-FDD1-DEF07E2CD92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03:13</a:t>
            </a:r>
          </a:p>
        </p:txBody>
      </p:sp>
      <p:sp>
        <p:nvSpPr>
          <p:cNvPr id="443" name="Rounded Rectangle 112" descr="n26 fb Tran Phu">
            <a:extLst>
              <a:ext uri="{FF2B5EF4-FFF2-40B4-BE49-F238E27FC236}">
                <a16:creationId xmlns:a16="http://schemas.microsoft.com/office/drawing/2014/main" id="{7FDD5F66-ABFC-8F95-BEB0-2336DD9FBAF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03:12</a:t>
            </a:r>
          </a:p>
        </p:txBody>
      </p:sp>
      <p:sp>
        <p:nvSpPr>
          <p:cNvPr id="444" name="Rounded Rectangle 113" descr="n26 fb Tran Phu">
            <a:extLst>
              <a:ext uri="{FF2B5EF4-FFF2-40B4-BE49-F238E27FC236}">
                <a16:creationId xmlns:a16="http://schemas.microsoft.com/office/drawing/2014/main" id="{ABA9D5EF-F90B-A2CA-5994-C9316F88DB7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03:11</a:t>
            </a:r>
          </a:p>
        </p:txBody>
      </p:sp>
      <p:sp>
        <p:nvSpPr>
          <p:cNvPr id="445" name="Rounded Rectangle 114" descr="n26 fb Tran Phu">
            <a:extLst>
              <a:ext uri="{FF2B5EF4-FFF2-40B4-BE49-F238E27FC236}">
                <a16:creationId xmlns:a16="http://schemas.microsoft.com/office/drawing/2014/main" id="{2E25C9D6-56E9-6E98-5B38-71BFB1857F3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03:10</a:t>
            </a:r>
          </a:p>
        </p:txBody>
      </p:sp>
      <p:sp>
        <p:nvSpPr>
          <p:cNvPr id="446" name="Rounded Rectangle 115" descr="n26 fb Tran Phu">
            <a:extLst>
              <a:ext uri="{FF2B5EF4-FFF2-40B4-BE49-F238E27FC236}">
                <a16:creationId xmlns:a16="http://schemas.microsoft.com/office/drawing/2014/main" id="{AFC649C7-0ED5-B8C6-C4F5-FCC2D5A0D94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03:09</a:t>
            </a:r>
          </a:p>
        </p:txBody>
      </p:sp>
      <p:sp>
        <p:nvSpPr>
          <p:cNvPr id="447" name="Rounded Rectangle 116" descr="n26 fb Tran Phu">
            <a:extLst>
              <a:ext uri="{FF2B5EF4-FFF2-40B4-BE49-F238E27FC236}">
                <a16:creationId xmlns:a16="http://schemas.microsoft.com/office/drawing/2014/main" id="{6101758C-FF8E-DF41-7FC3-A8DBDEC6B86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03:08</a:t>
            </a:r>
          </a:p>
        </p:txBody>
      </p:sp>
      <p:sp>
        <p:nvSpPr>
          <p:cNvPr id="448" name="Rounded Rectangle 117" descr="n26 fb Tran Phu">
            <a:extLst>
              <a:ext uri="{FF2B5EF4-FFF2-40B4-BE49-F238E27FC236}">
                <a16:creationId xmlns:a16="http://schemas.microsoft.com/office/drawing/2014/main" id="{F8BD3554-BB0D-05EB-EEC7-33A13ACC3FB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03:07</a:t>
            </a:r>
          </a:p>
        </p:txBody>
      </p:sp>
      <p:sp>
        <p:nvSpPr>
          <p:cNvPr id="449" name="Rounded Rectangle 118" descr="n26 fb Tran Phu">
            <a:extLst>
              <a:ext uri="{FF2B5EF4-FFF2-40B4-BE49-F238E27FC236}">
                <a16:creationId xmlns:a16="http://schemas.microsoft.com/office/drawing/2014/main" id="{23D80CD5-A09A-8469-9A37-ADE74F196A0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03:06</a:t>
            </a:r>
          </a:p>
        </p:txBody>
      </p:sp>
      <p:sp>
        <p:nvSpPr>
          <p:cNvPr id="450" name="Rounded Rectangle 119" descr="n26 fb Tran Phu">
            <a:extLst>
              <a:ext uri="{FF2B5EF4-FFF2-40B4-BE49-F238E27FC236}">
                <a16:creationId xmlns:a16="http://schemas.microsoft.com/office/drawing/2014/main" id="{A9901AC0-F027-FF89-E1EA-2B730C33B42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03:05</a:t>
            </a:r>
          </a:p>
        </p:txBody>
      </p:sp>
      <p:sp>
        <p:nvSpPr>
          <p:cNvPr id="451" name="Rounded Rectangle 120" descr="n26 fb Tran Phu">
            <a:extLst>
              <a:ext uri="{FF2B5EF4-FFF2-40B4-BE49-F238E27FC236}">
                <a16:creationId xmlns:a16="http://schemas.microsoft.com/office/drawing/2014/main" id="{F423F7FC-0C7C-54DA-4CA2-03B7B9944D0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03:04</a:t>
            </a:r>
          </a:p>
        </p:txBody>
      </p:sp>
      <p:sp>
        <p:nvSpPr>
          <p:cNvPr id="452" name="Rounded Rectangle 121" descr="n26 fb Tran Phu">
            <a:extLst>
              <a:ext uri="{FF2B5EF4-FFF2-40B4-BE49-F238E27FC236}">
                <a16:creationId xmlns:a16="http://schemas.microsoft.com/office/drawing/2014/main" id="{E13212D4-3163-E0E5-FD5E-4C821E9F8E9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03:03</a:t>
            </a:r>
          </a:p>
        </p:txBody>
      </p:sp>
      <p:sp>
        <p:nvSpPr>
          <p:cNvPr id="453" name="Rounded Rectangle 122" descr="n26 fb Tran Phu">
            <a:extLst>
              <a:ext uri="{FF2B5EF4-FFF2-40B4-BE49-F238E27FC236}">
                <a16:creationId xmlns:a16="http://schemas.microsoft.com/office/drawing/2014/main" id="{37FBEC2D-FB42-9660-7326-F2467822C39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03:02</a:t>
            </a:r>
          </a:p>
        </p:txBody>
      </p:sp>
      <p:sp>
        <p:nvSpPr>
          <p:cNvPr id="454" name="Rounded Rectangle 123" descr="n26 fb Tran Phu">
            <a:extLst>
              <a:ext uri="{FF2B5EF4-FFF2-40B4-BE49-F238E27FC236}">
                <a16:creationId xmlns:a16="http://schemas.microsoft.com/office/drawing/2014/main" id="{2149FA15-0A32-E828-F002-51FC6A4D9F5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03:01</a:t>
            </a:r>
          </a:p>
        </p:txBody>
      </p:sp>
      <p:sp>
        <p:nvSpPr>
          <p:cNvPr id="455" name="Rounded Rectangle 124" descr="n26 fb Tran Phu">
            <a:extLst>
              <a:ext uri="{FF2B5EF4-FFF2-40B4-BE49-F238E27FC236}">
                <a16:creationId xmlns:a16="http://schemas.microsoft.com/office/drawing/2014/main" id="{356A7A68-E191-FFF2-7360-0D2638BE4F2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03:00</a:t>
            </a:r>
          </a:p>
        </p:txBody>
      </p:sp>
      <p:sp>
        <p:nvSpPr>
          <p:cNvPr id="456" name="Rounded Rectangle 125" descr="n26 fb Tran Phu">
            <a:extLst>
              <a:ext uri="{FF2B5EF4-FFF2-40B4-BE49-F238E27FC236}">
                <a16:creationId xmlns:a16="http://schemas.microsoft.com/office/drawing/2014/main" id="{817D1EBD-22E1-1DDE-C09D-95FFF0E438A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02:59</a:t>
            </a:r>
          </a:p>
        </p:txBody>
      </p:sp>
      <p:sp>
        <p:nvSpPr>
          <p:cNvPr id="457" name="Rounded Rectangle 126" descr="n26 fb Tran Phu">
            <a:extLst>
              <a:ext uri="{FF2B5EF4-FFF2-40B4-BE49-F238E27FC236}">
                <a16:creationId xmlns:a16="http://schemas.microsoft.com/office/drawing/2014/main" id="{7B2884D0-4E66-F4FA-2819-111A542F1E2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02:58</a:t>
            </a:r>
          </a:p>
        </p:txBody>
      </p:sp>
      <p:sp>
        <p:nvSpPr>
          <p:cNvPr id="458" name="Rounded Rectangle 127" descr="n26 fb Tran Phu">
            <a:extLst>
              <a:ext uri="{FF2B5EF4-FFF2-40B4-BE49-F238E27FC236}">
                <a16:creationId xmlns:a16="http://schemas.microsoft.com/office/drawing/2014/main" id="{DB737C70-844C-0DCE-A9E3-8E842B58179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02:57</a:t>
            </a:r>
          </a:p>
        </p:txBody>
      </p:sp>
      <p:sp>
        <p:nvSpPr>
          <p:cNvPr id="459" name="Rounded Rectangle 128" descr="n26 fb Tran Phu">
            <a:extLst>
              <a:ext uri="{FF2B5EF4-FFF2-40B4-BE49-F238E27FC236}">
                <a16:creationId xmlns:a16="http://schemas.microsoft.com/office/drawing/2014/main" id="{D126CEFF-4A48-239B-49AE-424EF07DFAD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02:56</a:t>
            </a:r>
          </a:p>
        </p:txBody>
      </p:sp>
      <p:sp>
        <p:nvSpPr>
          <p:cNvPr id="460" name="Rounded Rectangle 129" descr="n26 fb Tran Phu">
            <a:extLst>
              <a:ext uri="{FF2B5EF4-FFF2-40B4-BE49-F238E27FC236}">
                <a16:creationId xmlns:a16="http://schemas.microsoft.com/office/drawing/2014/main" id="{166EAC9E-3833-9F17-C743-5EDE17C0B44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02:55</a:t>
            </a:r>
          </a:p>
        </p:txBody>
      </p:sp>
      <p:sp>
        <p:nvSpPr>
          <p:cNvPr id="461" name="Rounded Rectangle 130" descr="n26 fb Tran Phu">
            <a:extLst>
              <a:ext uri="{FF2B5EF4-FFF2-40B4-BE49-F238E27FC236}">
                <a16:creationId xmlns:a16="http://schemas.microsoft.com/office/drawing/2014/main" id="{C2BF779B-9C0C-AF0F-EA57-F1125ECE0723}"/>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02:54</a:t>
            </a:r>
          </a:p>
        </p:txBody>
      </p:sp>
      <p:sp>
        <p:nvSpPr>
          <p:cNvPr id="462" name="Rounded Rectangle 131" descr="n26 fb Tran Phu">
            <a:extLst>
              <a:ext uri="{FF2B5EF4-FFF2-40B4-BE49-F238E27FC236}">
                <a16:creationId xmlns:a16="http://schemas.microsoft.com/office/drawing/2014/main" id="{E9F15E6B-1DE5-3B44-352F-EC9F2CDC64E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02:53</a:t>
            </a:r>
          </a:p>
        </p:txBody>
      </p:sp>
      <p:sp>
        <p:nvSpPr>
          <p:cNvPr id="463" name="Rounded Rectangle 132" descr="n26 fb Tran Phu">
            <a:extLst>
              <a:ext uri="{FF2B5EF4-FFF2-40B4-BE49-F238E27FC236}">
                <a16:creationId xmlns:a16="http://schemas.microsoft.com/office/drawing/2014/main" id="{376D21F8-0540-77A4-7313-86E476DFA5D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02:52</a:t>
            </a:r>
          </a:p>
        </p:txBody>
      </p:sp>
      <p:sp>
        <p:nvSpPr>
          <p:cNvPr id="464" name="Rounded Rectangle 133" descr="n26 fb Tran Phu">
            <a:extLst>
              <a:ext uri="{FF2B5EF4-FFF2-40B4-BE49-F238E27FC236}">
                <a16:creationId xmlns:a16="http://schemas.microsoft.com/office/drawing/2014/main" id="{BC829C8B-F238-EFB6-6971-0FA738290E0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02:51</a:t>
            </a:r>
          </a:p>
        </p:txBody>
      </p:sp>
      <p:sp>
        <p:nvSpPr>
          <p:cNvPr id="465" name="Rounded Rectangle 134" descr="n26 fb Tran Phu">
            <a:extLst>
              <a:ext uri="{FF2B5EF4-FFF2-40B4-BE49-F238E27FC236}">
                <a16:creationId xmlns:a16="http://schemas.microsoft.com/office/drawing/2014/main" id="{14995C7C-EF82-9378-1DCD-B1CEA3B0BAD6}"/>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02:50</a:t>
            </a:r>
          </a:p>
        </p:txBody>
      </p:sp>
      <p:sp>
        <p:nvSpPr>
          <p:cNvPr id="466" name="Rounded Rectangle 135" descr="n26 fb Tran Phu">
            <a:extLst>
              <a:ext uri="{FF2B5EF4-FFF2-40B4-BE49-F238E27FC236}">
                <a16:creationId xmlns:a16="http://schemas.microsoft.com/office/drawing/2014/main" id="{CBC29D73-10EE-DA1B-6DDE-888473F95B2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02:49</a:t>
            </a:r>
          </a:p>
        </p:txBody>
      </p:sp>
      <p:sp>
        <p:nvSpPr>
          <p:cNvPr id="467" name="Rounded Rectangle 136" descr="n26 fb Tran Phu">
            <a:extLst>
              <a:ext uri="{FF2B5EF4-FFF2-40B4-BE49-F238E27FC236}">
                <a16:creationId xmlns:a16="http://schemas.microsoft.com/office/drawing/2014/main" id="{E536163D-2980-7557-E8C4-C6C8A00FD0F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02:48</a:t>
            </a:r>
          </a:p>
        </p:txBody>
      </p:sp>
      <p:sp>
        <p:nvSpPr>
          <p:cNvPr id="468" name="Rounded Rectangle 137" descr="n26 fb Tran Phu">
            <a:extLst>
              <a:ext uri="{FF2B5EF4-FFF2-40B4-BE49-F238E27FC236}">
                <a16:creationId xmlns:a16="http://schemas.microsoft.com/office/drawing/2014/main" id="{DC3F1FD4-6244-3214-7159-004A77B9681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02:47</a:t>
            </a:r>
          </a:p>
        </p:txBody>
      </p:sp>
      <p:sp>
        <p:nvSpPr>
          <p:cNvPr id="469" name="Rounded Rectangle 138" descr="n26 fb Tran Phu">
            <a:extLst>
              <a:ext uri="{FF2B5EF4-FFF2-40B4-BE49-F238E27FC236}">
                <a16:creationId xmlns:a16="http://schemas.microsoft.com/office/drawing/2014/main" id="{58DE160C-E35F-49E1-8E2C-C60FA84B5AF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02:46</a:t>
            </a:r>
          </a:p>
        </p:txBody>
      </p:sp>
      <p:sp>
        <p:nvSpPr>
          <p:cNvPr id="470" name="Rounded Rectangle 139" descr="n26 fb Tran Phu">
            <a:extLst>
              <a:ext uri="{FF2B5EF4-FFF2-40B4-BE49-F238E27FC236}">
                <a16:creationId xmlns:a16="http://schemas.microsoft.com/office/drawing/2014/main" id="{37B5EB15-8691-AB1D-0AE2-798353E2BE6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02:45</a:t>
            </a:r>
          </a:p>
        </p:txBody>
      </p:sp>
      <p:sp>
        <p:nvSpPr>
          <p:cNvPr id="471" name="Rounded Rectangle 140" descr="n26 fb Tran Phu">
            <a:extLst>
              <a:ext uri="{FF2B5EF4-FFF2-40B4-BE49-F238E27FC236}">
                <a16:creationId xmlns:a16="http://schemas.microsoft.com/office/drawing/2014/main" id="{40F42625-DDEB-F957-9204-2B186532654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02:44</a:t>
            </a:r>
          </a:p>
        </p:txBody>
      </p:sp>
      <p:sp>
        <p:nvSpPr>
          <p:cNvPr id="472" name="Rounded Rectangle 141" descr="n26 fb Tran Phu">
            <a:extLst>
              <a:ext uri="{FF2B5EF4-FFF2-40B4-BE49-F238E27FC236}">
                <a16:creationId xmlns:a16="http://schemas.microsoft.com/office/drawing/2014/main" id="{DD0F66CC-E38D-E8BD-AFBD-9F7AAD41322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02:43</a:t>
            </a:r>
          </a:p>
        </p:txBody>
      </p:sp>
      <p:sp>
        <p:nvSpPr>
          <p:cNvPr id="473" name="Rounded Rectangle 142" descr="n26 fb Tran Phu">
            <a:extLst>
              <a:ext uri="{FF2B5EF4-FFF2-40B4-BE49-F238E27FC236}">
                <a16:creationId xmlns:a16="http://schemas.microsoft.com/office/drawing/2014/main" id="{D862EA4C-C627-AE1F-6FF6-33674C41530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02:42</a:t>
            </a:r>
          </a:p>
        </p:txBody>
      </p:sp>
      <p:sp>
        <p:nvSpPr>
          <p:cNvPr id="474" name="Rounded Rectangle 143" descr="n26 fb Tran Phu">
            <a:extLst>
              <a:ext uri="{FF2B5EF4-FFF2-40B4-BE49-F238E27FC236}">
                <a16:creationId xmlns:a16="http://schemas.microsoft.com/office/drawing/2014/main" id="{C05D0AED-C8E7-8A3E-7A81-226691D8669E}"/>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02:41</a:t>
            </a:r>
          </a:p>
        </p:txBody>
      </p:sp>
      <p:sp>
        <p:nvSpPr>
          <p:cNvPr id="475" name="Rounded Rectangle 144" descr="n26 fb Tran Phu">
            <a:extLst>
              <a:ext uri="{FF2B5EF4-FFF2-40B4-BE49-F238E27FC236}">
                <a16:creationId xmlns:a16="http://schemas.microsoft.com/office/drawing/2014/main" id="{B4FBD1C5-2C66-7A8F-D8AB-363D7385487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02:40</a:t>
            </a:r>
          </a:p>
        </p:txBody>
      </p:sp>
      <p:sp>
        <p:nvSpPr>
          <p:cNvPr id="476" name="Rounded Rectangle 145" descr="n26 fb Tran Phu">
            <a:extLst>
              <a:ext uri="{FF2B5EF4-FFF2-40B4-BE49-F238E27FC236}">
                <a16:creationId xmlns:a16="http://schemas.microsoft.com/office/drawing/2014/main" id="{77F69FB0-6F2E-1B9B-6429-3F26610E00E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02:39</a:t>
            </a:r>
          </a:p>
        </p:txBody>
      </p:sp>
      <p:sp>
        <p:nvSpPr>
          <p:cNvPr id="477" name="Rounded Rectangle 146" descr="n26 fb Tran Phu">
            <a:extLst>
              <a:ext uri="{FF2B5EF4-FFF2-40B4-BE49-F238E27FC236}">
                <a16:creationId xmlns:a16="http://schemas.microsoft.com/office/drawing/2014/main" id="{98D1EB16-D99D-83B1-4D69-44BD49A3EF1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02:38</a:t>
            </a:r>
          </a:p>
        </p:txBody>
      </p:sp>
      <p:sp>
        <p:nvSpPr>
          <p:cNvPr id="478" name="Rounded Rectangle 147" descr="n26 fb Tran Phu">
            <a:extLst>
              <a:ext uri="{FF2B5EF4-FFF2-40B4-BE49-F238E27FC236}">
                <a16:creationId xmlns:a16="http://schemas.microsoft.com/office/drawing/2014/main" id="{A51B39A6-7DA4-25E8-BB9F-D7B48B1137F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02:37</a:t>
            </a:r>
          </a:p>
        </p:txBody>
      </p:sp>
      <p:sp>
        <p:nvSpPr>
          <p:cNvPr id="479" name="Rounded Rectangle 148" descr="n26 fb Tran Phu">
            <a:extLst>
              <a:ext uri="{FF2B5EF4-FFF2-40B4-BE49-F238E27FC236}">
                <a16:creationId xmlns:a16="http://schemas.microsoft.com/office/drawing/2014/main" id="{03620678-6758-01A1-0D07-663795F555F3}"/>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02:36</a:t>
            </a:r>
          </a:p>
        </p:txBody>
      </p:sp>
      <p:sp>
        <p:nvSpPr>
          <p:cNvPr id="480" name="Rounded Rectangle 149" descr="n26 fb Tran Phu">
            <a:extLst>
              <a:ext uri="{FF2B5EF4-FFF2-40B4-BE49-F238E27FC236}">
                <a16:creationId xmlns:a16="http://schemas.microsoft.com/office/drawing/2014/main" id="{E6096CD8-42A9-3347-F7B4-960B5F6B6DF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02:35</a:t>
            </a:r>
          </a:p>
        </p:txBody>
      </p:sp>
      <p:sp>
        <p:nvSpPr>
          <p:cNvPr id="481" name="Rounded Rectangle 150" descr="n26 fb Tran Phu">
            <a:extLst>
              <a:ext uri="{FF2B5EF4-FFF2-40B4-BE49-F238E27FC236}">
                <a16:creationId xmlns:a16="http://schemas.microsoft.com/office/drawing/2014/main" id="{62E5FE0D-BB17-B4B5-9367-4FCB58F7E98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02:34</a:t>
            </a:r>
          </a:p>
        </p:txBody>
      </p:sp>
      <p:sp>
        <p:nvSpPr>
          <p:cNvPr id="482" name="Rounded Rectangle 151" descr="n26 fb Tran Phu">
            <a:extLst>
              <a:ext uri="{FF2B5EF4-FFF2-40B4-BE49-F238E27FC236}">
                <a16:creationId xmlns:a16="http://schemas.microsoft.com/office/drawing/2014/main" id="{D3B63D8D-9C30-196D-2289-372DA8D9566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02:33</a:t>
            </a:r>
          </a:p>
        </p:txBody>
      </p:sp>
      <p:sp>
        <p:nvSpPr>
          <p:cNvPr id="483" name="Rounded Rectangle 152" descr="n26 fb Tran Phu">
            <a:extLst>
              <a:ext uri="{FF2B5EF4-FFF2-40B4-BE49-F238E27FC236}">
                <a16:creationId xmlns:a16="http://schemas.microsoft.com/office/drawing/2014/main" id="{E8BE5F71-BF0E-9C10-01E2-D2D289B32A0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02:32</a:t>
            </a:r>
          </a:p>
        </p:txBody>
      </p:sp>
      <p:sp>
        <p:nvSpPr>
          <p:cNvPr id="484" name="Rounded Rectangle 153" descr="n26 fb Tran Phu">
            <a:extLst>
              <a:ext uri="{FF2B5EF4-FFF2-40B4-BE49-F238E27FC236}">
                <a16:creationId xmlns:a16="http://schemas.microsoft.com/office/drawing/2014/main" id="{7644AF91-C86D-B269-DAEB-FF6793BFC9A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02:31</a:t>
            </a:r>
          </a:p>
        </p:txBody>
      </p:sp>
      <p:sp>
        <p:nvSpPr>
          <p:cNvPr id="485" name="Rounded Rectangle 154" descr="n26 fb Tran Phu">
            <a:extLst>
              <a:ext uri="{FF2B5EF4-FFF2-40B4-BE49-F238E27FC236}">
                <a16:creationId xmlns:a16="http://schemas.microsoft.com/office/drawing/2014/main" id="{224F6D92-D2DB-A8F8-59ED-D35E4BE12F0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02:30</a:t>
            </a:r>
          </a:p>
        </p:txBody>
      </p:sp>
      <p:sp>
        <p:nvSpPr>
          <p:cNvPr id="486" name="Rounded Rectangle 155" descr="n26 fb Tran Phu">
            <a:extLst>
              <a:ext uri="{FF2B5EF4-FFF2-40B4-BE49-F238E27FC236}">
                <a16:creationId xmlns:a16="http://schemas.microsoft.com/office/drawing/2014/main" id="{10BD71C0-E050-8752-C50A-20B982C7EAB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02:29</a:t>
            </a:r>
          </a:p>
        </p:txBody>
      </p:sp>
      <p:sp>
        <p:nvSpPr>
          <p:cNvPr id="487" name="Rounded Rectangle 156" descr="n26 fb Tran Phu">
            <a:extLst>
              <a:ext uri="{FF2B5EF4-FFF2-40B4-BE49-F238E27FC236}">
                <a16:creationId xmlns:a16="http://schemas.microsoft.com/office/drawing/2014/main" id="{6F124E45-7921-254F-61AB-CC0F88C32FD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02:28</a:t>
            </a:r>
          </a:p>
        </p:txBody>
      </p:sp>
      <p:sp>
        <p:nvSpPr>
          <p:cNvPr id="488" name="Rounded Rectangle 157" descr="n26 fb Tran Phu">
            <a:extLst>
              <a:ext uri="{FF2B5EF4-FFF2-40B4-BE49-F238E27FC236}">
                <a16:creationId xmlns:a16="http://schemas.microsoft.com/office/drawing/2014/main" id="{F05D5523-2A29-7562-51A1-236C4D1CFE5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02:27</a:t>
            </a:r>
          </a:p>
        </p:txBody>
      </p:sp>
      <p:sp>
        <p:nvSpPr>
          <p:cNvPr id="489" name="Rounded Rectangle 158" descr="n26 fb Tran Phu">
            <a:extLst>
              <a:ext uri="{FF2B5EF4-FFF2-40B4-BE49-F238E27FC236}">
                <a16:creationId xmlns:a16="http://schemas.microsoft.com/office/drawing/2014/main" id="{7B4D05BC-B32D-5346-0FFC-8452294FB33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02:26</a:t>
            </a:r>
          </a:p>
        </p:txBody>
      </p:sp>
      <p:sp>
        <p:nvSpPr>
          <p:cNvPr id="490" name="Rounded Rectangle 159" descr="n26 fb Tran Phu">
            <a:extLst>
              <a:ext uri="{FF2B5EF4-FFF2-40B4-BE49-F238E27FC236}">
                <a16:creationId xmlns:a16="http://schemas.microsoft.com/office/drawing/2014/main" id="{B7829792-996E-A05C-BC63-20F31318509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02:25</a:t>
            </a:r>
          </a:p>
        </p:txBody>
      </p:sp>
      <p:sp>
        <p:nvSpPr>
          <p:cNvPr id="491" name="Rounded Rectangle 160" descr="n26 fb Tran Phu">
            <a:extLst>
              <a:ext uri="{FF2B5EF4-FFF2-40B4-BE49-F238E27FC236}">
                <a16:creationId xmlns:a16="http://schemas.microsoft.com/office/drawing/2014/main" id="{B3385B00-410D-B66B-F226-F6CBA6C369BE}"/>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02:24</a:t>
            </a:r>
          </a:p>
        </p:txBody>
      </p:sp>
      <p:sp>
        <p:nvSpPr>
          <p:cNvPr id="492" name="Rounded Rectangle 161" descr="n26 fb Tran Phu">
            <a:extLst>
              <a:ext uri="{FF2B5EF4-FFF2-40B4-BE49-F238E27FC236}">
                <a16:creationId xmlns:a16="http://schemas.microsoft.com/office/drawing/2014/main" id="{DDCE47A3-C454-E84C-F3D6-0B3D2D8BBD8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02:23</a:t>
            </a:r>
          </a:p>
        </p:txBody>
      </p:sp>
      <p:sp>
        <p:nvSpPr>
          <p:cNvPr id="493" name="Rounded Rectangle 162" descr="n26 fb Tran Phu">
            <a:extLst>
              <a:ext uri="{FF2B5EF4-FFF2-40B4-BE49-F238E27FC236}">
                <a16:creationId xmlns:a16="http://schemas.microsoft.com/office/drawing/2014/main" id="{7BEA346D-BC9E-E986-AC31-65BA546340D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02:22</a:t>
            </a:r>
          </a:p>
        </p:txBody>
      </p:sp>
      <p:sp>
        <p:nvSpPr>
          <p:cNvPr id="494" name="Rounded Rectangle 163" descr="n26 fb Tran Phu">
            <a:extLst>
              <a:ext uri="{FF2B5EF4-FFF2-40B4-BE49-F238E27FC236}">
                <a16:creationId xmlns:a16="http://schemas.microsoft.com/office/drawing/2014/main" id="{67220FAE-47BE-7B5E-4BB4-B90C4DF1679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02:21</a:t>
            </a:r>
          </a:p>
        </p:txBody>
      </p:sp>
      <p:sp>
        <p:nvSpPr>
          <p:cNvPr id="495" name="Rounded Rectangle 164" descr="n26 fb Tran Phu">
            <a:extLst>
              <a:ext uri="{FF2B5EF4-FFF2-40B4-BE49-F238E27FC236}">
                <a16:creationId xmlns:a16="http://schemas.microsoft.com/office/drawing/2014/main" id="{BB0F11EF-494D-B23A-7FDF-B6F1736FDD5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02:20</a:t>
            </a:r>
          </a:p>
        </p:txBody>
      </p:sp>
      <p:sp>
        <p:nvSpPr>
          <p:cNvPr id="496" name="Rounded Rectangle 165" descr="n26 fb Tran Phu">
            <a:extLst>
              <a:ext uri="{FF2B5EF4-FFF2-40B4-BE49-F238E27FC236}">
                <a16:creationId xmlns:a16="http://schemas.microsoft.com/office/drawing/2014/main" id="{DA050252-C3D4-FC84-DE47-D3805D4CCC4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02:19</a:t>
            </a:r>
          </a:p>
        </p:txBody>
      </p:sp>
      <p:sp>
        <p:nvSpPr>
          <p:cNvPr id="497" name="Rounded Rectangle 166" descr="n26 fb Tran Phu">
            <a:extLst>
              <a:ext uri="{FF2B5EF4-FFF2-40B4-BE49-F238E27FC236}">
                <a16:creationId xmlns:a16="http://schemas.microsoft.com/office/drawing/2014/main" id="{3ABA3F67-ED35-D00D-860B-A31559B3DD7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02:18</a:t>
            </a:r>
          </a:p>
        </p:txBody>
      </p:sp>
      <p:sp>
        <p:nvSpPr>
          <p:cNvPr id="498" name="Rounded Rectangle 167" descr="n26 fb Tran Phu">
            <a:extLst>
              <a:ext uri="{FF2B5EF4-FFF2-40B4-BE49-F238E27FC236}">
                <a16:creationId xmlns:a16="http://schemas.microsoft.com/office/drawing/2014/main" id="{5089D4B2-3B43-E6A2-58AC-10E95574721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02:17</a:t>
            </a:r>
          </a:p>
        </p:txBody>
      </p:sp>
      <p:sp>
        <p:nvSpPr>
          <p:cNvPr id="499" name="Rounded Rectangle 168" descr="n26 fb Tran Phu">
            <a:extLst>
              <a:ext uri="{FF2B5EF4-FFF2-40B4-BE49-F238E27FC236}">
                <a16:creationId xmlns:a16="http://schemas.microsoft.com/office/drawing/2014/main" id="{F5CC4D34-21CA-5C1E-8EDA-636DC7730C3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02:16</a:t>
            </a:r>
          </a:p>
        </p:txBody>
      </p:sp>
      <p:sp>
        <p:nvSpPr>
          <p:cNvPr id="500" name="Rounded Rectangle 169" descr="n26 fb Tran Phu">
            <a:extLst>
              <a:ext uri="{FF2B5EF4-FFF2-40B4-BE49-F238E27FC236}">
                <a16:creationId xmlns:a16="http://schemas.microsoft.com/office/drawing/2014/main" id="{740CE20B-C857-FE75-E987-BF790F324F9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02:15</a:t>
            </a:r>
          </a:p>
        </p:txBody>
      </p:sp>
      <p:sp>
        <p:nvSpPr>
          <p:cNvPr id="501" name="Rounded Rectangle 170" descr="n26 fb Tran Phu">
            <a:extLst>
              <a:ext uri="{FF2B5EF4-FFF2-40B4-BE49-F238E27FC236}">
                <a16:creationId xmlns:a16="http://schemas.microsoft.com/office/drawing/2014/main" id="{4FBEF9A0-BD16-928A-8F87-1D3E82EB5C4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02:14</a:t>
            </a:r>
          </a:p>
        </p:txBody>
      </p:sp>
      <p:sp>
        <p:nvSpPr>
          <p:cNvPr id="502" name="Rounded Rectangle 171" descr="n26 fb Tran Phu">
            <a:extLst>
              <a:ext uri="{FF2B5EF4-FFF2-40B4-BE49-F238E27FC236}">
                <a16:creationId xmlns:a16="http://schemas.microsoft.com/office/drawing/2014/main" id="{CB038F96-8B7F-3A00-A4FD-9C0540806FE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02:13</a:t>
            </a:r>
          </a:p>
        </p:txBody>
      </p:sp>
      <p:sp>
        <p:nvSpPr>
          <p:cNvPr id="503" name="Rounded Rectangle 172" descr="n26 fb Tran Phu">
            <a:extLst>
              <a:ext uri="{FF2B5EF4-FFF2-40B4-BE49-F238E27FC236}">
                <a16:creationId xmlns:a16="http://schemas.microsoft.com/office/drawing/2014/main" id="{D4DB7AB6-7500-BBB5-D1DD-51E75410BE7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02:12</a:t>
            </a:r>
          </a:p>
        </p:txBody>
      </p:sp>
      <p:sp>
        <p:nvSpPr>
          <p:cNvPr id="504" name="Rounded Rectangle 173" descr="n26 fb Tran Phu">
            <a:extLst>
              <a:ext uri="{FF2B5EF4-FFF2-40B4-BE49-F238E27FC236}">
                <a16:creationId xmlns:a16="http://schemas.microsoft.com/office/drawing/2014/main" id="{20B6EAA3-BE43-BEE3-AEE8-E2DA29F9FCE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02:11</a:t>
            </a:r>
          </a:p>
        </p:txBody>
      </p:sp>
      <p:sp>
        <p:nvSpPr>
          <p:cNvPr id="505" name="Rounded Rectangle 174" descr="n26 fb Tran Phu">
            <a:extLst>
              <a:ext uri="{FF2B5EF4-FFF2-40B4-BE49-F238E27FC236}">
                <a16:creationId xmlns:a16="http://schemas.microsoft.com/office/drawing/2014/main" id="{EC76F4C3-2007-BAAE-13F3-39E3AEB3F28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02:10</a:t>
            </a:r>
          </a:p>
        </p:txBody>
      </p:sp>
      <p:sp>
        <p:nvSpPr>
          <p:cNvPr id="506" name="Rounded Rectangle 175" descr="n26 fb Tran Phu">
            <a:extLst>
              <a:ext uri="{FF2B5EF4-FFF2-40B4-BE49-F238E27FC236}">
                <a16:creationId xmlns:a16="http://schemas.microsoft.com/office/drawing/2014/main" id="{65B7757C-C4B1-DAE6-EAD5-6F10A1CFE59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02:09</a:t>
            </a:r>
          </a:p>
        </p:txBody>
      </p:sp>
      <p:sp>
        <p:nvSpPr>
          <p:cNvPr id="507" name="Rounded Rectangle 176" descr="n26 fb Tran Phu">
            <a:extLst>
              <a:ext uri="{FF2B5EF4-FFF2-40B4-BE49-F238E27FC236}">
                <a16:creationId xmlns:a16="http://schemas.microsoft.com/office/drawing/2014/main" id="{0B84F565-F6A9-9C30-E83A-B35F723BEC8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02:08</a:t>
            </a:r>
          </a:p>
        </p:txBody>
      </p:sp>
      <p:sp>
        <p:nvSpPr>
          <p:cNvPr id="508" name="Rounded Rectangle 177" descr="n26 fb Tran Phu">
            <a:extLst>
              <a:ext uri="{FF2B5EF4-FFF2-40B4-BE49-F238E27FC236}">
                <a16:creationId xmlns:a16="http://schemas.microsoft.com/office/drawing/2014/main" id="{294B0596-400B-700F-8D46-56654A09EBCE}"/>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02:07</a:t>
            </a:r>
          </a:p>
        </p:txBody>
      </p:sp>
      <p:sp>
        <p:nvSpPr>
          <p:cNvPr id="509" name="Rounded Rectangle 178" descr="n26 fb Tran Phu">
            <a:extLst>
              <a:ext uri="{FF2B5EF4-FFF2-40B4-BE49-F238E27FC236}">
                <a16:creationId xmlns:a16="http://schemas.microsoft.com/office/drawing/2014/main" id="{CE31ABB9-614F-DD59-A6B0-118AC5DCAC3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02:06</a:t>
            </a:r>
          </a:p>
        </p:txBody>
      </p:sp>
      <p:sp>
        <p:nvSpPr>
          <p:cNvPr id="510" name="Rounded Rectangle 179" descr="n26 fb Tran Phu">
            <a:extLst>
              <a:ext uri="{FF2B5EF4-FFF2-40B4-BE49-F238E27FC236}">
                <a16:creationId xmlns:a16="http://schemas.microsoft.com/office/drawing/2014/main" id="{45F65D22-7EFC-BE39-ACE5-B0E56CE9F8B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02:05</a:t>
            </a:r>
          </a:p>
        </p:txBody>
      </p:sp>
      <p:sp>
        <p:nvSpPr>
          <p:cNvPr id="511" name="Rounded Rectangle 180" descr="n26 fb Tran Phu">
            <a:extLst>
              <a:ext uri="{FF2B5EF4-FFF2-40B4-BE49-F238E27FC236}">
                <a16:creationId xmlns:a16="http://schemas.microsoft.com/office/drawing/2014/main" id="{6E06C937-FB9F-5968-1643-30F7A004235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02:04</a:t>
            </a:r>
          </a:p>
        </p:txBody>
      </p:sp>
      <p:sp>
        <p:nvSpPr>
          <p:cNvPr id="512" name="Rounded Rectangle 181" descr="n26 fb Tran Phu">
            <a:extLst>
              <a:ext uri="{FF2B5EF4-FFF2-40B4-BE49-F238E27FC236}">
                <a16:creationId xmlns:a16="http://schemas.microsoft.com/office/drawing/2014/main" id="{A9EB12D0-7348-9046-8F19-1AA973EAAB3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02:03</a:t>
            </a:r>
          </a:p>
        </p:txBody>
      </p:sp>
      <p:sp>
        <p:nvSpPr>
          <p:cNvPr id="513" name="Rounded Rectangle 182" descr="n26 fb Tran Phu">
            <a:extLst>
              <a:ext uri="{FF2B5EF4-FFF2-40B4-BE49-F238E27FC236}">
                <a16:creationId xmlns:a16="http://schemas.microsoft.com/office/drawing/2014/main" id="{F293653F-48DE-0991-B740-9FA0A4CDBA8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02:02</a:t>
            </a:r>
          </a:p>
        </p:txBody>
      </p:sp>
      <p:sp>
        <p:nvSpPr>
          <p:cNvPr id="514" name="Rounded Rectangle 183" descr="n26 fb Tran Phu">
            <a:extLst>
              <a:ext uri="{FF2B5EF4-FFF2-40B4-BE49-F238E27FC236}">
                <a16:creationId xmlns:a16="http://schemas.microsoft.com/office/drawing/2014/main" id="{37F039FB-6E68-D5D8-9475-0369F5D6FD5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02:01</a:t>
            </a:r>
          </a:p>
        </p:txBody>
      </p:sp>
      <p:sp>
        <p:nvSpPr>
          <p:cNvPr id="515" name="Rounded Rectangle 184" descr="n26 fb Tran Phu">
            <a:extLst>
              <a:ext uri="{FF2B5EF4-FFF2-40B4-BE49-F238E27FC236}">
                <a16:creationId xmlns:a16="http://schemas.microsoft.com/office/drawing/2014/main" id="{7CC478B8-8FEA-9425-C865-B7519D05FF6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02:00</a:t>
            </a:r>
          </a:p>
        </p:txBody>
      </p:sp>
      <p:sp>
        <p:nvSpPr>
          <p:cNvPr id="516" name="Rounded Rectangle 185" descr="n26 fb Tran Phu">
            <a:extLst>
              <a:ext uri="{FF2B5EF4-FFF2-40B4-BE49-F238E27FC236}">
                <a16:creationId xmlns:a16="http://schemas.microsoft.com/office/drawing/2014/main" id="{D035DCB8-09BA-137A-735F-32BF686BE02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01:59</a:t>
            </a:r>
          </a:p>
        </p:txBody>
      </p:sp>
      <p:sp>
        <p:nvSpPr>
          <p:cNvPr id="517" name="Rounded Rectangle 186" descr="n26 fb Tran Phu">
            <a:extLst>
              <a:ext uri="{FF2B5EF4-FFF2-40B4-BE49-F238E27FC236}">
                <a16:creationId xmlns:a16="http://schemas.microsoft.com/office/drawing/2014/main" id="{6ED2A633-ED96-CFA9-64D3-BACD6921786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01:58</a:t>
            </a:r>
          </a:p>
        </p:txBody>
      </p:sp>
      <p:sp>
        <p:nvSpPr>
          <p:cNvPr id="518" name="Rounded Rectangle 187" descr="n26 fb Tran Phu">
            <a:extLst>
              <a:ext uri="{FF2B5EF4-FFF2-40B4-BE49-F238E27FC236}">
                <a16:creationId xmlns:a16="http://schemas.microsoft.com/office/drawing/2014/main" id="{A8D84B53-83CB-97EB-5E3F-FCD91F47A9CE}"/>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01:57</a:t>
            </a:r>
          </a:p>
        </p:txBody>
      </p:sp>
      <p:sp>
        <p:nvSpPr>
          <p:cNvPr id="519" name="Rounded Rectangle 188" descr="n26 fb Tran Phu">
            <a:extLst>
              <a:ext uri="{FF2B5EF4-FFF2-40B4-BE49-F238E27FC236}">
                <a16:creationId xmlns:a16="http://schemas.microsoft.com/office/drawing/2014/main" id="{D8C41B4C-4496-BC00-092B-6F74BAA99C5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01:56</a:t>
            </a:r>
          </a:p>
        </p:txBody>
      </p:sp>
      <p:sp>
        <p:nvSpPr>
          <p:cNvPr id="520" name="Rounded Rectangle 189" descr="n26 fb Tran Phu">
            <a:extLst>
              <a:ext uri="{FF2B5EF4-FFF2-40B4-BE49-F238E27FC236}">
                <a16:creationId xmlns:a16="http://schemas.microsoft.com/office/drawing/2014/main" id="{3E5C9FAC-3E14-18C9-F3D4-C7439103674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01:55</a:t>
            </a:r>
          </a:p>
        </p:txBody>
      </p:sp>
      <p:sp>
        <p:nvSpPr>
          <p:cNvPr id="521" name="Rounded Rectangle 190" descr="n26 fb Tran Phu">
            <a:extLst>
              <a:ext uri="{FF2B5EF4-FFF2-40B4-BE49-F238E27FC236}">
                <a16:creationId xmlns:a16="http://schemas.microsoft.com/office/drawing/2014/main" id="{F446D876-3F5D-0558-795C-26BD17CAB41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01:54</a:t>
            </a:r>
          </a:p>
        </p:txBody>
      </p:sp>
      <p:sp>
        <p:nvSpPr>
          <p:cNvPr id="522" name="Rounded Rectangle 191" descr="n26 fb Tran Phu">
            <a:extLst>
              <a:ext uri="{FF2B5EF4-FFF2-40B4-BE49-F238E27FC236}">
                <a16:creationId xmlns:a16="http://schemas.microsoft.com/office/drawing/2014/main" id="{95B7C402-DD97-ABD4-1633-649C59CA37D3}"/>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01:53</a:t>
            </a:r>
          </a:p>
        </p:txBody>
      </p:sp>
      <p:sp>
        <p:nvSpPr>
          <p:cNvPr id="523" name="Rounded Rectangle 192" descr="n26 fb Tran Phu">
            <a:extLst>
              <a:ext uri="{FF2B5EF4-FFF2-40B4-BE49-F238E27FC236}">
                <a16:creationId xmlns:a16="http://schemas.microsoft.com/office/drawing/2014/main" id="{4F6C0488-1DDD-C8A1-086B-51E19BB3CE2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01:52</a:t>
            </a:r>
          </a:p>
        </p:txBody>
      </p:sp>
      <p:sp>
        <p:nvSpPr>
          <p:cNvPr id="524" name="Rounded Rectangle 193" descr="n26 fb Tran Phu">
            <a:extLst>
              <a:ext uri="{FF2B5EF4-FFF2-40B4-BE49-F238E27FC236}">
                <a16:creationId xmlns:a16="http://schemas.microsoft.com/office/drawing/2014/main" id="{BFD508C1-2E7C-2AA1-1561-774AD081AB9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01:51</a:t>
            </a:r>
          </a:p>
        </p:txBody>
      </p:sp>
      <p:sp>
        <p:nvSpPr>
          <p:cNvPr id="525" name="Rounded Rectangle 194" descr="n26 fb Tran Phu">
            <a:extLst>
              <a:ext uri="{FF2B5EF4-FFF2-40B4-BE49-F238E27FC236}">
                <a16:creationId xmlns:a16="http://schemas.microsoft.com/office/drawing/2014/main" id="{E50301B6-97D7-420F-02CD-2E338200F12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01:50</a:t>
            </a:r>
          </a:p>
        </p:txBody>
      </p:sp>
      <p:sp>
        <p:nvSpPr>
          <p:cNvPr id="526" name="Rounded Rectangle 195" descr="n26 fb Tran Phu">
            <a:extLst>
              <a:ext uri="{FF2B5EF4-FFF2-40B4-BE49-F238E27FC236}">
                <a16:creationId xmlns:a16="http://schemas.microsoft.com/office/drawing/2014/main" id="{DB86D36D-6169-5DEC-11F5-1B90AE8992A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01:49</a:t>
            </a:r>
          </a:p>
        </p:txBody>
      </p:sp>
      <p:sp>
        <p:nvSpPr>
          <p:cNvPr id="527" name="Rounded Rectangle 196" descr="n26 fb Tran Phu">
            <a:extLst>
              <a:ext uri="{FF2B5EF4-FFF2-40B4-BE49-F238E27FC236}">
                <a16:creationId xmlns:a16="http://schemas.microsoft.com/office/drawing/2014/main" id="{F5742FFD-01A0-33E2-3AFC-A983BA8B3C8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01:48</a:t>
            </a:r>
          </a:p>
        </p:txBody>
      </p:sp>
      <p:sp>
        <p:nvSpPr>
          <p:cNvPr id="528" name="Rounded Rectangle 197" descr="n26 fb Tran Phu">
            <a:extLst>
              <a:ext uri="{FF2B5EF4-FFF2-40B4-BE49-F238E27FC236}">
                <a16:creationId xmlns:a16="http://schemas.microsoft.com/office/drawing/2014/main" id="{1D56D169-AE64-942E-C194-D6C8E249AC03}"/>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01:47</a:t>
            </a:r>
          </a:p>
        </p:txBody>
      </p:sp>
      <p:sp>
        <p:nvSpPr>
          <p:cNvPr id="529" name="Rounded Rectangle 198" descr="n26 fb Tran Phu">
            <a:extLst>
              <a:ext uri="{FF2B5EF4-FFF2-40B4-BE49-F238E27FC236}">
                <a16:creationId xmlns:a16="http://schemas.microsoft.com/office/drawing/2014/main" id="{33D9BBDB-F1D8-BB7E-DA4D-957BC79E2D5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01:46</a:t>
            </a:r>
          </a:p>
        </p:txBody>
      </p:sp>
      <p:sp>
        <p:nvSpPr>
          <p:cNvPr id="530" name="Rounded Rectangle 199" descr="n26 fb Tran Phu">
            <a:extLst>
              <a:ext uri="{FF2B5EF4-FFF2-40B4-BE49-F238E27FC236}">
                <a16:creationId xmlns:a16="http://schemas.microsoft.com/office/drawing/2014/main" id="{5A9028F7-B949-9ED6-C556-99ED3561C5C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01:45</a:t>
            </a:r>
          </a:p>
        </p:txBody>
      </p:sp>
      <p:sp>
        <p:nvSpPr>
          <p:cNvPr id="531" name="Rounded Rectangle 200" descr="n26 fb Tran Phu">
            <a:extLst>
              <a:ext uri="{FF2B5EF4-FFF2-40B4-BE49-F238E27FC236}">
                <a16:creationId xmlns:a16="http://schemas.microsoft.com/office/drawing/2014/main" id="{98386EC2-3735-AD62-A930-4B9EF50B317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01:44</a:t>
            </a:r>
          </a:p>
        </p:txBody>
      </p:sp>
      <p:sp>
        <p:nvSpPr>
          <p:cNvPr id="532" name="Rounded Rectangle 201" descr="n26 fb Tran Phu">
            <a:extLst>
              <a:ext uri="{FF2B5EF4-FFF2-40B4-BE49-F238E27FC236}">
                <a16:creationId xmlns:a16="http://schemas.microsoft.com/office/drawing/2014/main" id="{A939DD0B-FE72-B70D-F2B2-589A70FA2E1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01:43</a:t>
            </a:r>
          </a:p>
        </p:txBody>
      </p:sp>
      <p:sp>
        <p:nvSpPr>
          <p:cNvPr id="533" name="Rounded Rectangle 202" descr="n26 fb Tran Phu">
            <a:extLst>
              <a:ext uri="{FF2B5EF4-FFF2-40B4-BE49-F238E27FC236}">
                <a16:creationId xmlns:a16="http://schemas.microsoft.com/office/drawing/2014/main" id="{F9066AF8-44FB-B558-3BF8-72794141EF9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01:42</a:t>
            </a:r>
          </a:p>
        </p:txBody>
      </p:sp>
      <p:sp>
        <p:nvSpPr>
          <p:cNvPr id="534" name="Rounded Rectangle 203" descr="n26 fb Tran Phu">
            <a:extLst>
              <a:ext uri="{FF2B5EF4-FFF2-40B4-BE49-F238E27FC236}">
                <a16:creationId xmlns:a16="http://schemas.microsoft.com/office/drawing/2014/main" id="{2DF88DAE-40C8-3F5A-39D7-27A96CD94AB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01:41</a:t>
            </a:r>
          </a:p>
        </p:txBody>
      </p:sp>
      <p:sp>
        <p:nvSpPr>
          <p:cNvPr id="535" name="Rounded Rectangle 204" descr="n26 fb Tran Phu">
            <a:extLst>
              <a:ext uri="{FF2B5EF4-FFF2-40B4-BE49-F238E27FC236}">
                <a16:creationId xmlns:a16="http://schemas.microsoft.com/office/drawing/2014/main" id="{B93CDD0D-6444-3958-344A-C0DD7D701CE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01:40</a:t>
            </a:r>
          </a:p>
        </p:txBody>
      </p:sp>
      <p:sp>
        <p:nvSpPr>
          <p:cNvPr id="536" name="Rounded Rectangle 205" descr="n26 fb Tran Phu">
            <a:extLst>
              <a:ext uri="{FF2B5EF4-FFF2-40B4-BE49-F238E27FC236}">
                <a16:creationId xmlns:a16="http://schemas.microsoft.com/office/drawing/2014/main" id="{D9B2D1E6-3FB5-79C6-FE2E-F177CF8A44C3}"/>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01:39</a:t>
            </a:r>
          </a:p>
        </p:txBody>
      </p:sp>
      <p:sp>
        <p:nvSpPr>
          <p:cNvPr id="537" name="Rounded Rectangle 206" descr="n26 fb Tran Phu">
            <a:extLst>
              <a:ext uri="{FF2B5EF4-FFF2-40B4-BE49-F238E27FC236}">
                <a16:creationId xmlns:a16="http://schemas.microsoft.com/office/drawing/2014/main" id="{C018A79F-48AB-CEE1-3068-508EFBB30543}"/>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01:38</a:t>
            </a:r>
          </a:p>
        </p:txBody>
      </p:sp>
      <p:sp>
        <p:nvSpPr>
          <p:cNvPr id="538" name="Rounded Rectangle 207" descr="n26 fb Tran Phu">
            <a:extLst>
              <a:ext uri="{FF2B5EF4-FFF2-40B4-BE49-F238E27FC236}">
                <a16:creationId xmlns:a16="http://schemas.microsoft.com/office/drawing/2014/main" id="{020BAEE0-6325-C237-929B-BD554E22EE7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01:37</a:t>
            </a:r>
          </a:p>
        </p:txBody>
      </p:sp>
      <p:sp>
        <p:nvSpPr>
          <p:cNvPr id="539" name="Rounded Rectangle 208" descr="n26 fb Tran Phu">
            <a:extLst>
              <a:ext uri="{FF2B5EF4-FFF2-40B4-BE49-F238E27FC236}">
                <a16:creationId xmlns:a16="http://schemas.microsoft.com/office/drawing/2014/main" id="{6CAB29A4-09FC-2628-6B27-5FECCF272B0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01:36</a:t>
            </a:r>
          </a:p>
        </p:txBody>
      </p:sp>
      <p:sp>
        <p:nvSpPr>
          <p:cNvPr id="540" name="Rounded Rectangle 209" descr="n26 fb Tran Phu">
            <a:extLst>
              <a:ext uri="{FF2B5EF4-FFF2-40B4-BE49-F238E27FC236}">
                <a16:creationId xmlns:a16="http://schemas.microsoft.com/office/drawing/2014/main" id="{85952D8E-2547-D6CD-80D9-9131847D9F7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01:35</a:t>
            </a:r>
          </a:p>
        </p:txBody>
      </p:sp>
      <p:sp>
        <p:nvSpPr>
          <p:cNvPr id="541" name="Rounded Rectangle 210" descr="n26 fb Tran Phu">
            <a:extLst>
              <a:ext uri="{FF2B5EF4-FFF2-40B4-BE49-F238E27FC236}">
                <a16:creationId xmlns:a16="http://schemas.microsoft.com/office/drawing/2014/main" id="{2BAF119C-73AA-2C58-CDCA-916FD1CA6BAE}"/>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01:34</a:t>
            </a:r>
          </a:p>
        </p:txBody>
      </p:sp>
      <p:sp>
        <p:nvSpPr>
          <p:cNvPr id="542" name="Rounded Rectangle 211" descr="n26 fb Tran Phu">
            <a:extLst>
              <a:ext uri="{FF2B5EF4-FFF2-40B4-BE49-F238E27FC236}">
                <a16:creationId xmlns:a16="http://schemas.microsoft.com/office/drawing/2014/main" id="{5091148E-3A05-D32E-1B1D-508B18330CF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01:33</a:t>
            </a:r>
          </a:p>
        </p:txBody>
      </p:sp>
      <p:sp>
        <p:nvSpPr>
          <p:cNvPr id="543" name="Rounded Rectangle 212" descr="n26 fb Tran Phu">
            <a:extLst>
              <a:ext uri="{FF2B5EF4-FFF2-40B4-BE49-F238E27FC236}">
                <a16:creationId xmlns:a16="http://schemas.microsoft.com/office/drawing/2014/main" id="{38DEC0DA-B8C4-09E7-A85C-775562AF914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01:32</a:t>
            </a:r>
          </a:p>
        </p:txBody>
      </p:sp>
      <p:sp>
        <p:nvSpPr>
          <p:cNvPr id="544" name="Rounded Rectangle 213" descr="n26 fb Tran Phu">
            <a:extLst>
              <a:ext uri="{FF2B5EF4-FFF2-40B4-BE49-F238E27FC236}">
                <a16:creationId xmlns:a16="http://schemas.microsoft.com/office/drawing/2014/main" id="{B881304D-5380-7B01-009D-3F4972E37E4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01:31</a:t>
            </a:r>
          </a:p>
        </p:txBody>
      </p:sp>
      <p:sp>
        <p:nvSpPr>
          <p:cNvPr id="545" name="Rounded Rectangle 214" descr="n26 fb Tran Phu">
            <a:extLst>
              <a:ext uri="{FF2B5EF4-FFF2-40B4-BE49-F238E27FC236}">
                <a16:creationId xmlns:a16="http://schemas.microsoft.com/office/drawing/2014/main" id="{F6DA38A2-DAAD-3358-B7E8-4F9843BE2E26}"/>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01:30</a:t>
            </a:r>
          </a:p>
        </p:txBody>
      </p:sp>
      <p:sp>
        <p:nvSpPr>
          <p:cNvPr id="546" name="Rounded Rectangle 215" descr="n26 fb Tran Phu">
            <a:extLst>
              <a:ext uri="{FF2B5EF4-FFF2-40B4-BE49-F238E27FC236}">
                <a16:creationId xmlns:a16="http://schemas.microsoft.com/office/drawing/2014/main" id="{CD8F7C17-EBD6-A355-6B8A-320CDCDDE073}"/>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01:29</a:t>
            </a:r>
          </a:p>
        </p:txBody>
      </p:sp>
      <p:sp>
        <p:nvSpPr>
          <p:cNvPr id="547" name="Rounded Rectangle 216" descr="n26 fb Tran Phu">
            <a:extLst>
              <a:ext uri="{FF2B5EF4-FFF2-40B4-BE49-F238E27FC236}">
                <a16:creationId xmlns:a16="http://schemas.microsoft.com/office/drawing/2014/main" id="{DED9F1DD-45E1-5708-8CC6-E6360E5F9C13}"/>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01:28</a:t>
            </a:r>
          </a:p>
        </p:txBody>
      </p:sp>
      <p:sp>
        <p:nvSpPr>
          <p:cNvPr id="548" name="Rounded Rectangle 217" descr="n26 fb Tran Phu">
            <a:extLst>
              <a:ext uri="{FF2B5EF4-FFF2-40B4-BE49-F238E27FC236}">
                <a16:creationId xmlns:a16="http://schemas.microsoft.com/office/drawing/2014/main" id="{EE80E7F6-D24E-6BE6-96CA-136275A0259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01:27</a:t>
            </a:r>
          </a:p>
        </p:txBody>
      </p:sp>
      <p:sp>
        <p:nvSpPr>
          <p:cNvPr id="549" name="Rounded Rectangle 218" descr="n26 fb Tran Phu">
            <a:extLst>
              <a:ext uri="{FF2B5EF4-FFF2-40B4-BE49-F238E27FC236}">
                <a16:creationId xmlns:a16="http://schemas.microsoft.com/office/drawing/2014/main" id="{A3E8D414-A11C-9747-CD04-D0699F3C7D56}"/>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01:26</a:t>
            </a:r>
          </a:p>
        </p:txBody>
      </p:sp>
      <p:sp>
        <p:nvSpPr>
          <p:cNvPr id="550" name="Rounded Rectangle 219" descr="n26 fb Tran Phu">
            <a:extLst>
              <a:ext uri="{FF2B5EF4-FFF2-40B4-BE49-F238E27FC236}">
                <a16:creationId xmlns:a16="http://schemas.microsoft.com/office/drawing/2014/main" id="{5241047E-FE63-79BD-000B-FA0FFCEC7A6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01:25</a:t>
            </a:r>
          </a:p>
        </p:txBody>
      </p:sp>
      <p:sp>
        <p:nvSpPr>
          <p:cNvPr id="551" name="Rounded Rectangle 220" descr="n26 fb Tran Phu">
            <a:extLst>
              <a:ext uri="{FF2B5EF4-FFF2-40B4-BE49-F238E27FC236}">
                <a16:creationId xmlns:a16="http://schemas.microsoft.com/office/drawing/2014/main" id="{6CCF2708-0F5F-A246-64FD-2CC6D48A004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01:24</a:t>
            </a:r>
          </a:p>
        </p:txBody>
      </p:sp>
      <p:sp>
        <p:nvSpPr>
          <p:cNvPr id="552" name="Rounded Rectangle 221" descr="n26 fb Tran Phu">
            <a:extLst>
              <a:ext uri="{FF2B5EF4-FFF2-40B4-BE49-F238E27FC236}">
                <a16:creationId xmlns:a16="http://schemas.microsoft.com/office/drawing/2014/main" id="{67A3E80F-7CEF-5F48-56CB-932954ABF34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01:23</a:t>
            </a:r>
          </a:p>
        </p:txBody>
      </p:sp>
      <p:sp>
        <p:nvSpPr>
          <p:cNvPr id="553" name="Rounded Rectangle 222" descr="n26 fb Tran Phu">
            <a:extLst>
              <a:ext uri="{FF2B5EF4-FFF2-40B4-BE49-F238E27FC236}">
                <a16:creationId xmlns:a16="http://schemas.microsoft.com/office/drawing/2014/main" id="{67F5C3A7-6B75-48A8-E34E-D3180C09986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01:22</a:t>
            </a:r>
          </a:p>
        </p:txBody>
      </p:sp>
      <p:sp>
        <p:nvSpPr>
          <p:cNvPr id="554" name="Rounded Rectangle 223" descr="n26 fb Tran Phu">
            <a:extLst>
              <a:ext uri="{FF2B5EF4-FFF2-40B4-BE49-F238E27FC236}">
                <a16:creationId xmlns:a16="http://schemas.microsoft.com/office/drawing/2014/main" id="{AD77FB81-3BF3-1176-3076-EE0C0E4AD6E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01:21</a:t>
            </a:r>
          </a:p>
        </p:txBody>
      </p:sp>
      <p:sp>
        <p:nvSpPr>
          <p:cNvPr id="555" name="Rounded Rectangle 224" descr="n26 fb Tran Phu">
            <a:extLst>
              <a:ext uri="{FF2B5EF4-FFF2-40B4-BE49-F238E27FC236}">
                <a16:creationId xmlns:a16="http://schemas.microsoft.com/office/drawing/2014/main" id="{EE8079BE-BEA7-739D-0E99-475064A4427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01:20</a:t>
            </a:r>
          </a:p>
        </p:txBody>
      </p:sp>
      <p:sp>
        <p:nvSpPr>
          <p:cNvPr id="556" name="Rounded Rectangle 225" descr="n26 fb Tran Phu">
            <a:extLst>
              <a:ext uri="{FF2B5EF4-FFF2-40B4-BE49-F238E27FC236}">
                <a16:creationId xmlns:a16="http://schemas.microsoft.com/office/drawing/2014/main" id="{7161982D-04D7-2091-8D0A-D35D11AE33E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01:19</a:t>
            </a:r>
          </a:p>
        </p:txBody>
      </p:sp>
      <p:sp>
        <p:nvSpPr>
          <p:cNvPr id="557" name="Rounded Rectangle 226" descr="n26 fb Tran Phu">
            <a:extLst>
              <a:ext uri="{FF2B5EF4-FFF2-40B4-BE49-F238E27FC236}">
                <a16:creationId xmlns:a16="http://schemas.microsoft.com/office/drawing/2014/main" id="{05D9E634-1F91-4C93-11AD-7CE3EE39EA3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01:18</a:t>
            </a:r>
          </a:p>
        </p:txBody>
      </p:sp>
      <p:sp>
        <p:nvSpPr>
          <p:cNvPr id="558" name="Rounded Rectangle 227" descr="n26 fb Tran Phu">
            <a:extLst>
              <a:ext uri="{FF2B5EF4-FFF2-40B4-BE49-F238E27FC236}">
                <a16:creationId xmlns:a16="http://schemas.microsoft.com/office/drawing/2014/main" id="{855836D4-DDAB-6B89-0366-59D10320013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01:17</a:t>
            </a:r>
          </a:p>
        </p:txBody>
      </p:sp>
      <p:sp>
        <p:nvSpPr>
          <p:cNvPr id="559" name="Rounded Rectangle 228" descr="n26 fb Tran Phu">
            <a:extLst>
              <a:ext uri="{FF2B5EF4-FFF2-40B4-BE49-F238E27FC236}">
                <a16:creationId xmlns:a16="http://schemas.microsoft.com/office/drawing/2014/main" id="{A5043EC5-6282-9326-5A1A-9C4551D763F6}"/>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01:16</a:t>
            </a:r>
          </a:p>
        </p:txBody>
      </p:sp>
      <p:sp>
        <p:nvSpPr>
          <p:cNvPr id="560" name="Rounded Rectangle 229" descr="n26 fb Tran Phu">
            <a:extLst>
              <a:ext uri="{FF2B5EF4-FFF2-40B4-BE49-F238E27FC236}">
                <a16:creationId xmlns:a16="http://schemas.microsoft.com/office/drawing/2014/main" id="{D61F0F55-DF20-1A5B-05AF-15800CE785D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01:15</a:t>
            </a:r>
          </a:p>
        </p:txBody>
      </p:sp>
      <p:sp>
        <p:nvSpPr>
          <p:cNvPr id="561" name="Rounded Rectangle 230" descr="n26 fb Tran Phu">
            <a:extLst>
              <a:ext uri="{FF2B5EF4-FFF2-40B4-BE49-F238E27FC236}">
                <a16:creationId xmlns:a16="http://schemas.microsoft.com/office/drawing/2014/main" id="{92104106-CFFE-2D2C-E9C5-9F8DD891C2BE}"/>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01:14</a:t>
            </a:r>
          </a:p>
        </p:txBody>
      </p:sp>
      <p:sp>
        <p:nvSpPr>
          <p:cNvPr id="562" name="Rounded Rectangle 231" descr="n26 fb Tran Phu">
            <a:extLst>
              <a:ext uri="{FF2B5EF4-FFF2-40B4-BE49-F238E27FC236}">
                <a16:creationId xmlns:a16="http://schemas.microsoft.com/office/drawing/2014/main" id="{D8EDA1C3-3C71-F465-F179-6A23306D89B3}"/>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01:13</a:t>
            </a:r>
          </a:p>
        </p:txBody>
      </p:sp>
      <p:sp>
        <p:nvSpPr>
          <p:cNvPr id="563" name="Rounded Rectangle 232" descr="n26 fb Tran Phu">
            <a:extLst>
              <a:ext uri="{FF2B5EF4-FFF2-40B4-BE49-F238E27FC236}">
                <a16:creationId xmlns:a16="http://schemas.microsoft.com/office/drawing/2014/main" id="{964BAEDD-DA3C-D010-D9A5-FB4B0EE3717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01:12</a:t>
            </a:r>
          </a:p>
        </p:txBody>
      </p:sp>
      <p:sp>
        <p:nvSpPr>
          <p:cNvPr id="564" name="Rounded Rectangle 233" descr="n26 fb Tran Phu">
            <a:extLst>
              <a:ext uri="{FF2B5EF4-FFF2-40B4-BE49-F238E27FC236}">
                <a16:creationId xmlns:a16="http://schemas.microsoft.com/office/drawing/2014/main" id="{56A74D4B-8AD9-8700-98F7-709A39C7BF9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01:11</a:t>
            </a:r>
          </a:p>
        </p:txBody>
      </p:sp>
      <p:sp>
        <p:nvSpPr>
          <p:cNvPr id="565" name="Rounded Rectangle 234" descr="n26 fb Tran Phu">
            <a:extLst>
              <a:ext uri="{FF2B5EF4-FFF2-40B4-BE49-F238E27FC236}">
                <a16:creationId xmlns:a16="http://schemas.microsoft.com/office/drawing/2014/main" id="{73B28ACF-9E82-6657-A233-D02502BC671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01:10</a:t>
            </a:r>
          </a:p>
        </p:txBody>
      </p:sp>
      <p:sp>
        <p:nvSpPr>
          <p:cNvPr id="566" name="Rounded Rectangle 235" descr="n26 fb Tran Phu">
            <a:extLst>
              <a:ext uri="{FF2B5EF4-FFF2-40B4-BE49-F238E27FC236}">
                <a16:creationId xmlns:a16="http://schemas.microsoft.com/office/drawing/2014/main" id="{FF0E58CD-C07B-568A-82CA-4B55075D491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01:09</a:t>
            </a:r>
          </a:p>
        </p:txBody>
      </p:sp>
      <p:sp>
        <p:nvSpPr>
          <p:cNvPr id="567" name="Rounded Rectangle 236" descr="n26 fb Tran Phu">
            <a:extLst>
              <a:ext uri="{FF2B5EF4-FFF2-40B4-BE49-F238E27FC236}">
                <a16:creationId xmlns:a16="http://schemas.microsoft.com/office/drawing/2014/main" id="{06F6C01B-2D4E-B95C-18AB-5156BFFD798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01:08</a:t>
            </a:r>
          </a:p>
        </p:txBody>
      </p:sp>
      <p:sp>
        <p:nvSpPr>
          <p:cNvPr id="568" name="Rounded Rectangle 237" descr="n26 fb Tran Phu">
            <a:extLst>
              <a:ext uri="{FF2B5EF4-FFF2-40B4-BE49-F238E27FC236}">
                <a16:creationId xmlns:a16="http://schemas.microsoft.com/office/drawing/2014/main" id="{14473416-2C79-EC80-9DE6-6D76677E81C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01:07</a:t>
            </a:r>
          </a:p>
        </p:txBody>
      </p:sp>
      <p:sp>
        <p:nvSpPr>
          <p:cNvPr id="569" name="Rounded Rectangle 238" descr="n26 fb Tran Phu">
            <a:extLst>
              <a:ext uri="{FF2B5EF4-FFF2-40B4-BE49-F238E27FC236}">
                <a16:creationId xmlns:a16="http://schemas.microsoft.com/office/drawing/2014/main" id="{FDE561F2-CB82-1BF6-67B3-456F57AAEC9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01:06</a:t>
            </a:r>
          </a:p>
        </p:txBody>
      </p:sp>
      <p:sp>
        <p:nvSpPr>
          <p:cNvPr id="570" name="Rounded Rectangle 239" descr="n26 fb Tran Phu">
            <a:extLst>
              <a:ext uri="{FF2B5EF4-FFF2-40B4-BE49-F238E27FC236}">
                <a16:creationId xmlns:a16="http://schemas.microsoft.com/office/drawing/2014/main" id="{1FD98A6C-A89A-0B89-D201-33888088AC0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01:05</a:t>
            </a:r>
          </a:p>
        </p:txBody>
      </p:sp>
      <p:sp>
        <p:nvSpPr>
          <p:cNvPr id="571" name="Rounded Rectangle 240" descr="n26 fb Tran Phu">
            <a:extLst>
              <a:ext uri="{FF2B5EF4-FFF2-40B4-BE49-F238E27FC236}">
                <a16:creationId xmlns:a16="http://schemas.microsoft.com/office/drawing/2014/main" id="{8F4706A6-70D2-4193-38F4-8DF29D88867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01:04</a:t>
            </a:r>
          </a:p>
        </p:txBody>
      </p:sp>
      <p:sp>
        <p:nvSpPr>
          <p:cNvPr id="572" name="Rounded Rectangle 241" descr="n26 fb Tran Phu">
            <a:extLst>
              <a:ext uri="{FF2B5EF4-FFF2-40B4-BE49-F238E27FC236}">
                <a16:creationId xmlns:a16="http://schemas.microsoft.com/office/drawing/2014/main" id="{8B5E9896-D8B9-9B89-DEC2-7FC977D4D12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01:03</a:t>
            </a:r>
          </a:p>
        </p:txBody>
      </p:sp>
      <p:sp>
        <p:nvSpPr>
          <p:cNvPr id="573" name="Rounded Rectangle 242" descr="n26 fb Tran Phu">
            <a:extLst>
              <a:ext uri="{FF2B5EF4-FFF2-40B4-BE49-F238E27FC236}">
                <a16:creationId xmlns:a16="http://schemas.microsoft.com/office/drawing/2014/main" id="{16A29E14-18A3-4BAE-F8CE-DF976F5D7BE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01:02</a:t>
            </a:r>
          </a:p>
        </p:txBody>
      </p:sp>
      <p:sp>
        <p:nvSpPr>
          <p:cNvPr id="574" name="Rounded Rectangle 243" descr="n26 fb Tran Phu">
            <a:extLst>
              <a:ext uri="{FF2B5EF4-FFF2-40B4-BE49-F238E27FC236}">
                <a16:creationId xmlns:a16="http://schemas.microsoft.com/office/drawing/2014/main" id="{EAB45409-1C00-CBB5-B1A2-563F85A940D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01:01</a:t>
            </a:r>
          </a:p>
        </p:txBody>
      </p:sp>
      <p:sp>
        <p:nvSpPr>
          <p:cNvPr id="575" name="Rounded Rectangle 244" descr="n26 fb Tran Phu">
            <a:extLst>
              <a:ext uri="{FF2B5EF4-FFF2-40B4-BE49-F238E27FC236}">
                <a16:creationId xmlns:a16="http://schemas.microsoft.com/office/drawing/2014/main" id="{B3FD1A8C-AD5A-E567-FB44-BABD491DC4F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01:00</a:t>
            </a:r>
          </a:p>
        </p:txBody>
      </p:sp>
      <p:sp>
        <p:nvSpPr>
          <p:cNvPr id="576" name="Rounded Rectangle 245" descr="n26 fb Tran Phu">
            <a:extLst>
              <a:ext uri="{FF2B5EF4-FFF2-40B4-BE49-F238E27FC236}">
                <a16:creationId xmlns:a16="http://schemas.microsoft.com/office/drawing/2014/main" id="{8BF6DAE7-5B45-8187-0ECE-A4FA684033D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00:59</a:t>
            </a:r>
          </a:p>
        </p:txBody>
      </p:sp>
      <p:sp>
        <p:nvSpPr>
          <p:cNvPr id="577" name="Rounded Rectangle 246" descr="n26 fb Tran Phu">
            <a:extLst>
              <a:ext uri="{FF2B5EF4-FFF2-40B4-BE49-F238E27FC236}">
                <a16:creationId xmlns:a16="http://schemas.microsoft.com/office/drawing/2014/main" id="{30AE451D-3384-D9FF-5365-BEBA5ADE980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00:58</a:t>
            </a:r>
          </a:p>
        </p:txBody>
      </p:sp>
      <p:sp>
        <p:nvSpPr>
          <p:cNvPr id="578" name="Rounded Rectangle 247" descr="n26 fb Tran Phu">
            <a:extLst>
              <a:ext uri="{FF2B5EF4-FFF2-40B4-BE49-F238E27FC236}">
                <a16:creationId xmlns:a16="http://schemas.microsoft.com/office/drawing/2014/main" id="{3887B0A1-27C4-4F89-769D-076B9C8C784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00:57</a:t>
            </a:r>
          </a:p>
        </p:txBody>
      </p:sp>
      <p:sp>
        <p:nvSpPr>
          <p:cNvPr id="579" name="Rounded Rectangle 248" descr="n26 fb Tran Phu">
            <a:extLst>
              <a:ext uri="{FF2B5EF4-FFF2-40B4-BE49-F238E27FC236}">
                <a16:creationId xmlns:a16="http://schemas.microsoft.com/office/drawing/2014/main" id="{1F61AE7F-88D9-B9F4-DE7C-8F8538C839D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00:56</a:t>
            </a:r>
          </a:p>
        </p:txBody>
      </p:sp>
      <p:sp>
        <p:nvSpPr>
          <p:cNvPr id="580" name="Rounded Rectangle 249" descr="n26 fb Tran Phu">
            <a:extLst>
              <a:ext uri="{FF2B5EF4-FFF2-40B4-BE49-F238E27FC236}">
                <a16:creationId xmlns:a16="http://schemas.microsoft.com/office/drawing/2014/main" id="{D062C8BD-128B-1BFA-EA2D-410E4F4E33B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00:55</a:t>
            </a:r>
          </a:p>
        </p:txBody>
      </p:sp>
      <p:sp>
        <p:nvSpPr>
          <p:cNvPr id="581" name="Rounded Rectangle 250" descr="n26 fb Tran Phu">
            <a:extLst>
              <a:ext uri="{FF2B5EF4-FFF2-40B4-BE49-F238E27FC236}">
                <a16:creationId xmlns:a16="http://schemas.microsoft.com/office/drawing/2014/main" id="{8C32FF32-9C42-D4E5-41EC-DBCEED4CB3EE}"/>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00:54</a:t>
            </a:r>
          </a:p>
        </p:txBody>
      </p:sp>
      <p:sp>
        <p:nvSpPr>
          <p:cNvPr id="582" name="Rounded Rectangle 251" descr="n26 fb Tran Phu">
            <a:extLst>
              <a:ext uri="{FF2B5EF4-FFF2-40B4-BE49-F238E27FC236}">
                <a16:creationId xmlns:a16="http://schemas.microsoft.com/office/drawing/2014/main" id="{8AB30B82-0935-0309-F60C-DF0AE3E87D1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00:53</a:t>
            </a:r>
          </a:p>
        </p:txBody>
      </p:sp>
      <p:sp>
        <p:nvSpPr>
          <p:cNvPr id="583" name="Rounded Rectangle 252" descr="n26 fb Tran Phu">
            <a:extLst>
              <a:ext uri="{FF2B5EF4-FFF2-40B4-BE49-F238E27FC236}">
                <a16:creationId xmlns:a16="http://schemas.microsoft.com/office/drawing/2014/main" id="{6E79BB57-FEF8-FBE0-3737-00D8C3620CC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00:52</a:t>
            </a:r>
          </a:p>
        </p:txBody>
      </p:sp>
      <p:sp>
        <p:nvSpPr>
          <p:cNvPr id="584" name="Rounded Rectangle 253" descr="n26 fb Tran Phu">
            <a:extLst>
              <a:ext uri="{FF2B5EF4-FFF2-40B4-BE49-F238E27FC236}">
                <a16:creationId xmlns:a16="http://schemas.microsoft.com/office/drawing/2014/main" id="{C8044813-097A-0125-6716-5A277008C153}"/>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00:51</a:t>
            </a:r>
          </a:p>
        </p:txBody>
      </p:sp>
      <p:sp>
        <p:nvSpPr>
          <p:cNvPr id="585" name="Rounded Rectangle 254" descr="n26 fb Tran Phu">
            <a:extLst>
              <a:ext uri="{FF2B5EF4-FFF2-40B4-BE49-F238E27FC236}">
                <a16:creationId xmlns:a16="http://schemas.microsoft.com/office/drawing/2014/main" id="{51EEDF3E-3D0B-8BAC-31E7-7F99EA16B0F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00:50</a:t>
            </a:r>
          </a:p>
        </p:txBody>
      </p:sp>
      <p:sp>
        <p:nvSpPr>
          <p:cNvPr id="586" name="Rounded Rectangle 255" descr="n26 fb Tran Phu">
            <a:extLst>
              <a:ext uri="{FF2B5EF4-FFF2-40B4-BE49-F238E27FC236}">
                <a16:creationId xmlns:a16="http://schemas.microsoft.com/office/drawing/2014/main" id="{F2E78E48-3421-E198-C969-E42AB9BAAF5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00:49</a:t>
            </a:r>
          </a:p>
        </p:txBody>
      </p:sp>
      <p:sp>
        <p:nvSpPr>
          <p:cNvPr id="587" name="Rounded Rectangle 256" descr="n26 fb Tran Phu">
            <a:extLst>
              <a:ext uri="{FF2B5EF4-FFF2-40B4-BE49-F238E27FC236}">
                <a16:creationId xmlns:a16="http://schemas.microsoft.com/office/drawing/2014/main" id="{BDE96F70-B837-B0D4-2432-313A8ADE38A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00:48</a:t>
            </a:r>
          </a:p>
        </p:txBody>
      </p:sp>
      <p:sp>
        <p:nvSpPr>
          <p:cNvPr id="588" name="Rounded Rectangle 257" descr="n26 fb Tran Phu">
            <a:extLst>
              <a:ext uri="{FF2B5EF4-FFF2-40B4-BE49-F238E27FC236}">
                <a16:creationId xmlns:a16="http://schemas.microsoft.com/office/drawing/2014/main" id="{2967A342-54E4-5652-CEB8-9C15DBA2632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00:47</a:t>
            </a:r>
          </a:p>
        </p:txBody>
      </p:sp>
      <p:sp>
        <p:nvSpPr>
          <p:cNvPr id="589" name="Rounded Rectangle 258" descr="n26 fb Tran Phu">
            <a:extLst>
              <a:ext uri="{FF2B5EF4-FFF2-40B4-BE49-F238E27FC236}">
                <a16:creationId xmlns:a16="http://schemas.microsoft.com/office/drawing/2014/main" id="{583FC793-666A-46E5-6D91-CDC301E576A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00:46</a:t>
            </a:r>
          </a:p>
        </p:txBody>
      </p:sp>
      <p:sp>
        <p:nvSpPr>
          <p:cNvPr id="590" name="Rounded Rectangle 259" descr="n26 fb Tran Phu">
            <a:extLst>
              <a:ext uri="{FF2B5EF4-FFF2-40B4-BE49-F238E27FC236}">
                <a16:creationId xmlns:a16="http://schemas.microsoft.com/office/drawing/2014/main" id="{249564E1-4997-AA31-DEC3-A0E11826DA6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00:45</a:t>
            </a:r>
          </a:p>
        </p:txBody>
      </p:sp>
      <p:sp>
        <p:nvSpPr>
          <p:cNvPr id="591" name="Rounded Rectangle 260" descr="n26 fb Tran Phu">
            <a:extLst>
              <a:ext uri="{FF2B5EF4-FFF2-40B4-BE49-F238E27FC236}">
                <a16:creationId xmlns:a16="http://schemas.microsoft.com/office/drawing/2014/main" id="{18CCD278-66ED-F894-37C3-BE6FE3F1F51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00:44</a:t>
            </a:r>
          </a:p>
        </p:txBody>
      </p:sp>
      <p:sp>
        <p:nvSpPr>
          <p:cNvPr id="592" name="Rounded Rectangle 261" descr="n26 fb Tran Phu">
            <a:extLst>
              <a:ext uri="{FF2B5EF4-FFF2-40B4-BE49-F238E27FC236}">
                <a16:creationId xmlns:a16="http://schemas.microsoft.com/office/drawing/2014/main" id="{C7FAA59C-0D67-4AD7-4E17-7ECA367E228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00:43</a:t>
            </a:r>
          </a:p>
        </p:txBody>
      </p:sp>
      <p:sp>
        <p:nvSpPr>
          <p:cNvPr id="593" name="Rounded Rectangle 262" descr="n26 fb Tran Phu">
            <a:extLst>
              <a:ext uri="{FF2B5EF4-FFF2-40B4-BE49-F238E27FC236}">
                <a16:creationId xmlns:a16="http://schemas.microsoft.com/office/drawing/2014/main" id="{984FB3FA-8E3A-D82C-DBA6-7689CC9A92A3}"/>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00:42</a:t>
            </a:r>
          </a:p>
        </p:txBody>
      </p:sp>
      <p:sp>
        <p:nvSpPr>
          <p:cNvPr id="594" name="Rounded Rectangle 263" descr="n26 fb Tran Phu">
            <a:extLst>
              <a:ext uri="{FF2B5EF4-FFF2-40B4-BE49-F238E27FC236}">
                <a16:creationId xmlns:a16="http://schemas.microsoft.com/office/drawing/2014/main" id="{AB2A4C37-0E15-0654-0409-525DA388686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00:41</a:t>
            </a:r>
          </a:p>
        </p:txBody>
      </p:sp>
      <p:sp>
        <p:nvSpPr>
          <p:cNvPr id="595" name="Rounded Rectangle 264" descr="n26 fb Tran Phu">
            <a:extLst>
              <a:ext uri="{FF2B5EF4-FFF2-40B4-BE49-F238E27FC236}">
                <a16:creationId xmlns:a16="http://schemas.microsoft.com/office/drawing/2014/main" id="{2B0B275A-7B06-3142-AC37-E8B9742F8A8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00:40</a:t>
            </a:r>
          </a:p>
        </p:txBody>
      </p:sp>
      <p:sp>
        <p:nvSpPr>
          <p:cNvPr id="596" name="Rounded Rectangle 265" descr="n26 fb Tran Phu">
            <a:extLst>
              <a:ext uri="{FF2B5EF4-FFF2-40B4-BE49-F238E27FC236}">
                <a16:creationId xmlns:a16="http://schemas.microsoft.com/office/drawing/2014/main" id="{7BDC6E86-D28A-5544-602F-0F2F0824A9A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00:39</a:t>
            </a:r>
          </a:p>
        </p:txBody>
      </p:sp>
      <p:sp>
        <p:nvSpPr>
          <p:cNvPr id="597" name="Rounded Rectangle 266" descr="n26 fb Tran Phu">
            <a:extLst>
              <a:ext uri="{FF2B5EF4-FFF2-40B4-BE49-F238E27FC236}">
                <a16:creationId xmlns:a16="http://schemas.microsoft.com/office/drawing/2014/main" id="{70135840-CAD2-5EF3-5F52-F8CFB8D377F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00:38</a:t>
            </a:r>
          </a:p>
        </p:txBody>
      </p:sp>
      <p:sp>
        <p:nvSpPr>
          <p:cNvPr id="598" name="Rounded Rectangle 267" descr="n26 fb Tran Phu">
            <a:extLst>
              <a:ext uri="{FF2B5EF4-FFF2-40B4-BE49-F238E27FC236}">
                <a16:creationId xmlns:a16="http://schemas.microsoft.com/office/drawing/2014/main" id="{044330FB-AD07-8619-80A1-D00C67AE6B9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00:37</a:t>
            </a:r>
          </a:p>
        </p:txBody>
      </p:sp>
      <p:sp>
        <p:nvSpPr>
          <p:cNvPr id="599" name="Rounded Rectangle 268" descr="n26 fb Tran Phu">
            <a:extLst>
              <a:ext uri="{FF2B5EF4-FFF2-40B4-BE49-F238E27FC236}">
                <a16:creationId xmlns:a16="http://schemas.microsoft.com/office/drawing/2014/main" id="{164AD915-48A1-FB92-575A-8635B7FAD9F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00:36</a:t>
            </a:r>
          </a:p>
        </p:txBody>
      </p:sp>
      <p:sp>
        <p:nvSpPr>
          <p:cNvPr id="600" name="Rounded Rectangle 269" descr="n26 fb Tran Phu">
            <a:extLst>
              <a:ext uri="{FF2B5EF4-FFF2-40B4-BE49-F238E27FC236}">
                <a16:creationId xmlns:a16="http://schemas.microsoft.com/office/drawing/2014/main" id="{C26D7C40-BB35-A756-946A-ABC6130D940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00:35</a:t>
            </a:r>
          </a:p>
        </p:txBody>
      </p:sp>
      <p:sp>
        <p:nvSpPr>
          <p:cNvPr id="601" name="Rounded Rectangle 270" descr="n26 fb Tran Phu">
            <a:extLst>
              <a:ext uri="{FF2B5EF4-FFF2-40B4-BE49-F238E27FC236}">
                <a16:creationId xmlns:a16="http://schemas.microsoft.com/office/drawing/2014/main" id="{C0A46D88-DC06-6B3A-74E3-20F3A6C994F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00:34</a:t>
            </a:r>
          </a:p>
        </p:txBody>
      </p:sp>
      <p:sp>
        <p:nvSpPr>
          <p:cNvPr id="602" name="Rounded Rectangle 271" descr="n26 fb Tran Phu">
            <a:extLst>
              <a:ext uri="{FF2B5EF4-FFF2-40B4-BE49-F238E27FC236}">
                <a16:creationId xmlns:a16="http://schemas.microsoft.com/office/drawing/2014/main" id="{F5B7C4CC-6327-AB9B-55F0-F04EDED4BEC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00:33</a:t>
            </a:r>
          </a:p>
        </p:txBody>
      </p:sp>
      <p:sp>
        <p:nvSpPr>
          <p:cNvPr id="603" name="Rounded Rectangle 272" descr="n26 fb Tran Phu">
            <a:extLst>
              <a:ext uri="{FF2B5EF4-FFF2-40B4-BE49-F238E27FC236}">
                <a16:creationId xmlns:a16="http://schemas.microsoft.com/office/drawing/2014/main" id="{56AE1B82-B0A4-F6C8-082B-61E03217D32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00:32</a:t>
            </a:r>
          </a:p>
        </p:txBody>
      </p:sp>
      <p:sp>
        <p:nvSpPr>
          <p:cNvPr id="604" name="Rounded Rectangle 273" descr="n26 fb Tran Phu">
            <a:extLst>
              <a:ext uri="{FF2B5EF4-FFF2-40B4-BE49-F238E27FC236}">
                <a16:creationId xmlns:a16="http://schemas.microsoft.com/office/drawing/2014/main" id="{D73887E5-DCC8-E7C4-19AC-4D17257B518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00:31</a:t>
            </a:r>
          </a:p>
        </p:txBody>
      </p:sp>
      <p:sp>
        <p:nvSpPr>
          <p:cNvPr id="605" name="Rounded Rectangle 274" descr="n26 fb Tran Phu">
            <a:extLst>
              <a:ext uri="{FF2B5EF4-FFF2-40B4-BE49-F238E27FC236}">
                <a16:creationId xmlns:a16="http://schemas.microsoft.com/office/drawing/2014/main" id="{4E337E10-85DF-B649-5CA2-1549C955EE0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00:30</a:t>
            </a:r>
          </a:p>
        </p:txBody>
      </p:sp>
      <p:sp>
        <p:nvSpPr>
          <p:cNvPr id="606" name="Rounded Rectangle 275" descr="n26 fb Tran Phu">
            <a:extLst>
              <a:ext uri="{FF2B5EF4-FFF2-40B4-BE49-F238E27FC236}">
                <a16:creationId xmlns:a16="http://schemas.microsoft.com/office/drawing/2014/main" id="{357C832A-CFD3-7FB1-F004-910A0F4BE8D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00:29</a:t>
            </a:r>
          </a:p>
        </p:txBody>
      </p:sp>
      <p:sp>
        <p:nvSpPr>
          <p:cNvPr id="607" name="Rounded Rectangle 276" descr="n26 fb Tran Phu">
            <a:extLst>
              <a:ext uri="{FF2B5EF4-FFF2-40B4-BE49-F238E27FC236}">
                <a16:creationId xmlns:a16="http://schemas.microsoft.com/office/drawing/2014/main" id="{CBF9B644-5BE8-B25A-5C4C-D3604DE4C3A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00:28</a:t>
            </a:r>
          </a:p>
        </p:txBody>
      </p:sp>
      <p:sp>
        <p:nvSpPr>
          <p:cNvPr id="608" name="Rounded Rectangle 277" descr="n26 fb Tran Phu">
            <a:extLst>
              <a:ext uri="{FF2B5EF4-FFF2-40B4-BE49-F238E27FC236}">
                <a16:creationId xmlns:a16="http://schemas.microsoft.com/office/drawing/2014/main" id="{BA46EE5D-1458-BCD6-2607-DD8A9F84970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00:27</a:t>
            </a:r>
          </a:p>
        </p:txBody>
      </p:sp>
      <p:sp>
        <p:nvSpPr>
          <p:cNvPr id="609" name="Rounded Rectangle 278" descr="n26 fb Tran Phu">
            <a:extLst>
              <a:ext uri="{FF2B5EF4-FFF2-40B4-BE49-F238E27FC236}">
                <a16:creationId xmlns:a16="http://schemas.microsoft.com/office/drawing/2014/main" id="{DC88D2F8-7F48-5586-07ED-BDA9D12C57F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00:26</a:t>
            </a:r>
          </a:p>
        </p:txBody>
      </p:sp>
      <p:sp>
        <p:nvSpPr>
          <p:cNvPr id="610" name="Rounded Rectangle 279" descr="n26 fb Tran Phu">
            <a:extLst>
              <a:ext uri="{FF2B5EF4-FFF2-40B4-BE49-F238E27FC236}">
                <a16:creationId xmlns:a16="http://schemas.microsoft.com/office/drawing/2014/main" id="{40A20077-EA6B-5607-E2A3-69AF12FC087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00:25</a:t>
            </a:r>
          </a:p>
        </p:txBody>
      </p:sp>
      <p:sp>
        <p:nvSpPr>
          <p:cNvPr id="611" name="Rounded Rectangle 280" descr="n26 fb Tran Phu">
            <a:extLst>
              <a:ext uri="{FF2B5EF4-FFF2-40B4-BE49-F238E27FC236}">
                <a16:creationId xmlns:a16="http://schemas.microsoft.com/office/drawing/2014/main" id="{B3DD9346-8BAF-573E-2546-62C34E23BD2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00:24</a:t>
            </a:r>
          </a:p>
        </p:txBody>
      </p:sp>
      <p:sp>
        <p:nvSpPr>
          <p:cNvPr id="612" name="Rounded Rectangle 281" descr="n26 fb Tran Phu">
            <a:extLst>
              <a:ext uri="{FF2B5EF4-FFF2-40B4-BE49-F238E27FC236}">
                <a16:creationId xmlns:a16="http://schemas.microsoft.com/office/drawing/2014/main" id="{7D2D1786-DE24-93DB-AA77-CE6867481A5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00:23</a:t>
            </a:r>
          </a:p>
        </p:txBody>
      </p:sp>
      <p:sp>
        <p:nvSpPr>
          <p:cNvPr id="613" name="Rounded Rectangle 282" descr="n26 fb Tran Phu">
            <a:extLst>
              <a:ext uri="{FF2B5EF4-FFF2-40B4-BE49-F238E27FC236}">
                <a16:creationId xmlns:a16="http://schemas.microsoft.com/office/drawing/2014/main" id="{1059194A-B57F-8155-3516-4B9483CAFF9D}"/>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00:22</a:t>
            </a:r>
          </a:p>
        </p:txBody>
      </p:sp>
      <p:sp>
        <p:nvSpPr>
          <p:cNvPr id="614" name="Rounded Rectangle 283" descr="n26 fb Tran Phu">
            <a:extLst>
              <a:ext uri="{FF2B5EF4-FFF2-40B4-BE49-F238E27FC236}">
                <a16:creationId xmlns:a16="http://schemas.microsoft.com/office/drawing/2014/main" id="{8CAFE133-9AC5-AD0B-1C0B-C1099931C720}"/>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00:21</a:t>
            </a:r>
          </a:p>
        </p:txBody>
      </p:sp>
      <p:sp>
        <p:nvSpPr>
          <p:cNvPr id="615" name="Rounded Rectangle 284" descr="n26 fb Tran Phu">
            <a:extLst>
              <a:ext uri="{FF2B5EF4-FFF2-40B4-BE49-F238E27FC236}">
                <a16:creationId xmlns:a16="http://schemas.microsoft.com/office/drawing/2014/main" id="{7354EF81-9309-BB6E-0D60-0DCEAACA25C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00:20</a:t>
            </a:r>
          </a:p>
        </p:txBody>
      </p:sp>
      <p:sp>
        <p:nvSpPr>
          <p:cNvPr id="616" name="Rounded Rectangle 285" descr="n26 fb Tran Phu">
            <a:extLst>
              <a:ext uri="{FF2B5EF4-FFF2-40B4-BE49-F238E27FC236}">
                <a16:creationId xmlns:a16="http://schemas.microsoft.com/office/drawing/2014/main" id="{ECBEA750-6373-DD5E-6D0E-7AC5F433B26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00:19</a:t>
            </a:r>
          </a:p>
        </p:txBody>
      </p:sp>
      <p:sp>
        <p:nvSpPr>
          <p:cNvPr id="617" name="Rounded Rectangle 286" descr="n26 fb Tran Phu">
            <a:extLst>
              <a:ext uri="{FF2B5EF4-FFF2-40B4-BE49-F238E27FC236}">
                <a16:creationId xmlns:a16="http://schemas.microsoft.com/office/drawing/2014/main" id="{855B06BF-FA43-8E7D-9560-08EA7728C01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00:18</a:t>
            </a:r>
          </a:p>
        </p:txBody>
      </p:sp>
      <p:sp>
        <p:nvSpPr>
          <p:cNvPr id="618" name="Rounded Rectangle 287" descr="n26 fb Tran Phu">
            <a:extLst>
              <a:ext uri="{FF2B5EF4-FFF2-40B4-BE49-F238E27FC236}">
                <a16:creationId xmlns:a16="http://schemas.microsoft.com/office/drawing/2014/main" id="{EB5443DA-B503-48D7-3388-206B21AFEF4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00:17</a:t>
            </a:r>
          </a:p>
        </p:txBody>
      </p:sp>
      <p:sp>
        <p:nvSpPr>
          <p:cNvPr id="619" name="Rounded Rectangle 288" descr="n26 fb Tran Phu">
            <a:extLst>
              <a:ext uri="{FF2B5EF4-FFF2-40B4-BE49-F238E27FC236}">
                <a16:creationId xmlns:a16="http://schemas.microsoft.com/office/drawing/2014/main" id="{0DCBC1F3-95B3-976D-743B-F7BF304ABEF7}"/>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00:16</a:t>
            </a:r>
          </a:p>
        </p:txBody>
      </p:sp>
      <p:sp>
        <p:nvSpPr>
          <p:cNvPr id="620" name="Rounded Rectangle 289" descr="n26 fb Tran Phu">
            <a:extLst>
              <a:ext uri="{FF2B5EF4-FFF2-40B4-BE49-F238E27FC236}">
                <a16:creationId xmlns:a16="http://schemas.microsoft.com/office/drawing/2014/main" id="{23A61B1C-7EFC-9BE3-7F10-51E15E56024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00:15</a:t>
            </a:r>
          </a:p>
        </p:txBody>
      </p:sp>
      <p:sp>
        <p:nvSpPr>
          <p:cNvPr id="621" name="Rounded Rectangle 290" descr="n26 fb Tran Phu">
            <a:extLst>
              <a:ext uri="{FF2B5EF4-FFF2-40B4-BE49-F238E27FC236}">
                <a16:creationId xmlns:a16="http://schemas.microsoft.com/office/drawing/2014/main" id="{1DF6BC91-535D-7D1A-F84C-AA3B4A01A43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00:14</a:t>
            </a:r>
          </a:p>
        </p:txBody>
      </p:sp>
      <p:sp>
        <p:nvSpPr>
          <p:cNvPr id="622" name="Rounded Rectangle 291" descr="n26 fb Tran Phu">
            <a:extLst>
              <a:ext uri="{FF2B5EF4-FFF2-40B4-BE49-F238E27FC236}">
                <a16:creationId xmlns:a16="http://schemas.microsoft.com/office/drawing/2014/main" id="{E6863DF3-80EB-6B34-682F-2CBAC4836D3B}"/>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00:13</a:t>
            </a:r>
          </a:p>
        </p:txBody>
      </p:sp>
      <p:sp>
        <p:nvSpPr>
          <p:cNvPr id="623" name="Rounded Rectangle 292" descr="n26 fb Tran Phu">
            <a:extLst>
              <a:ext uri="{FF2B5EF4-FFF2-40B4-BE49-F238E27FC236}">
                <a16:creationId xmlns:a16="http://schemas.microsoft.com/office/drawing/2014/main" id="{1E6F5E88-E8C1-B82D-DA5F-F97686408F5C}"/>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00:12</a:t>
            </a:r>
          </a:p>
        </p:txBody>
      </p:sp>
      <p:sp>
        <p:nvSpPr>
          <p:cNvPr id="624" name="Rounded Rectangle 293" descr="n26 fb Tran Phu">
            <a:extLst>
              <a:ext uri="{FF2B5EF4-FFF2-40B4-BE49-F238E27FC236}">
                <a16:creationId xmlns:a16="http://schemas.microsoft.com/office/drawing/2014/main" id="{D3BADAA9-3500-CF98-3C1C-EAB9AA92D66E}"/>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00:11</a:t>
            </a:r>
          </a:p>
        </p:txBody>
      </p:sp>
      <p:sp>
        <p:nvSpPr>
          <p:cNvPr id="625" name="Rounded Rectangle 294" descr="n26 fb Tran Phu">
            <a:extLst>
              <a:ext uri="{FF2B5EF4-FFF2-40B4-BE49-F238E27FC236}">
                <a16:creationId xmlns:a16="http://schemas.microsoft.com/office/drawing/2014/main" id="{D059112C-4480-F63E-6C1C-78186CBC970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00:10</a:t>
            </a:r>
          </a:p>
        </p:txBody>
      </p:sp>
      <p:sp>
        <p:nvSpPr>
          <p:cNvPr id="626" name="Rounded Rectangle 295" descr="n26 fb Tran Phu">
            <a:extLst>
              <a:ext uri="{FF2B5EF4-FFF2-40B4-BE49-F238E27FC236}">
                <a16:creationId xmlns:a16="http://schemas.microsoft.com/office/drawing/2014/main" id="{0BFE6274-B603-45BD-0E1D-BA5747A3423F}"/>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00:09</a:t>
            </a:r>
          </a:p>
        </p:txBody>
      </p:sp>
      <p:sp>
        <p:nvSpPr>
          <p:cNvPr id="627" name="Rounded Rectangle 296" descr="n26 fb Tran Phu">
            <a:extLst>
              <a:ext uri="{FF2B5EF4-FFF2-40B4-BE49-F238E27FC236}">
                <a16:creationId xmlns:a16="http://schemas.microsoft.com/office/drawing/2014/main" id="{1EC0F43D-8534-349E-1703-09C7B16B4444}"/>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00:08</a:t>
            </a:r>
          </a:p>
        </p:txBody>
      </p:sp>
      <p:sp>
        <p:nvSpPr>
          <p:cNvPr id="628" name="Rounded Rectangle 297" descr="n26 fb Tran Phu">
            <a:extLst>
              <a:ext uri="{FF2B5EF4-FFF2-40B4-BE49-F238E27FC236}">
                <a16:creationId xmlns:a16="http://schemas.microsoft.com/office/drawing/2014/main" id="{7B1D68ED-A16C-3550-A96E-26D3C648EDC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00:07</a:t>
            </a:r>
          </a:p>
        </p:txBody>
      </p:sp>
      <p:sp>
        <p:nvSpPr>
          <p:cNvPr id="629" name="Rounded Rectangle 298" descr="n26 fb Tran Phu">
            <a:extLst>
              <a:ext uri="{FF2B5EF4-FFF2-40B4-BE49-F238E27FC236}">
                <a16:creationId xmlns:a16="http://schemas.microsoft.com/office/drawing/2014/main" id="{FC054685-247F-8539-F627-981C9D262FEA}"/>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00:06</a:t>
            </a:r>
          </a:p>
        </p:txBody>
      </p:sp>
      <p:sp>
        <p:nvSpPr>
          <p:cNvPr id="630" name="Rounded Rectangle 299" descr="n26 fb Tran Phu">
            <a:extLst>
              <a:ext uri="{FF2B5EF4-FFF2-40B4-BE49-F238E27FC236}">
                <a16:creationId xmlns:a16="http://schemas.microsoft.com/office/drawing/2014/main" id="{1616A77F-182B-3D3B-3D84-2EE2617C3F62}"/>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00:05</a:t>
            </a:r>
          </a:p>
        </p:txBody>
      </p:sp>
      <p:sp>
        <p:nvSpPr>
          <p:cNvPr id="631" name="Rounded Rectangle 300" descr="n26 fb Tran Phu">
            <a:extLst>
              <a:ext uri="{FF2B5EF4-FFF2-40B4-BE49-F238E27FC236}">
                <a16:creationId xmlns:a16="http://schemas.microsoft.com/office/drawing/2014/main" id="{728B03B9-86C1-7B33-154C-75119D702F79}"/>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00:04</a:t>
            </a:r>
          </a:p>
        </p:txBody>
      </p:sp>
      <p:sp>
        <p:nvSpPr>
          <p:cNvPr id="632" name="Rounded Rectangle 301" descr="n26 fb Tran Phu">
            <a:extLst>
              <a:ext uri="{FF2B5EF4-FFF2-40B4-BE49-F238E27FC236}">
                <a16:creationId xmlns:a16="http://schemas.microsoft.com/office/drawing/2014/main" id="{15B0969F-1A6D-3BB1-60BF-9D1A870C88F8}"/>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00:03</a:t>
            </a:r>
          </a:p>
        </p:txBody>
      </p:sp>
      <p:sp>
        <p:nvSpPr>
          <p:cNvPr id="633" name="Rounded Rectangle 302" descr="n26 fb Tran Phu">
            <a:extLst>
              <a:ext uri="{FF2B5EF4-FFF2-40B4-BE49-F238E27FC236}">
                <a16:creationId xmlns:a16="http://schemas.microsoft.com/office/drawing/2014/main" id="{4E5C96FF-0C40-9EBE-BBC6-082582FD9B85}"/>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00:02</a:t>
            </a:r>
          </a:p>
        </p:txBody>
      </p:sp>
      <p:sp>
        <p:nvSpPr>
          <p:cNvPr id="634" name="Rounded Rectangle 303" descr="n26 fb Tran Phu">
            <a:extLst>
              <a:ext uri="{FF2B5EF4-FFF2-40B4-BE49-F238E27FC236}">
                <a16:creationId xmlns:a16="http://schemas.microsoft.com/office/drawing/2014/main" id="{B0460A5F-69D3-C528-7C67-67EA90B10321}"/>
              </a:ext>
            </a:extLst>
          </p:cNvPr>
          <p:cNvSpPr/>
          <p:nvPr/>
        </p:nvSpPr>
        <p:spPr>
          <a:xfrm>
            <a:off x="9087260" y="246977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00:01</a:t>
            </a:r>
          </a:p>
        </p:txBody>
      </p:sp>
      <p:sp>
        <p:nvSpPr>
          <p:cNvPr id="635" name="Rounded Rectangle 304" descr="n26 fb Tran Phu">
            <a:extLst>
              <a:ext uri="{FF2B5EF4-FFF2-40B4-BE49-F238E27FC236}">
                <a16:creationId xmlns:a16="http://schemas.microsoft.com/office/drawing/2014/main" id="{1AC89949-BE68-6677-E827-7A7B0A6CAD7F}"/>
              </a:ext>
            </a:extLst>
          </p:cNvPr>
          <p:cNvSpPr/>
          <p:nvPr/>
        </p:nvSpPr>
        <p:spPr>
          <a:xfrm>
            <a:off x="9087260" y="2499738"/>
            <a:ext cx="1371600" cy="514952"/>
          </a:xfrm>
          <a:prstGeom prst="roundRect">
            <a:avLst/>
          </a:prstGeom>
          <a:solidFill>
            <a:srgbClr val="D7A3E6"/>
          </a:solidFill>
          <a:ln>
            <a:solidFill>
              <a:srgbClr val="D7A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latin typeface="Cambria" panose="02040503050406030204" pitchFamily="18" charset="0"/>
                <a:ea typeface="Cambria" panose="02040503050406030204" pitchFamily="18" charset="0"/>
              </a:rPr>
              <a:t>00:00</a:t>
            </a:r>
          </a:p>
        </p:txBody>
      </p:sp>
      <p:sp>
        <p:nvSpPr>
          <p:cNvPr id="636" name="Oval 635" descr="n26 fb Tran Phu">
            <a:extLst>
              <a:ext uri="{FF2B5EF4-FFF2-40B4-BE49-F238E27FC236}">
                <a16:creationId xmlns:a16="http://schemas.microsoft.com/office/drawing/2014/main" id="{80F79169-F0A8-1C64-570C-04683AD53CF6}"/>
              </a:ext>
            </a:extLst>
          </p:cNvPr>
          <p:cNvSpPr/>
          <p:nvPr/>
        </p:nvSpPr>
        <p:spPr>
          <a:xfrm>
            <a:off x="9180136" y="3162161"/>
            <a:ext cx="1214928" cy="812434"/>
          </a:xfrm>
          <a:prstGeom prst="ellipse">
            <a:avLst/>
          </a:prstGeom>
          <a:solidFill>
            <a:srgbClr val="059BB0"/>
          </a:solidFill>
          <a:ln>
            <a:solidFill>
              <a:srgbClr val="059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Bắt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đầu</a:t>
            </a:r>
            <a:endParaRPr lang="en-US" sz="2400" b="1" dirty="0">
              <a:solidFill>
                <a:schemeClr val="tx1"/>
              </a:solidFill>
              <a:latin typeface="Cambria" panose="02040503050406030204" pitchFamily="18" charset="0"/>
              <a:ea typeface="Cambria" panose="02040503050406030204" pitchFamily="18" charset="0"/>
            </a:endParaRPr>
          </a:p>
        </p:txBody>
      </p:sp>
      <p:sp>
        <p:nvSpPr>
          <p:cNvPr id="31" name="TextBox 30" descr="n26 fb Tran Phu">
            <a:extLst>
              <a:ext uri="{FF2B5EF4-FFF2-40B4-BE49-F238E27FC236}">
                <a16:creationId xmlns:a16="http://schemas.microsoft.com/office/drawing/2014/main" id="{9E38A5D4-9A2A-486D-4BBE-E3880ACC9E76}"/>
              </a:ext>
            </a:extLst>
          </p:cNvPr>
          <p:cNvSpPr txBox="1"/>
          <p:nvPr/>
        </p:nvSpPr>
        <p:spPr>
          <a:xfrm>
            <a:off x="4251371" y="4866555"/>
            <a:ext cx="7441438" cy="1384995"/>
          </a:xfrm>
          <a:prstGeom prst="rect">
            <a:avLst/>
          </a:prstGeom>
          <a:noFill/>
        </p:spPr>
        <p:txBody>
          <a:bodyPr wrap="square">
            <a:spAutoFit/>
          </a:bodyPr>
          <a:lstStyle/>
          <a:p>
            <a:pPr algn="ctr"/>
            <a:r>
              <a:rPr lang="en-US" sz="2800" dirty="0" err="1">
                <a:solidFill>
                  <a:srgbClr val="059BB0"/>
                </a:solidFill>
                <a:latin typeface="Cambria" panose="02040503050406030204" pitchFamily="18" charset="0"/>
                <a:ea typeface="Cambria" panose="02040503050406030204" pitchFamily="18" charset="0"/>
              </a:rPr>
              <a:t>Giáo</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viên</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phân</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lớp</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thành</a:t>
            </a:r>
            <a:r>
              <a:rPr lang="en-US" sz="2800" dirty="0">
                <a:solidFill>
                  <a:srgbClr val="059BB0"/>
                </a:solidFill>
                <a:latin typeface="Cambria" panose="02040503050406030204" pitchFamily="18" charset="0"/>
                <a:ea typeface="Cambria" panose="02040503050406030204" pitchFamily="18" charset="0"/>
              </a:rPr>
              <a:t> 4 </a:t>
            </a:r>
            <a:r>
              <a:rPr lang="en-US" sz="2800" dirty="0" err="1">
                <a:solidFill>
                  <a:srgbClr val="059BB0"/>
                </a:solidFill>
                <a:latin typeface="Cambria" panose="02040503050406030204" pitchFamily="18" charset="0"/>
                <a:ea typeface="Cambria" panose="02040503050406030204" pitchFamily="18" charset="0"/>
              </a:rPr>
              <a:t>nhóm</a:t>
            </a:r>
            <a:endParaRPr lang="en-US" sz="2800" dirty="0">
              <a:solidFill>
                <a:srgbClr val="059BB0"/>
              </a:solidFill>
              <a:latin typeface="Cambria" panose="02040503050406030204" pitchFamily="18" charset="0"/>
              <a:ea typeface="Cambria" panose="02040503050406030204" pitchFamily="18" charset="0"/>
            </a:endParaRPr>
          </a:p>
          <a:p>
            <a:pPr algn="ctr"/>
            <a:r>
              <a:rPr lang="en-US" sz="2800" dirty="0" err="1">
                <a:solidFill>
                  <a:srgbClr val="059BB0"/>
                </a:solidFill>
                <a:latin typeface="Cambria" panose="02040503050406030204" pitchFamily="18" charset="0"/>
                <a:ea typeface="Cambria" panose="02040503050406030204" pitchFamily="18" charset="0"/>
              </a:rPr>
              <a:t>Lần</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lượt</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hoàn</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thành</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phiếu</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học</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tập</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số</a:t>
            </a:r>
            <a:r>
              <a:rPr lang="en-US" sz="2800" dirty="0">
                <a:solidFill>
                  <a:srgbClr val="059BB0"/>
                </a:solidFill>
                <a:latin typeface="Cambria" panose="02040503050406030204" pitchFamily="18" charset="0"/>
                <a:ea typeface="Cambria" panose="02040503050406030204" pitchFamily="18" charset="0"/>
              </a:rPr>
              <a:t> </a:t>
            </a:r>
            <a:r>
              <a:rPr lang="vi-VN" sz="2800" dirty="0">
                <a:solidFill>
                  <a:srgbClr val="059BB0"/>
                </a:solidFill>
                <a:latin typeface="Cambria" panose="02040503050406030204" pitchFamily="18" charset="0"/>
                <a:ea typeface="Cambria" panose="02040503050406030204" pitchFamily="18" charset="0"/>
              </a:rPr>
              <a:t> </a:t>
            </a:r>
            <a:r>
              <a:rPr lang="en-US" sz="2800" dirty="0">
                <a:solidFill>
                  <a:srgbClr val="059BB0"/>
                </a:solidFill>
                <a:latin typeface="Cambria" panose="02040503050406030204" pitchFamily="18" charset="0"/>
                <a:ea typeface="Cambria" panose="02040503050406030204" pitchFamily="18" charset="0"/>
              </a:rPr>
              <a:t>1,2, 3, 4.</a:t>
            </a:r>
          </a:p>
          <a:p>
            <a:pPr algn="ctr"/>
            <a:r>
              <a:rPr lang="en-US" sz="2800" dirty="0" err="1">
                <a:solidFill>
                  <a:srgbClr val="059BB0"/>
                </a:solidFill>
                <a:latin typeface="Cambria" panose="02040503050406030204" pitchFamily="18" charset="0"/>
                <a:ea typeface="Cambria" panose="02040503050406030204" pitchFamily="18" charset="0"/>
              </a:rPr>
              <a:t>Thời</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gian</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mỗi</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phiếu</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học</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tập</a:t>
            </a:r>
            <a:r>
              <a:rPr lang="en-US" sz="2800" dirty="0">
                <a:solidFill>
                  <a:srgbClr val="059BB0"/>
                </a:solidFill>
                <a:latin typeface="Cambria" panose="02040503050406030204" pitchFamily="18" charset="0"/>
                <a:ea typeface="Cambria" panose="02040503050406030204" pitchFamily="18" charset="0"/>
              </a:rPr>
              <a:t>: 5 </a:t>
            </a:r>
            <a:r>
              <a:rPr lang="en-US" sz="2800" dirty="0" err="1">
                <a:solidFill>
                  <a:srgbClr val="059BB0"/>
                </a:solidFill>
                <a:latin typeface="Cambria" panose="02040503050406030204" pitchFamily="18" charset="0"/>
                <a:ea typeface="Cambria" panose="02040503050406030204" pitchFamily="18" charset="0"/>
              </a:rPr>
              <a:t>phút</a:t>
            </a:r>
            <a:endParaRPr lang="en-US" sz="2800" dirty="0">
              <a:solidFill>
                <a:srgbClr val="059BB0"/>
              </a:solidFill>
              <a:latin typeface="Cambria" panose="02040503050406030204" pitchFamily="18" charset="0"/>
              <a:ea typeface="Cambria" panose="02040503050406030204" pitchFamily="18" charset="0"/>
            </a:endParaRPr>
          </a:p>
        </p:txBody>
      </p:sp>
      <p:pic>
        <p:nvPicPr>
          <p:cNvPr id="1028" name="Picture 4" descr="n26 fb Tran Phu">
            <a:extLst>
              <a:ext uri="{FF2B5EF4-FFF2-40B4-BE49-F238E27FC236}">
                <a16:creationId xmlns:a16="http://schemas.microsoft.com/office/drawing/2014/main" id="{2643D7BC-724E-C3F8-80A7-E7C4B9BEE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960" y="1993574"/>
            <a:ext cx="2905125" cy="2181225"/>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4" descr="n26 fb Tran Phu">
            <a:extLst>
              <a:ext uri="{FF2B5EF4-FFF2-40B4-BE49-F238E27FC236}">
                <a16:creationId xmlns:a16="http://schemas.microsoft.com/office/drawing/2014/main" id="{14DAF347-439E-1C50-7828-ED1DA57DF6EB}"/>
              </a:ext>
            </a:extLst>
          </p:cNvPr>
          <p:cNvSpPr/>
          <p:nvPr/>
        </p:nvSpPr>
        <p:spPr>
          <a:xfrm>
            <a:off x="11316293" y="5278283"/>
            <a:ext cx="1406035" cy="1631476"/>
          </a:xfrm>
          <a:custGeom>
            <a:avLst/>
            <a:gdLst/>
            <a:ahLst/>
            <a:cxnLst/>
            <a:rect l="l" t="t" r="r" b="b"/>
            <a:pathLst>
              <a:path w="2109053" h="2447214">
                <a:moveTo>
                  <a:pt x="0" y="0"/>
                </a:moveTo>
                <a:lnTo>
                  <a:pt x="2109053" y="0"/>
                </a:lnTo>
                <a:lnTo>
                  <a:pt x="2109053" y="2447214"/>
                </a:lnTo>
                <a:lnTo>
                  <a:pt x="0" y="24472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7" descr="n26 fb Tran Phu">
            <a:extLst>
              <a:ext uri="{FF2B5EF4-FFF2-40B4-BE49-F238E27FC236}">
                <a16:creationId xmlns:a16="http://schemas.microsoft.com/office/drawing/2014/main" id="{F0E3BC30-8D3E-433D-6213-83DA7635B675}"/>
              </a:ext>
            </a:extLst>
          </p:cNvPr>
          <p:cNvSpPr/>
          <p:nvPr/>
        </p:nvSpPr>
        <p:spPr>
          <a:xfrm>
            <a:off x="10957251" y="1941436"/>
            <a:ext cx="720544" cy="735249"/>
          </a:xfrm>
          <a:custGeom>
            <a:avLst/>
            <a:gdLst/>
            <a:ahLst/>
            <a:cxnLst/>
            <a:rect l="l" t="t" r="r" b="b"/>
            <a:pathLst>
              <a:path w="1080816" h="1102874">
                <a:moveTo>
                  <a:pt x="0" y="0"/>
                </a:moveTo>
                <a:lnTo>
                  <a:pt x="1080816" y="0"/>
                </a:lnTo>
                <a:lnTo>
                  <a:pt x="1080816" y="1102874"/>
                </a:lnTo>
                <a:lnTo>
                  <a:pt x="0" y="11028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10" descr="n26 fb Tran Phu">
            <a:extLst>
              <a:ext uri="{FF2B5EF4-FFF2-40B4-BE49-F238E27FC236}">
                <a16:creationId xmlns:a16="http://schemas.microsoft.com/office/drawing/2014/main" id="{E3333571-CCEF-8F57-63B2-6AF90521FEA9}"/>
              </a:ext>
            </a:extLst>
          </p:cNvPr>
          <p:cNvSpPr/>
          <p:nvPr/>
        </p:nvSpPr>
        <p:spPr>
          <a:xfrm flipH="1">
            <a:off x="11664968" y="6280809"/>
            <a:ext cx="457419" cy="466753"/>
          </a:xfrm>
          <a:custGeom>
            <a:avLst/>
            <a:gdLst/>
            <a:ahLst/>
            <a:cxnLst/>
            <a:rect l="l" t="t" r="r" b="b"/>
            <a:pathLst>
              <a:path w="686128" h="700130">
                <a:moveTo>
                  <a:pt x="686128" y="0"/>
                </a:moveTo>
                <a:lnTo>
                  <a:pt x="0" y="0"/>
                </a:lnTo>
                <a:lnTo>
                  <a:pt x="0" y="700130"/>
                </a:lnTo>
                <a:lnTo>
                  <a:pt x="686128" y="700130"/>
                </a:lnTo>
                <a:lnTo>
                  <a:pt x="68612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14" descr="n26 fb Tran Phu">
            <a:extLst>
              <a:ext uri="{FF2B5EF4-FFF2-40B4-BE49-F238E27FC236}">
                <a16:creationId xmlns:a16="http://schemas.microsoft.com/office/drawing/2014/main" id="{EEAD274F-146F-2EA3-EF78-278DD14BE153}"/>
              </a:ext>
            </a:extLst>
          </p:cNvPr>
          <p:cNvSpPr/>
          <p:nvPr/>
        </p:nvSpPr>
        <p:spPr>
          <a:xfrm rot="3243193" flipV="1">
            <a:off x="11090377" y="-797550"/>
            <a:ext cx="1363428" cy="1693699"/>
          </a:xfrm>
          <a:custGeom>
            <a:avLst/>
            <a:gdLst/>
            <a:ahLst/>
            <a:cxnLst/>
            <a:rect l="l" t="t" r="r" b="b"/>
            <a:pathLst>
              <a:path w="2045142" h="2540549">
                <a:moveTo>
                  <a:pt x="0" y="2540549"/>
                </a:moveTo>
                <a:lnTo>
                  <a:pt x="2045142" y="2540549"/>
                </a:lnTo>
                <a:lnTo>
                  <a:pt x="2045142" y="0"/>
                </a:lnTo>
                <a:lnTo>
                  <a:pt x="0" y="0"/>
                </a:lnTo>
                <a:lnTo>
                  <a:pt x="0" y="254054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695" name="Freeform 13" descr="n26 fb Tran Phu">
            <a:extLst>
              <a:ext uri="{FF2B5EF4-FFF2-40B4-BE49-F238E27FC236}">
                <a16:creationId xmlns:a16="http://schemas.microsoft.com/office/drawing/2014/main" id="{99BC0DED-F9B8-4C05-B52B-DF9883CF3F7A}"/>
              </a:ext>
            </a:extLst>
          </p:cNvPr>
          <p:cNvSpPr/>
          <p:nvPr/>
        </p:nvSpPr>
        <p:spPr>
          <a:xfrm flipH="1">
            <a:off x="1598943" y="5850151"/>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96" name="Freeform 14" descr="n26 fb Tran Phu">
            <a:extLst>
              <a:ext uri="{FF2B5EF4-FFF2-40B4-BE49-F238E27FC236}">
                <a16:creationId xmlns:a16="http://schemas.microsoft.com/office/drawing/2014/main" id="{C7B4A537-16F4-4C9B-B764-ED6B19DFA735}"/>
              </a:ext>
            </a:extLst>
          </p:cNvPr>
          <p:cNvSpPr/>
          <p:nvPr/>
        </p:nvSpPr>
        <p:spPr>
          <a:xfrm>
            <a:off x="200849" y="4855872"/>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97" name="Freeform 17" descr="n26 fb Tran Phu">
            <a:extLst>
              <a:ext uri="{FF2B5EF4-FFF2-40B4-BE49-F238E27FC236}">
                <a16:creationId xmlns:a16="http://schemas.microsoft.com/office/drawing/2014/main" id="{4AD964A9-D0ED-42CC-9B25-0E9ACC3B640E}"/>
              </a:ext>
            </a:extLst>
          </p:cNvPr>
          <p:cNvSpPr/>
          <p:nvPr/>
        </p:nvSpPr>
        <p:spPr>
          <a:xfrm>
            <a:off x="2056362" y="6548311"/>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98" name="Rectangle 697">
            <a:extLst>
              <a:ext uri="{FF2B5EF4-FFF2-40B4-BE49-F238E27FC236}">
                <a16:creationId xmlns:a16="http://schemas.microsoft.com/office/drawing/2014/main" id="{9AD026BC-A3F4-46BC-BDD7-D711F708D072}"/>
              </a:ext>
            </a:extLst>
          </p:cNvPr>
          <p:cNvSpPr/>
          <p:nvPr/>
        </p:nvSpPr>
        <p:spPr>
          <a:xfrm>
            <a:off x="-74329" y="-28674"/>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99" name="Rectangle 698">
            <a:extLst>
              <a:ext uri="{FF2B5EF4-FFF2-40B4-BE49-F238E27FC236}">
                <a16:creationId xmlns:a16="http://schemas.microsoft.com/office/drawing/2014/main" id="{6600F1F6-458F-4967-AB90-7A9DEFE9C017}"/>
              </a:ext>
            </a:extLst>
          </p:cNvPr>
          <p:cNvSpPr/>
          <p:nvPr/>
        </p:nvSpPr>
        <p:spPr>
          <a:xfrm>
            <a:off x="-1203534" y="-48312"/>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00" name="TextBox 8" descr="n26 fb Tran Phu">
            <a:extLst>
              <a:ext uri="{FF2B5EF4-FFF2-40B4-BE49-F238E27FC236}">
                <a16:creationId xmlns:a16="http://schemas.microsoft.com/office/drawing/2014/main" id="{03BD38DA-80E8-4661-8B6C-02125A80D195}"/>
              </a:ext>
            </a:extLst>
          </p:cNvPr>
          <p:cNvSpPr txBox="1"/>
          <p:nvPr/>
        </p:nvSpPr>
        <p:spPr>
          <a:xfrm>
            <a:off x="155366" y="1766213"/>
            <a:ext cx="3833219" cy="296748"/>
          </a:xfrm>
          <a:prstGeom prst="rect">
            <a:avLst/>
          </a:prstGeom>
        </p:spPr>
        <p:txBody>
          <a:bodyPr wrap="square" lIns="0" tIns="0" rIns="0" bIns="0" rtlCol="0" anchor="t">
            <a:spAutoFit/>
          </a:bodyPr>
          <a:lstStyle/>
          <a:p>
            <a:pPr defTabSz="609630">
              <a:lnSpc>
                <a:spcPts val="2054"/>
              </a:lnSpc>
            </a:pPr>
            <a:r>
              <a:rPr lang="vi-VN" sz="2800" b="1" dirty="0">
                <a:latin typeface="Arimo"/>
              </a:rPr>
              <a:t>I. </a:t>
            </a:r>
            <a:r>
              <a:rPr lang="en-US" sz="2800" b="1" dirty="0">
                <a:latin typeface="Arimo"/>
              </a:rPr>
              <a:t>KHÁI NIỆM NỘI NĂNG</a:t>
            </a:r>
          </a:p>
        </p:txBody>
      </p:sp>
      <p:sp>
        <p:nvSpPr>
          <p:cNvPr id="701" name="TextBox 14" descr="n26 fb Tran Phu">
            <a:extLst>
              <a:ext uri="{FF2B5EF4-FFF2-40B4-BE49-F238E27FC236}">
                <a16:creationId xmlns:a16="http://schemas.microsoft.com/office/drawing/2014/main" id="{6CB90A2C-75D4-4B65-8946-0AD94199E4A7}"/>
              </a:ext>
            </a:extLst>
          </p:cNvPr>
          <p:cNvSpPr txBox="1"/>
          <p:nvPr/>
        </p:nvSpPr>
        <p:spPr>
          <a:xfrm>
            <a:off x="200434" y="3413617"/>
            <a:ext cx="3833219" cy="861774"/>
          </a:xfrm>
          <a:prstGeom prst="rect">
            <a:avLst/>
          </a:prstGeom>
        </p:spPr>
        <p:txBody>
          <a:bodyPr wrap="square" lIns="0" tIns="0" rIns="0" bIns="0" rtlCol="0" anchor="t">
            <a:spAutoFit/>
          </a:bodyPr>
          <a:lstStyle/>
          <a:p>
            <a:pPr defTabSz="609630"/>
            <a:r>
              <a:rPr lang="vi-VN" sz="2800" b="1" dirty="0">
                <a:latin typeface="Arimo"/>
              </a:rPr>
              <a:t>II. </a:t>
            </a:r>
            <a:r>
              <a:rPr lang="en-US" sz="2800" b="1" dirty="0">
                <a:latin typeface="Arimo"/>
              </a:rPr>
              <a:t>ĐỊNH LUẬT I NHIỆT ĐỘNG LỰC HỌC</a:t>
            </a:r>
          </a:p>
        </p:txBody>
      </p:sp>
      <p:sp>
        <p:nvSpPr>
          <p:cNvPr id="702" name="TextBox 26" descr="n26 fb Tran Phu">
            <a:extLst>
              <a:ext uri="{FF2B5EF4-FFF2-40B4-BE49-F238E27FC236}">
                <a16:creationId xmlns:a16="http://schemas.microsoft.com/office/drawing/2014/main" id="{AA54094E-6F43-44F8-95DB-7033986C01AB}"/>
              </a:ext>
            </a:extLst>
          </p:cNvPr>
          <p:cNvSpPr txBox="1"/>
          <p:nvPr/>
        </p:nvSpPr>
        <p:spPr>
          <a:xfrm>
            <a:off x="223468" y="6292067"/>
            <a:ext cx="3353818" cy="296748"/>
          </a:xfrm>
          <a:prstGeom prst="rect">
            <a:avLst/>
          </a:prstGeom>
        </p:spPr>
        <p:txBody>
          <a:bodyPr wrap="square" lIns="0" tIns="0" rIns="0" bIns="0" rtlCol="0" anchor="t">
            <a:spAutoFit/>
          </a:bodyPr>
          <a:lstStyle/>
          <a:p>
            <a:pPr defTabSz="609630">
              <a:lnSpc>
                <a:spcPts val="2054"/>
              </a:lnSpc>
            </a:pPr>
            <a:r>
              <a:rPr lang="vi-VN" sz="2800" b="1" dirty="0">
                <a:latin typeface="Arimo"/>
              </a:rPr>
              <a:t>III. </a:t>
            </a:r>
            <a:r>
              <a:rPr lang="en-US" sz="2800" b="1" dirty="0">
                <a:latin typeface="Arimo"/>
              </a:rPr>
              <a:t>LUYỆN TẬP</a:t>
            </a:r>
          </a:p>
        </p:txBody>
      </p:sp>
      <p:sp>
        <p:nvSpPr>
          <p:cNvPr id="703" name="TextBox 8" descr="n26 fb Tran Phu">
            <a:extLst>
              <a:ext uri="{FF2B5EF4-FFF2-40B4-BE49-F238E27FC236}">
                <a16:creationId xmlns:a16="http://schemas.microsoft.com/office/drawing/2014/main" id="{C3E2FA71-41D2-4B0D-9203-CF05F0F23E7E}"/>
              </a:ext>
            </a:extLst>
          </p:cNvPr>
          <p:cNvSpPr txBox="1"/>
          <p:nvPr/>
        </p:nvSpPr>
        <p:spPr>
          <a:xfrm>
            <a:off x="418525" y="2250458"/>
            <a:ext cx="3833219" cy="283219"/>
          </a:xfrm>
          <a:prstGeom prst="rect">
            <a:avLst/>
          </a:prstGeom>
        </p:spPr>
        <p:txBody>
          <a:bodyPr wrap="square" lIns="0" tIns="0" rIns="0" bIns="0" rtlCol="0" anchor="t">
            <a:spAutoFit/>
          </a:bodyPr>
          <a:lstStyle/>
          <a:p>
            <a:pPr defTabSz="609630">
              <a:lnSpc>
                <a:spcPts val="2054"/>
              </a:lnSpc>
            </a:pPr>
            <a:r>
              <a:rPr lang="vi-VN" sz="2400" b="1" dirty="0">
                <a:latin typeface="Arimo"/>
              </a:rPr>
              <a:t>1. </a:t>
            </a:r>
            <a:r>
              <a:rPr lang="en-US" sz="2400" b="1" dirty="0" err="1">
                <a:latin typeface="Arimo"/>
              </a:rPr>
              <a:t>Nội</a:t>
            </a:r>
            <a:r>
              <a:rPr lang="en-US" sz="2400" b="1" dirty="0">
                <a:latin typeface="Arimo"/>
              </a:rPr>
              <a:t> </a:t>
            </a:r>
            <a:r>
              <a:rPr lang="en-US" sz="2400" b="1" dirty="0" err="1">
                <a:latin typeface="Arimo"/>
              </a:rPr>
              <a:t>năng</a:t>
            </a:r>
            <a:r>
              <a:rPr lang="en-US" sz="2400" b="1" dirty="0">
                <a:latin typeface="Arimo"/>
              </a:rPr>
              <a:t> </a:t>
            </a:r>
            <a:r>
              <a:rPr lang="en-US" sz="2400" b="1" dirty="0" err="1">
                <a:latin typeface="Arimo"/>
              </a:rPr>
              <a:t>của</a:t>
            </a:r>
            <a:r>
              <a:rPr lang="en-US" sz="2400" b="1" dirty="0">
                <a:latin typeface="Arimo"/>
              </a:rPr>
              <a:t> </a:t>
            </a:r>
            <a:r>
              <a:rPr lang="en-US" sz="2400" b="1" dirty="0" err="1">
                <a:latin typeface="Arimo"/>
              </a:rPr>
              <a:t>một</a:t>
            </a:r>
            <a:r>
              <a:rPr lang="en-US" sz="2400" b="1" dirty="0">
                <a:latin typeface="Arimo"/>
              </a:rPr>
              <a:t> </a:t>
            </a:r>
            <a:r>
              <a:rPr lang="en-US" sz="2400" b="1" dirty="0" err="1">
                <a:latin typeface="Arimo"/>
              </a:rPr>
              <a:t>vật</a:t>
            </a:r>
            <a:endParaRPr lang="en-US" sz="2400" b="1" dirty="0">
              <a:latin typeface="Arimo"/>
            </a:endParaRPr>
          </a:p>
        </p:txBody>
      </p:sp>
      <p:sp>
        <p:nvSpPr>
          <p:cNvPr id="704" name="TextBox 8" descr="n26 fb Tran Phu">
            <a:extLst>
              <a:ext uri="{FF2B5EF4-FFF2-40B4-BE49-F238E27FC236}">
                <a16:creationId xmlns:a16="http://schemas.microsoft.com/office/drawing/2014/main" id="{A1B0004B-BCDA-4651-8CF4-4C20E2542288}"/>
              </a:ext>
            </a:extLst>
          </p:cNvPr>
          <p:cNvSpPr txBox="1"/>
          <p:nvPr/>
        </p:nvSpPr>
        <p:spPr>
          <a:xfrm>
            <a:off x="399597" y="2818177"/>
            <a:ext cx="3833219" cy="283219"/>
          </a:xfrm>
          <a:prstGeom prst="rect">
            <a:avLst/>
          </a:prstGeom>
        </p:spPr>
        <p:txBody>
          <a:bodyPr wrap="square" lIns="0" tIns="0" rIns="0" bIns="0" rtlCol="0" anchor="t">
            <a:spAutoFit/>
          </a:bodyPr>
          <a:lstStyle/>
          <a:p>
            <a:pPr defTabSz="609630">
              <a:lnSpc>
                <a:spcPts val="2054"/>
              </a:lnSpc>
            </a:pPr>
            <a:r>
              <a:rPr lang="vi-VN" sz="2400" b="1" dirty="0">
                <a:latin typeface="Arimo"/>
              </a:rPr>
              <a:t>2. </a:t>
            </a:r>
            <a:r>
              <a:rPr lang="en-US" sz="2400" b="1" dirty="0" err="1">
                <a:latin typeface="Arimo"/>
              </a:rPr>
              <a:t>Thí</a:t>
            </a:r>
            <a:r>
              <a:rPr lang="en-US" sz="2400" b="1" dirty="0">
                <a:latin typeface="Arimo"/>
              </a:rPr>
              <a:t> </a:t>
            </a:r>
            <a:r>
              <a:rPr lang="en-US" sz="2400" b="1" dirty="0" err="1">
                <a:latin typeface="Arimo"/>
              </a:rPr>
              <a:t>nghiệm</a:t>
            </a:r>
            <a:endParaRPr lang="en-US" sz="2400" b="1" dirty="0">
              <a:latin typeface="Arimo"/>
            </a:endParaRPr>
          </a:p>
        </p:txBody>
      </p:sp>
      <p:sp>
        <p:nvSpPr>
          <p:cNvPr id="705" name="TextBox 8" descr="n26 fb Tran Phu">
            <a:extLst>
              <a:ext uri="{FF2B5EF4-FFF2-40B4-BE49-F238E27FC236}">
                <a16:creationId xmlns:a16="http://schemas.microsoft.com/office/drawing/2014/main" id="{816A7001-8117-4DD2-AA86-F3D56037D172}"/>
              </a:ext>
            </a:extLst>
          </p:cNvPr>
          <p:cNvSpPr txBox="1"/>
          <p:nvPr/>
        </p:nvSpPr>
        <p:spPr>
          <a:xfrm>
            <a:off x="480034" y="4472481"/>
            <a:ext cx="2395862" cy="738664"/>
          </a:xfrm>
          <a:prstGeom prst="rect">
            <a:avLst/>
          </a:prstGeom>
        </p:spPr>
        <p:txBody>
          <a:bodyPr wrap="square" lIns="0" tIns="0" rIns="0" bIns="0" rtlCol="0" anchor="t">
            <a:spAutoFit/>
          </a:bodyPr>
          <a:lstStyle/>
          <a:p>
            <a:pPr defTabSz="609630"/>
            <a:r>
              <a:rPr lang="vi-VN" sz="2400" b="1" dirty="0">
                <a:latin typeface="Arimo"/>
              </a:rPr>
              <a:t>1. </a:t>
            </a:r>
            <a:r>
              <a:rPr lang="en-US" sz="2400" b="1" dirty="0" err="1">
                <a:latin typeface="Arimo"/>
              </a:rPr>
              <a:t>Cách</a:t>
            </a:r>
            <a:r>
              <a:rPr lang="en-US" sz="2400" b="1" dirty="0">
                <a:latin typeface="Arimo"/>
              </a:rPr>
              <a:t> </a:t>
            </a:r>
            <a:r>
              <a:rPr lang="en-US" sz="2400" b="1" dirty="0" err="1">
                <a:latin typeface="Arimo"/>
              </a:rPr>
              <a:t>làm</a:t>
            </a:r>
            <a:r>
              <a:rPr lang="en-US" sz="2400" b="1" dirty="0">
                <a:latin typeface="Arimo"/>
              </a:rPr>
              <a:t> </a:t>
            </a:r>
            <a:r>
              <a:rPr lang="en-US" sz="2400" b="1" dirty="0" err="1">
                <a:latin typeface="Arimo"/>
              </a:rPr>
              <a:t>thay</a:t>
            </a:r>
            <a:r>
              <a:rPr lang="en-US" sz="2400" b="1" dirty="0">
                <a:latin typeface="Arimo"/>
              </a:rPr>
              <a:t> </a:t>
            </a:r>
            <a:r>
              <a:rPr lang="en-US" sz="2400" b="1" dirty="0" err="1">
                <a:latin typeface="Arimo"/>
              </a:rPr>
              <a:t>đổi</a:t>
            </a:r>
            <a:r>
              <a:rPr lang="en-US" sz="2400" b="1" dirty="0">
                <a:latin typeface="Arimo"/>
              </a:rPr>
              <a:t> </a:t>
            </a:r>
            <a:r>
              <a:rPr lang="en-US" sz="2400" b="1" dirty="0" err="1">
                <a:latin typeface="Arimo"/>
              </a:rPr>
              <a:t>nội</a:t>
            </a:r>
            <a:r>
              <a:rPr lang="en-US" sz="2400" b="1" dirty="0">
                <a:latin typeface="Arimo"/>
              </a:rPr>
              <a:t> </a:t>
            </a:r>
            <a:r>
              <a:rPr lang="en-US" sz="2400" b="1" dirty="0" err="1">
                <a:latin typeface="Arimo"/>
              </a:rPr>
              <a:t>năng</a:t>
            </a:r>
            <a:endParaRPr lang="en-US" sz="2400" b="1" dirty="0">
              <a:latin typeface="Arimo"/>
            </a:endParaRPr>
          </a:p>
        </p:txBody>
      </p:sp>
      <p:sp>
        <p:nvSpPr>
          <p:cNvPr id="706" name="TextBox 8" descr="n26 fb Tran Phu">
            <a:extLst>
              <a:ext uri="{FF2B5EF4-FFF2-40B4-BE49-F238E27FC236}">
                <a16:creationId xmlns:a16="http://schemas.microsoft.com/office/drawing/2014/main" id="{7BF5A227-3EB3-49F0-A1EC-F65E944E2083}"/>
              </a:ext>
            </a:extLst>
          </p:cNvPr>
          <p:cNvSpPr txBox="1"/>
          <p:nvPr/>
        </p:nvSpPr>
        <p:spPr>
          <a:xfrm>
            <a:off x="480130" y="5336494"/>
            <a:ext cx="2395862" cy="738664"/>
          </a:xfrm>
          <a:prstGeom prst="rect">
            <a:avLst/>
          </a:prstGeom>
        </p:spPr>
        <p:txBody>
          <a:bodyPr wrap="square" lIns="0" tIns="0" rIns="0" bIns="0" rtlCol="0" anchor="t">
            <a:spAutoFit/>
          </a:bodyPr>
          <a:lstStyle/>
          <a:p>
            <a:pPr defTabSz="609630"/>
            <a:r>
              <a:rPr lang="vi-VN" sz="2400" b="1" dirty="0">
                <a:latin typeface="Arimo"/>
              </a:rPr>
              <a:t>2. </a:t>
            </a:r>
            <a:r>
              <a:rPr lang="en-US" sz="2400" b="1" dirty="0" err="1">
                <a:latin typeface="Arimo"/>
              </a:rPr>
              <a:t>Định</a:t>
            </a:r>
            <a:r>
              <a:rPr lang="en-US" sz="2400" b="1" dirty="0">
                <a:latin typeface="Arimo"/>
              </a:rPr>
              <a:t> </a:t>
            </a:r>
            <a:r>
              <a:rPr lang="en-US" sz="2400" b="1" dirty="0" err="1">
                <a:latin typeface="Arimo"/>
              </a:rPr>
              <a:t>luật</a:t>
            </a:r>
            <a:r>
              <a:rPr lang="en-US" sz="2400" b="1" dirty="0">
                <a:latin typeface="Arimo"/>
              </a:rPr>
              <a:t> I </a:t>
            </a:r>
            <a:r>
              <a:rPr lang="en-US" sz="2400" b="1" dirty="0" err="1">
                <a:latin typeface="Arimo"/>
              </a:rPr>
              <a:t>Nhiệt</a:t>
            </a:r>
            <a:r>
              <a:rPr lang="en-US" sz="2400" b="1" dirty="0">
                <a:latin typeface="Arimo"/>
              </a:rPr>
              <a:t> </a:t>
            </a:r>
            <a:r>
              <a:rPr lang="en-US" sz="2400" b="1" dirty="0" err="1">
                <a:latin typeface="Arimo"/>
              </a:rPr>
              <a:t>động</a:t>
            </a:r>
            <a:r>
              <a:rPr lang="en-US" sz="2400" b="1" dirty="0">
                <a:latin typeface="Arimo"/>
              </a:rPr>
              <a:t> </a:t>
            </a:r>
            <a:r>
              <a:rPr lang="en-US" sz="2400" b="1" dirty="0" err="1">
                <a:latin typeface="Arimo"/>
              </a:rPr>
              <a:t>lực</a:t>
            </a:r>
            <a:r>
              <a:rPr lang="en-US" sz="2400" b="1" dirty="0">
                <a:latin typeface="Arimo"/>
              </a:rPr>
              <a:t> </a:t>
            </a:r>
            <a:r>
              <a:rPr lang="en-US" sz="2400" b="1" dirty="0" err="1">
                <a:latin typeface="Arimo"/>
              </a:rPr>
              <a:t>học</a:t>
            </a:r>
            <a:endParaRPr lang="en-US" sz="2400" b="1" dirty="0">
              <a:latin typeface="Arimo"/>
            </a:endParaRPr>
          </a:p>
        </p:txBody>
      </p:sp>
      <p:sp>
        <p:nvSpPr>
          <p:cNvPr id="707" name="TextBox 706" descr="n26 fb Tran Phu">
            <a:extLst>
              <a:ext uri="{FF2B5EF4-FFF2-40B4-BE49-F238E27FC236}">
                <a16:creationId xmlns:a16="http://schemas.microsoft.com/office/drawing/2014/main" id="{4BC4A0BA-6C99-4A49-B359-697F25DA8FC9}"/>
              </a:ext>
            </a:extLst>
          </p:cNvPr>
          <p:cNvSpPr txBox="1"/>
          <p:nvPr/>
        </p:nvSpPr>
        <p:spPr>
          <a:xfrm>
            <a:off x="23774" y="224170"/>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endParaRPr>
          </a:p>
        </p:txBody>
      </p:sp>
      <p:sp>
        <p:nvSpPr>
          <p:cNvPr id="708" name="TextBox 707" descr="n26 fb Tran Phu">
            <a:extLst>
              <a:ext uri="{FF2B5EF4-FFF2-40B4-BE49-F238E27FC236}">
                <a16:creationId xmlns:a16="http://schemas.microsoft.com/office/drawing/2014/main" id="{D061FBF7-1D6C-4C34-B6F9-5C728EC0FFDB}"/>
              </a:ext>
            </a:extLst>
          </p:cNvPr>
          <p:cNvSpPr txBox="1"/>
          <p:nvPr/>
        </p:nvSpPr>
        <p:spPr>
          <a:xfrm>
            <a:off x="2240136" y="-25117"/>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ĐỊNH LUẬT 1 NHIỆT ĐỘNG LỰC HỌC</a:t>
            </a:r>
          </a:p>
        </p:txBody>
      </p:sp>
    </p:spTree>
    <p:extLst>
      <p:ext uri="{BB962C8B-B14F-4D97-AF65-F5344CB8AC3E}">
        <p14:creationId xmlns:p14="http://schemas.microsoft.com/office/powerpoint/2010/main" val="375035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3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14:presetBounceEnd="66667">
                                      <p:stCondLst>
                                        <p:cond delay="0"/>
                                      </p:stCondLst>
                                      <p:childTnLst>
                                        <p:set>
                                          <p:cBhvr>
                                            <p:cTn id="20" dur="1" fill="hold">
                                              <p:stCondLst>
                                                <p:cond delay="0"/>
                                              </p:stCondLst>
                                            </p:cTn>
                                            <p:tgtEl>
                                              <p:spTgt spid="707"/>
                                            </p:tgtEl>
                                            <p:attrNameLst>
                                              <p:attrName>style.visibility</p:attrName>
                                            </p:attrNameLst>
                                          </p:cBhvr>
                                          <p:to>
                                            <p:strVal val="visible"/>
                                          </p:to>
                                        </p:set>
                                        <p:anim calcmode="lin" valueType="num" p14:bounceEnd="66667">
                                          <p:cBhvr additive="base">
                                            <p:cTn id="21" dur="3000" fill="hold"/>
                                            <p:tgtEl>
                                              <p:spTgt spid="707"/>
                                            </p:tgtEl>
                                            <p:attrNameLst>
                                              <p:attrName>ppt_x</p:attrName>
                                            </p:attrNameLst>
                                          </p:cBhvr>
                                          <p:tavLst>
                                            <p:tav tm="0">
                                              <p:val>
                                                <p:strVal val="0-#ppt_w/2"/>
                                              </p:val>
                                            </p:tav>
                                            <p:tav tm="100000">
                                              <p:val>
                                                <p:strVal val="#ppt_x"/>
                                              </p:val>
                                            </p:tav>
                                          </p:tavLst>
                                        </p:anim>
                                        <p:anim calcmode="lin" valueType="num" p14:bounceEnd="66667">
                                          <p:cBhvr additive="base">
                                            <p:cTn id="22" dur="3000" fill="hold"/>
                                            <p:tgtEl>
                                              <p:spTgt spid="70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14:presetBounceEnd="66667">
                                      <p:stCondLst>
                                        <p:cond delay="0"/>
                                      </p:stCondLst>
                                      <p:childTnLst>
                                        <p:set>
                                          <p:cBhvr>
                                            <p:cTn id="24" dur="1" fill="hold">
                                              <p:stCondLst>
                                                <p:cond delay="0"/>
                                              </p:stCondLst>
                                            </p:cTn>
                                            <p:tgtEl>
                                              <p:spTgt spid="708"/>
                                            </p:tgtEl>
                                            <p:attrNameLst>
                                              <p:attrName>style.visibility</p:attrName>
                                            </p:attrNameLst>
                                          </p:cBhvr>
                                          <p:to>
                                            <p:strVal val="visible"/>
                                          </p:to>
                                        </p:set>
                                        <p:anim calcmode="lin" valueType="num" p14:bounceEnd="66667">
                                          <p:cBhvr additive="base">
                                            <p:cTn id="25" dur="3000" fill="hold"/>
                                            <p:tgtEl>
                                              <p:spTgt spid="708"/>
                                            </p:tgtEl>
                                            <p:attrNameLst>
                                              <p:attrName>ppt_x</p:attrName>
                                            </p:attrNameLst>
                                          </p:cBhvr>
                                          <p:tavLst>
                                            <p:tav tm="0">
                                              <p:val>
                                                <p:strVal val="0-#ppt_w/2"/>
                                              </p:val>
                                            </p:tav>
                                            <p:tav tm="100000">
                                              <p:val>
                                                <p:strVal val="#ppt_x"/>
                                              </p:val>
                                            </p:tav>
                                          </p:tavLst>
                                        </p:anim>
                                        <p:anim calcmode="lin" valueType="num" p14:bounceEnd="66667">
                                          <p:cBhvr additive="base">
                                            <p:cTn id="26" dur="3000" fill="hold"/>
                                            <p:tgtEl>
                                              <p:spTgt spid="7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636"/>
                        </p:tgtEl>
                      </p:cond>
                    </p:stCondLst>
                    <p:endSync evt="end" delay="0">
                      <p:rtn val="all"/>
                    </p:endSync>
                    <p:childTnLst>
                      <p:par>
                        <p:cTn id="28" fill="hold">
                          <p:stCondLst>
                            <p:cond delay="0"/>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636"/>
                                            </p:tgtEl>
                                          </p:cBhvr>
                                        </p:animEffect>
                                        <p:set>
                                          <p:cBhvr>
                                            <p:cTn id="32" dur="1" fill="hold">
                                              <p:stCondLst>
                                                <p:cond delay="499"/>
                                              </p:stCondLst>
                                            </p:cTn>
                                            <p:tgtEl>
                                              <p:spTgt spid="636"/>
                                            </p:tgtEl>
                                            <p:attrNameLst>
                                              <p:attrName>style.visibility</p:attrName>
                                            </p:attrNameLst>
                                          </p:cBhvr>
                                          <p:to>
                                            <p:strVal val="hidden"/>
                                          </p:to>
                                        </p:set>
                                      </p:childTnLst>
                                    </p:cTn>
                                  </p:par>
                                </p:childTnLst>
                              </p:cTn>
                            </p:par>
                            <p:par>
                              <p:cTn id="33" fill="hold">
                                <p:stCondLst>
                                  <p:cond delay="500"/>
                                </p:stCondLst>
                                <p:childTnLst>
                                  <p:par>
                                    <p:cTn id="34" presetID="11" presetClass="entr" presetSubtype="0" fill="hold" grpId="0" nodeType="afterEffect">
                                      <p:stCondLst>
                                        <p:cond delay="0"/>
                                      </p:stCondLst>
                                      <p:childTnLst>
                                        <p:set>
                                          <p:cBhvr>
                                            <p:cTn id="35" dur="1000">
                                              <p:stCondLst>
                                                <p:cond delay="0"/>
                                              </p:stCondLst>
                                            </p:cTn>
                                            <p:tgtEl>
                                              <p:spTgt spid="335"/>
                                            </p:tgtEl>
                                            <p:attrNameLst>
                                              <p:attrName>style.visibility</p:attrName>
                                            </p:attrNameLst>
                                          </p:cBhvr>
                                          <p:to>
                                            <p:strVal val="visible"/>
                                          </p:to>
                                        </p:set>
                                      </p:childTnLst>
                                    </p:cTn>
                                  </p:par>
                                </p:childTnLst>
                              </p:cTn>
                            </p:par>
                            <p:par>
                              <p:cTn id="36" fill="hold">
                                <p:stCondLst>
                                  <p:cond delay="1500"/>
                                </p:stCondLst>
                                <p:childTnLst>
                                  <p:par>
                                    <p:cTn id="37" presetID="11" presetClass="entr" presetSubtype="0" fill="hold" grpId="0" nodeType="afterEffect">
                                      <p:stCondLst>
                                        <p:cond delay="0"/>
                                      </p:stCondLst>
                                      <p:childTnLst>
                                        <p:set>
                                          <p:cBhvr>
                                            <p:cTn id="38" dur="1000">
                                              <p:stCondLst>
                                                <p:cond delay="0"/>
                                              </p:stCondLst>
                                            </p:cTn>
                                            <p:tgtEl>
                                              <p:spTgt spid="336"/>
                                            </p:tgtEl>
                                            <p:attrNameLst>
                                              <p:attrName>style.visibility</p:attrName>
                                            </p:attrNameLst>
                                          </p:cBhvr>
                                          <p:to>
                                            <p:strVal val="visible"/>
                                          </p:to>
                                        </p:set>
                                      </p:childTnLst>
                                    </p:cTn>
                                  </p:par>
                                </p:childTnLst>
                              </p:cTn>
                            </p:par>
                            <p:par>
                              <p:cTn id="39" fill="hold">
                                <p:stCondLst>
                                  <p:cond delay="2500"/>
                                </p:stCondLst>
                                <p:childTnLst>
                                  <p:par>
                                    <p:cTn id="40" presetID="11" presetClass="entr" presetSubtype="0" fill="hold" grpId="0" nodeType="afterEffect">
                                      <p:stCondLst>
                                        <p:cond delay="0"/>
                                      </p:stCondLst>
                                      <p:childTnLst>
                                        <p:set>
                                          <p:cBhvr>
                                            <p:cTn id="41" dur="1000">
                                              <p:stCondLst>
                                                <p:cond delay="0"/>
                                              </p:stCondLst>
                                            </p:cTn>
                                            <p:tgtEl>
                                              <p:spTgt spid="337"/>
                                            </p:tgtEl>
                                            <p:attrNameLst>
                                              <p:attrName>style.visibility</p:attrName>
                                            </p:attrNameLst>
                                          </p:cBhvr>
                                          <p:to>
                                            <p:strVal val="visible"/>
                                          </p:to>
                                        </p:set>
                                      </p:childTnLst>
                                    </p:cTn>
                                  </p:par>
                                </p:childTnLst>
                              </p:cTn>
                            </p:par>
                            <p:par>
                              <p:cTn id="42" fill="hold">
                                <p:stCondLst>
                                  <p:cond delay="3500"/>
                                </p:stCondLst>
                                <p:childTnLst>
                                  <p:par>
                                    <p:cTn id="43" presetID="11" presetClass="entr" presetSubtype="0" fill="hold" grpId="0" nodeType="afterEffect">
                                      <p:stCondLst>
                                        <p:cond delay="0"/>
                                      </p:stCondLst>
                                      <p:childTnLst>
                                        <p:set>
                                          <p:cBhvr>
                                            <p:cTn id="44" dur="1000">
                                              <p:stCondLst>
                                                <p:cond delay="0"/>
                                              </p:stCondLst>
                                            </p:cTn>
                                            <p:tgtEl>
                                              <p:spTgt spid="338"/>
                                            </p:tgtEl>
                                            <p:attrNameLst>
                                              <p:attrName>style.visibility</p:attrName>
                                            </p:attrNameLst>
                                          </p:cBhvr>
                                          <p:to>
                                            <p:strVal val="visible"/>
                                          </p:to>
                                        </p:set>
                                      </p:childTnLst>
                                    </p:cTn>
                                  </p:par>
                                </p:childTnLst>
                              </p:cTn>
                            </p:par>
                            <p:par>
                              <p:cTn id="45" fill="hold">
                                <p:stCondLst>
                                  <p:cond delay="4500"/>
                                </p:stCondLst>
                                <p:childTnLst>
                                  <p:par>
                                    <p:cTn id="46" presetID="11" presetClass="entr" presetSubtype="0" fill="hold" grpId="0" nodeType="afterEffect">
                                      <p:stCondLst>
                                        <p:cond delay="0"/>
                                      </p:stCondLst>
                                      <p:childTnLst>
                                        <p:set>
                                          <p:cBhvr>
                                            <p:cTn id="47" dur="1000">
                                              <p:stCondLst>
                                                <p:cond delay="0"/>
                                              </p:stCondLst>
                                            </p:cTn>
                                            <p:tgtEl>
                                              <p:spTgt spid="339"/>
                                            </p:tgtEl>
                                            <p:attrNameLst>
                                              <p:attrName>style.visibility</p:attrName>
                                            </p:attrNameLst>
                                          </p:cBhvr>
                                          <p:to>
                                            <p:strVal val="visible"/>
                                          </p:to>
                                        </p:set>
                                      </p:childTnLst>
                                    </p:cTn>
                                  </p:par>
                                </p:childTnLst>
                              </p:cTn>
                            </p:par>
                            <p:par>
                              <p:cTn id="48" fill="hold">
                                <p:stCondLst>
                                  <p:cond delay="5500"/>
                                </p:stCondLst>
                                <p:childTnLst>
                                  <p:par>
                                    <p:cTn id="49" presetID="11" presetClass="entr" presetSubtype="0" fill="hold" grpId="0" nodeType="afterEffect">
                                      <p:stCondLst>
                                        <p:cond delay="0"/>
                                      </p:stCondLst>
                                      <p:childTnLst>
                                        <p:set>
                                          <p:cBhvr>
                                            <p:cTn id="50" dur="1000">
                                              <p:stCondLst>
                                                <p:cond delay="0"/>
                                              </p:stCondLst>
                                            </p:cTn>
                                            <p:tgtEl>
                                              <p:spTgt spid="340"/>
                                            </p:tgtEl>
                                            <p:attrNameLst>
                                              <p:attrName>style.visibility</p:attrName>
                                            </p:attrNameLst>
                                          </p:cBhvr>
                                          <p:to>
                                            <p:strVal val="visible"/>
                                          </p:to>
                                        </p:set>
                                      </p:childTnLst>
                                    </p:cTn>
                                  </p:par>
                                </p:childTnLst>
                              </p:cTn>
                            </p:par>
                            <p:par>
                              <p:cTn id="51" fill="hold">
                                <p:stCondLst>
                                  <p:cond delay="6500"/>
                                </p:stCondLst>
                                <p:childTnLst>
                                  <p:par>
                                    <p:cTn id="52" presetID="11" presetClass="entr" presetSubtype="0" fill="hold" grpId="0" nodeType="afterEffect">
                                      <p:stCondLst>
                                        <p:cond delay="0"/>
                                      </p:stCondLst>
                                      <p:childTnLst>
                                        <p:set>
                                          <p:cBhvr>
                                            <p:cTn id="53" dur="1000">
                                              <p:stCondLst>
                                                <p:cond delay="0"/>
                                              </p:stCondLst>
                                            </p:cTn>
                                            <p:tgtEl>
                                              <p:spTgt spid="341"/>
                                            </p:tgtEl>
                                            <p:attrNameLst>
                                              <p:attrName>style.visibility</p:attrName>
                                            </p:attrNameLst>
                                          </p:cBhvr>
                                          <p:to>
                                            <p:strVal val="visible"/>
                                          </p:to>
                                        </p:set>
                                      </p:childTnLst>
                                    </p:cTn>
                                  </p:par>
                                </p:childTnLst>
                              </p:cTn>
                            </p:par>
                            <p:par>
                              <p:cTn id="54" fill="hold">
                                <p:stCondLst>
                                  <p:cond delay="7500"/>
                                </p:stCondLst>
                                <p:childTnLst>
                                  <p:par>
                                    <p:cTn id="55" presetID="11" presetClass="entr" presetSubtype="0" fill="hold" grpId="0" nodeType="afterEffect">
                                      <p:stCondLst>
                                        <p:cond delay="0"/>
                                      </p:stCondLst>
                                      <p:childTnLst>
                                        <p:set>
                                          <p:cBhvr>
                                            <p:cTn id="56" dur="1000">
                                              <p:stCondLst>
                                                <p:cond delay="0"/>
                                              </p:stCondLst>
                                            </p:cTn>
                                            <p:tgtEl>
                                              <p:spTgt spid="342"/>
                                            </p:tgtEl>
                                            <p:attrNameLst>
                                              <p:attrName>style.visibility</p:attrName>
                                            </p:attrNameLst>
                                          </p:cBhvr>
                                          <p:to>
                                            <p:strVal val="visible"/>
                                          </p:to>
                                        </p:set>
                                      </p:childTnLst>
                                    </p:cTn>
                                  </p:par>
                                </p:childTnLst>
                              </p:cTn>
                            </p:par>
                            <p:par>
                              <p:cTn id="57" fill="hold">
                                <p:stCondLst>
                                  <p:cond delay="8500"/>
                                </p:stCondLst>
                                <p:childTnLst>
                                  <p:par>
                                    <p:cTn id="58" presetID="11" presetClass="entr" presetSubtype="0" fill="hold" grpId="0" nodeType="afterEffect">
                                      <p:stCondLst>
                                        <p:cond delay="0"/>
                                      </p:stCondLst>
                                      <p:childTnLst>
                                        <p:set>
                                          <p:cBhvr>
                                            <p:cTn id="59" dur="1000">
                                              <p:stCondLst>
                                                <p:cond delay="0"/>
                                              </p:stCondLst>
                                            </p:cTn>
                                            <p:tgtEl>
                                              <p:spTgt spid="343"/>
                                            </p:tgtEl>
                                            <p:attrNameLst>
                                              <p:attrName>style.visibility</p:attrName>
                                            </p:attrNameLst>
                                          </p:cBhvr>
                                          <p:to>
                                            <p:strVal val="visible"/>
                                          </p:to>
                                        </p:set>
                                      </p:childTnLst>
                                    </p:cTn>
                                  </p:par>
                                </p:childTnLst>
                              </p:cTn>
                            </p:par>
                            <p:par>
                              <p:cTn id="60" fill="hold">
                                <p:stCondLst>
                                  <p:cond delay="9500"/>
                                </p:stCondLst>
                                <p:childTnLst>
                                  <p:par>
                                    <p:cTn id="61" presetID="11" presetClass="entr" presetSubtype="0" fill="hold" grpId="0" nodeType="afterEffect">
                                      <p:stCondLst>
                                        <p:cond delay="0"/>
                                      </p:stCondLst>
                                      <p:childTnLst>
                                        <p:set>
                                          <p:cBhvr>
                                            <p:cTn id="62" dur="1000">
                                              <p:stCondLst>
                                                <p:cond delay="0"/>
                                              </p:stCondLst>
                                            </p:cTn>
                                            <p:tgtEl>
                                              <p:spTgt spid="344"/>
                                            </p:tgtEl>
                                            <p:attrNameLst>
                                              <p:attrName>style.visibility</p:attrName>
                                            </p:attrNameLst>
                                          </p:cBhvr>
                                          <p:to>
                                            <p:strVal val="visible"/>
                                          </p:to>
                                        </p:set>
                                      </p:childTnLst>
                                    </p:cTn>
                                  </p:par>
                                </p:childTnLst>
                              </p:cTn>
                            </p:par>
                            <p:par>
                              <p:cTn id="63" fill="hold">
                                <p:stCondLst>
                                  <p:cond delay="10500"/>
                                </p:stCondLst>
                                <p:childTnLst>
                                  <p:par>
                                    <p:cTn id="64" presetID="11" presetClass="entr" presetSubtype="0" fill="hold" grpId="0" nodeType="afterEffect">
                                      <p:stCondLst>
                                        <p:cond delay="0"/>
                                      </p:stCondLst>
                                      <p:childTnLst>
                                        <p:set>
                                          <p:cBhvr>
                                            <p:cTn id="65" dur="1000">
                                              <p:stCondLst>
                                                <p:cond delay="0"/>
                                              </p:stCondLst>
                                            </p:cTn>
                                            <p:tgtEl>
                                              <p:spTgt spid="345"/>
                                            </p:tgtEl>
                                            <p:attrNameLst>
                                              <p:attrName>style.visibility</p:attrName>
                                            </p:attrNameLst>
                                          </p:cBhvr>
                                          <p:to>
                                            <p:strVal val="visible"/>
                                          </p:to>
                                        </p:set>
                                      </p:childTnLst>
                                    </p:cTn>
                                  </p:par>
                                </p:childTnLst>
                              </p:cTn>
                            </p:par>
                            <p:par>
                              <p:cTn id="66" fill="hold">
                                <p:stCondLst>
                                  <p:cond delay="11500"/>
                                </p:stCondLst>
                                <p:childTnLst>
                                  <p:par>
                                    <p:cTn id="67" presetID="11" presetClass="entr" presetSubtype="0" fill="hold" grpId="0" nodeType="afterEffect">
                                      <p:stCondLst>
                                        <p:cond delay="0"/>
                                      </p:stCondLst>
                                      <p:childTnLst>
                                        <p:set>
                                          <p:cBhvr>
                                            <p:cTn id="68" dur="1000">
                                              <p:stCondLst>
                                                <p:cond delay="0"/>
                                              </p:stCondLst>
                                            </p:cTn>
                                            <p:tgtEl>
                                              <p:spTgt spid="346"/>
                                            </p:tgtEl>
                                            <p:attrNameLst>
                                              <p:attrName>style.visibility</p:attrName>
                                            </p:attrNameLst>
                                          </p:cBhvr>
                                          <p:to>
                                            <p:strVal val="visible"/>
                                          </p:to>
                                        </p:set>
                                      </p:childTnLst>
                                    </p:cTn>
                                  </p:par>
                                </p:childTnLst>
                              </p:cTn>
                            </p:par>
                            <p:par>
                              <p:cTn id="69" fill="hold">
                                <p:stCondLst>
                                  <p:cond delay="12500"/>
                                </p:stCondLst>
                                <p:childTnLst>
                                  <p:par>
                                    <p:cTn id="70" presetID="11" presetClass="entr" presetSubtype="0" fill="hold" grpId="0" nodeType="afterEffect">
                                      <p:stCondLst>
                                        <p:cond delay="0"/>
                                      </p:stCondLst>
                                      <p:childTnLst>
                                        <p:set>
                                          <p:cBhvr>
                                            <p:cTn id="71" dur="1000">
                                              <p:stCondLst>
                                                <p:cond delay="0"/>
                                              </p:stCondLst>
                                            </p:cTn>
                                            <p:tgtEl>
                                              <p:spTgt spid="347"/>
                                            </p:tgtEl>
                                            <p:attrNameLst>
                                              <p:attrName>style.visibility</p:attrName>
                                            </p:attrNameLst>
                                          </p:cBhvr>
                                          <p:to>
                                            <p:strVal val="visible"/>
                                          </p:to>
                                        </p:set>
                                      </p:childTnLst>
                                    </p:cTn>
                                  </p:par>
                                </p:childTnLst>
                              </p:cTn>
                            </p:par>
                            <p:par>
                              <p:cTn id="72" fill="hold">
                                <p:stCondLst>
                                  <p:cond delay="13500"/>
                                </p:stCondLst>
                                <p:childTnLst>
                                  <p:par>
                                    <p:cTn id="73" presetID="11" presetClass="entr" presetSubtype="0" fill="hold" grpId="0" nodeType="afterEffect">
                                      <p:stCondLst>
                                        <p:cond delay="0"/>
                                      </p:stCondLst>
                                      <p:childTnLst>
                                        <p:set>
                                          <p:cBhvr>
                                            <p:cTn id="74" dur="1000">
                                              <p:stCondLst>
                                                <p:cond delay="0"/>
                                              </p:stCondLst>
                                            </p:cTn>
                                            <p:tgtEl>
                                              <p:spTgt spid="348"/>
                                            </p:tgtEl>
                                            <p:attrNameLst>
                                              <p:attrName>style.visibility</p:attrName>
                                            </p:attrNameLst>
                                          </p:cBhvr>
                                          <p:to>
                                            <p:strVal val="visible"/>
                                          </p:to>
                                        </p:set>
                                      </p:childTnLst>
                                    </p:cTn>
                                  </p:par>
                                </p:childTnLst>
                              </p:cTn>
                            </p:par>
                            <p:par>
                              <p:cTn id="75" fill="hold">
                                <p:stCondLst>
                                  <p:cond delay="14500"/>
                                </p:stCondLst>
                                <p:childTnLst>
                                  <p:par>
                                    <p:cTn id="76" presetID="11" presetClass="entr" presetSubtype="0" fill="hold" grpId="0" nodeType="afterEffect">
                                      <p:stCondLst>
                                        <p:cond delay="0"/>
                                      </p:stCondLst>
                                      <p:childTnLst>
                                        <p:set>
                                          <p:cBhvr>
                                            <p:cTn id="77" dur="1000">
                                              <p:stCondLst>
                                                <p:cond delay="0"/>
                                              </p:stCondLst>
                                            </p:cTn>
                                            <p:tgtEl>
                                              <p:spTgt spid="349"/>
                                            </p:tgtEl>
                                            <p:attrNameLst>
                                              <p:attrName>style.visibility</p:attrName>
                                            </p:attrNameLst>
                                          </p:cBhvr>
                                          <p:to>
                                            <p:strVal val="visible"/>
                                          </p:to>
                                        </p:set>
                                      </p:childTnLst>
                                    </p:cTn>
                                  </p:par>
                                </p:childTnLst>
                              </p:cTn>
                            </p:par>
                            <p:par>
                              <p:cTn id="78" fill="hold">
                                <p:stCondLst>
                                  <p:cond delay="15500"/>
                                </p:stCondLst>
                                <p:childTnLst>
                                  <p:par>
                                    <p:cTn id="79" presetID="11" presetClass="entr" presetSubtype="0" fill="hold" grpId="0" nodeType="afterEffect">
                                      <p:stCondLst>
                                        <p:cond delay="0"/>
                                      </p:stCondLst>
                                      <p:childTnLst>
                                        <p:set>
                                          <p:cBhvr>
                                            <p:cTn id="80" dur="1000">
                                              <p:stCondLst>
                                                <p:cond delay="0"/>
                                              </p:stCondLst>
                                            </p:cTn>
                                            <p:tgtEl>
                                              <p:spTgt spid="350"/>
                                            </p:tgtEl>
                                            <p:attrNameLst>
                                              <p:attrName>style.visibility</p:attrName>
                                            </p:attrNameLst>
                                          </p:cBhvr>
                                          <p:to>
                                            <p:strVal val="visible"/>
                                          </p:to>
                                        </p:set>
                                      </p:childTnLst>
                                    </p:cTn>
                                  </p:par>
                                </p:childTnLst>
                              </p:cTn>
                            </p:par>
                            <p:par>
                              <p:cTn id="81" fill="hold">
                                <p:stCondLst>
                                  <p:cond delay="16500"/>
                                </p:stCondLst>
                                <p:childTnLst>
                                  <p:par>
                                    <p:cTn id="82" presetID="11" presetClass="entr" presetSubtype="0" fill="hold" grpId="0" nodeType="afterEffect">
                                      <p:stCondLst>
                                        <p:cond delay="0"/>
                                      </p:stCondLst>
                                      <p:childTnLst>
                                        <p:set>
                                          <p:cBhvr>
                                            <p:cTn id="83" dur="1000">
                                              <p:stCondLst>
                                                <p:cond delay="0"/>
                                              </p:stCondLst>
                                            </p:cTn>
                                            <p:tgtEl>
                                              <p:spTgt spid="351"/>
                                            </p:tgtEl>
                                            <p:attrNameLst>
                                              <p:attrName>style.visibility</p:attrName>
                                            </p:attrNameLst>
                                          </p:cBhvr>
                                          <p:to>
                                            <p:strVal val="visible"/>
                                          </p:to>
                                        </p:set>
                                      </p:childTnLst>
                                    </p:cTn>
                                  </p:par>
                                </p:childTnLst>
                              </p:cTn>
                            </p:par>
                            <p:par>
                              <p:cTn id="84" fill="hold">
                                <p:stCondLst>
                                  <p:cond delay="17500"/>
                                </p:stCondLst>
                                <p:childTnLst>
                                  <p:par>
                                    <p:cTn id="85" presetID="11" presetClass="entr" presetSubtype="0" fill="hold" grpId="0" nodeType="afterEffect">
                                      <p:stCondLst>
                                        <p:cond delay="0"/>
                                      </p:stCondLst>
                                      <p:childTnLst>
                                        <p:set>
                                          <p:cBhvr>
                                            <p:cTn id="86" dur="1000">
                                              <p:stCondLst>
                                                <p:cond delay="0"/>
                                              </p:stCondLst>
                                            </p:cTn>
                                            <p:tgtEl>
                                              <p:spTgt spid="352"/>
                                            </p:tgtEl>
                                            <p:attrNameLst>
                                              <p:attrName>style.visibility</p:attrName>
                                            </p:attrNameLst>
                                          </p:cBhvr>
                                          <p:to>
                                            <p:strVal val="visible"/>
                                          </p:to>
                                        </p:set>
                                      </p:childTnLst>
                                    </p:cTn>
                                  </p:par>
                                </p:childTnLst>
                              </p:cTn>
                            </p:par>
                            <p:par>
                              <p:cTn id="87" fill="hold">
                                <p:stCondLst>
                                  <p:cond delay="18500"/>
                                </p:stCondLst>
                                <p:childTnLst>
                                  <p:par>
                                    <p:cTn id="88" presetID="11" presetClass="entr" presetSubtype="0" fill="hold" grpId="0" nodeType="afterEffect">
                                      <p:stCondLst>
                                        <p:cond delay="0"/>
                                      </p:stCondLst>
                                      <p:childTnLst>
                                        <p:set>
                                          <p:cBhvr>
                                            <p:cTn id="89" dur="1000">
                                              <p:stCondLst>
                                                <p:cond delay="0"/>
                                              </p:stCondLst>
                                            </p:cTn>
                                            <p:tgtEl>
                                              <p:spTgt spid="353"/>
                                            </p:tgtEl>
                                            <p:attrNameLst>
                                              <p:attrName>style.visibility</p:attrName>
                                            </p:attrNameLst>
                                          </p:cBhvr>
                                          <p:to>
                                            <p:strVal val="visible"/>
                                          </p:to>
                                        </p:set>
                                      </p:childTnLst>
                                    </p:cTn>
                                  </p:par>
                                </p:childTnLst>
                              </p:cTn>
                            </p:par>
                            <p:par>
                              <p:cTn id="90" fill="hold">
                                <p:stCondLst>
                                  <p:cond delay="19500"/>
                                </p:stCondLst>
                                <p:childTnLst>
                                  <p:par>
                                    <p:cTn id="91" presetID="11" presetClass="entr" presetSubtype="0" fill="hold" grpId="0" nodeType="afterEffect">
                                      <p:stCondLst>
                                        <p:cond delay="0"/>
                                      </p:stCondLst>
                                      <p:childTnLst>
                                        <p:set>
                                          <p:cBhvr>
                                            <p:cTn id="92" dur="1000">
                                              <p:stCondLst>
                                                <p:cond delay="0"/>
                                              </p:stCondLst>
                                            </p:cTn>
                                            <p:tgtEl>
                                              <p:spTgt spid="354"/>
                                            </p:tgtEl>
                                            <p:attrNameLst>
                                              <p:attrName>style.visibility</p:attrName>
                                            </p:attrNameLst>
                                          </p:cBhvr>
                                          <p:to>
                                            <p:strVal val="visible"/>
                                          </p:to>
                                        </p:set>
                                      </p:childTnLst>
                                    </p:cTn>
                                  </p:par>
                                </p:childTnLst>
                              </p:cTn>
                            </p:par>
                            <p:par>
                              <p:cTn id="93" fill="hold">
                                <p:stCondLst>
                                  <p:cond delay="20500"/>
                                </p:stCondLst>
                                <p:childTnLst>
                                  <p:par>
                                    <p:cTn id="94" presetID="11" presetClass="entr" presetSubtype="0" fill="hold" grpId="0" nodeType="afterEffect">
                                      <p:stCondLst>
                                        <p:cond delay="0"/>
                                      </p:stCondLst>
                                      <p:childTnLst>
                                        <p:set>
                                          <p:cBhvr>
                                            <p:cTn id="95" dur="1000">
                                              <p:stCondLst>
                                                <p:cond delay="0"/>
                                              </p:stCondLst>
                                            </p:cTn>
                                            <p:tgtEl>
                                              <p:spTgt spid="355"/>
                                            </p:tgtEl>
                                            <p:attrNameLst>
                                              <p:attrName>style.visibility</p:attrName>
                                            </p:attrNameLst>
                                          </p:cBhvr>
                                          <p:to>
                                            <p:strVal val="visible"/>
                                          </p:to>
                                        </p:set>
                                      </p:childTnLst>
                                    </p:cTn>
                                  </p:par>
                                </p:childTnLst>
                              </p:cTn>
                            </p:par>
                            <p:par>
                              <p:cTn id="96" fill="hold">
                                <p:stCondLst>
                                  <p:cond delay="21500"/>
                                </p:stCondLst>
                                <p:childTnLst>
                                  <p:par>
                                    <p:cTn id="97" presetID="11" presetClass="entr" presetSubtype="0" fill="hold" grpId="0" nodeType="afterEffect">
                                      <p:stCondLst>
                                        <p:cond delay="0"/>
                                      </p:stCondLst>
                                      <p:childTnLst>
                                        <p:set>
                                          <p:cBhvr>
                                            <p:cTn id="98" dur="1000">
                                              <p:stCondLst>
                                                <p:cond delay="0"/>
                                              </p:stCondLst>
                                            </p:cTn>
                                            <p:tgtEl>
                                              <p:spTgt spid="356"/>
                                            </p:tgtEl>
                                            <p:attrNameLst>
                                              <p:attrName>style.visibility</p:attrName>
                                            </p:attrNameLst>
                                          </p:cBhvr>
                                          <p:to>
                                            <p:strVal val="visible"/>
                                          </p:to>
                                        </p:set>
                                      </p:childTnLst>
                                    </p:cTn>
                                  </p:par>
                                </p:childTnLst>
                              </p:cTn>
                            </p:par>
                            <p:par>
                              <p:cTn id="99" fill="hold">
                                <p:stCondLst>
                                  <p:cond delay="22500"/>
                                </p:stCondLst>
                                <p:childTnLst>
                                  <p:par>
                                    <p:cTn id="100" presetID="11" presetClass="entr" presetSubtype="0" fill="hold" grpId="0" nodeType="afterEffect">
                                      <p:stCondLst>
                                        <p:cond delay="0"/>
                                      </p:stCondLst>
                                      <p:childTnLst>
                                        <p:set>
                                          <p:cBhvr>
                                            <p:cTn id="101" dur="1000">
                                              <p:stCondLst>
                                                <p:cond delay="0"/>
                                              </p:stCondLst>
                                            </p:cTn>
                                            <p:tgtEl>
                                              <p:spTgt spid="357"/>
                                            </p:tgtEl>
                                            <p:attrNameLst>
                                              <p:attrName>style.visibility</p:attrName>
                                            </p:attrNameLst>
                                          </p:cBhvr>
                                          <p:to>
                                            <p:strVal val="visible"/>
                                          </p:to>
                                        </p:set>
                                      </p:childTnLst>
                                    </p:cTn>
                                  </p:par>
                                </p:childTnLst>
                              </p:cTn>
                            </p:par>
                            <p:par>
                              <p:cTn id="102" fill="hold">
                                <p:stCondLst>
                                  <p:cond delay="23500"/>
                                </p:stCondLst>
                                <p:childTnLst>
                                  <p:par>
                                    <p:cTn id="103" presetID="11" presetClass="entr" presetSubtype="0" fill="hold" grpId="0" nodeType="afterEffect">
                                      <p:stCondLst>
                                        <p:cond delay="0"/>
                                      </p:stCondLst>
                                      <p:childTnLst>
                                        <p:set>
                                          <p:cBhvr>
                                            <p:cTn id="104" dur="1000">
                                              <p:stCondLst>
                                                <p:cond delay="0"/>
                                              </p:stCondLst>
                                            </p:cTn>
                                            <p:tgtEl>
                                              <p:spTgt spid="358"/>
                                            </p:tgtEl>
                                            <p:attrNameLst>
                                              <p:attrName>style.visibility</p:attrName>
                                            </p:attrNameLst>
                                          </p:cBhvr>
                                          <p:to>
                                            <p:strVal val="visible"/>
                                          </p:to>
                                        </p:set>
                                      </p:childTnLst>
                                    </p:cTn>
                                  </p:par>
                                </p:childTnLst>
                              </p:cTn>
                            </p:par>
                            <p:par>
                              <p:cTn id="105" fill="hold">
                                <p:stCondLst>
                                  <p:cond delay="24500"/>
                                </p:stCondLst>
                                <p:childTnLst>
                                  <p:par>
                                    <p:cTn id="106" presetID="11" presetClass="entr" presetSubtype="0" fill="hold" grpId="0" nodeType="afterEffect">
                                      <p:stCondLst>
                                        <p:cond delay="0"/>
                                      </p:stCondLst>
                                      <p:childTnLst>
                                        <p:set>
                                          <p:cBhvr>
                                            <p:cTn id="107" dur="1000">
                                              <p:stCondLst>
                                                <p:cond delay="0"/>
                                              </p:stCondLst>
                                            </p:cTn>
                                            <p:tgtEl>
                                              <p:spTgt spid="359"/>
                                            </p:tgtEl>
                                            <p:attrNameLst>
                                              <p:attrName>style.visibility</p:attrName>
                                            </p:attrNameLst>
                                          </p:cBhvr>
                                          <p:to>
                                            <p:strVal val="visible"/>
                                          </p:to>
                                        </p:set>
                                      </p:childTnLst>
                                    </p:cTn>
                                  </p:par>
                                </p:childTnLst>
                              </p:cTn>
                            </p:par>
                            <p:par>
                              <p:cTn id="108" fill="hold">
                                <p:stCondLst>
                                  <p:cond delay="25500"/>
                                </p:stCondLst>
                                <p:childTnLst>
                                  <p:par>
                                    <p:cTn id="109" presetID="11" presetClass="entr" presetSubtype="0" fill="hold" grpId="0" nodeType="afterEffect">
                                      <p:stCondLst>
                                        <p:cond delay="0"/>
                                      </p:stCondLst>
                                      <p:childTnLst>
                                        <p:set>
                                          <p:cBhvr>
                                            <p:cTn id="110" dur="1000">
                                              <p:stCondLst>
                                                <p:cond delay="0"/>
                                              </p:stCondLst>
                                            </p:cTn>
                                            <p:tgtEl>
                                              <p:spTgt spid="360"/>
                                            </p:tgtEl>
                                            <p:attrNameLst>
                                              <p:attrName>style.visibility</p:attrName>
                                            </p:attrNameLst>
                                          </p:cBhvr>
                                          <p:to>
                                            <p:strVal val="visible"/>
                                          </p:to>
                                        </p:set>
                                      </p:childTnLst>
                                    </p:cTn>
                                  </p:par>
                                </p:childTnLst>
                              </p:cTn>
                            </p:par>
                            <p:par>
                              <p:cTn id="111" fill="hold">
                                <p:stCondLst>
                                  <p:cond delay="26500"/>
                                </p:stCondLst>
                                <p:childTnLst>
                                  <p:par>
                                    <p:cTn id="112" presetID="11" presetClass="entr" presetSubtype="0" fill="hold" grpId="0" nodeType="afterEffect">
                                      <p:stCondLst>
                                        <p:cond delay="0"/>
                                      </p:stCondLst>
                                      <p:childTnLst>
                                        <p:set>
                                          <p:cBhvr>
                                            <p:cTn id="113" dur="1000">
                                              <p:stCondLst>
                                                <p:cond delay="0"/>
                                              </p:stCondLst>
                                            </p:cTn>
                                            <p:tgtEl>
                                              <p:spTgt spid="361"/>
                                            </p:tgtEl>
                                            <p:attrNameLst>
                                              <p:attrName>style.visibility</p:attrName>
                                            </p:attrNameLst>
                                          </p:cBhvr>
                                          <p:to>
                                            <p:strVal val="visible"/>
                                          </p:to>
                                        </p:set>
                                      </p:childTnLst>
                                    </p:cTn>
                                  </p:par>
                                </p:childTnLst>
                              </p:cTn>
                            </p:par>
                            <p:par>
                              <p:cTn id="114" fill="hold">
                                <p:stCondLst>
                                  <p:cond delay="27500"/>
                                </p:stCondLst>
                                <p:childTnLst>
                                  <p:par>
                                    <p:cTn id="115" presetID="11" presetClass="entr" presetSubtype="0" fill="hold" grpId="0" nodeType="afterEffect">
                                      <p:stCondLst>
                                        <p:cond delay="0"/>
                                      </p:stCondLst>
                                      <p:childTnLst>
                                        <p:set>
                                          <p:cBhvr>
                                            <p:cTn id="116" dur="1000">
                                              <p:stCondLst>
                                                <p:cond delay="0"/>
                                              </p:stCondLst>
                                            </p:cTn>
                                            <p:tgtEl>
                                              <p:spTgt spid="362"/>
                                            </p:tgtEl>
                                            <p:attrNameLst>
                                              <p:attrName>style.visibility</p:attrName>
                                            </p:attrNameLst>
                                          </p:cBhvr>
                                          <p:to>
                                            <p:strVal val="visible"/>
                                          </p:to>
                                        </p:set>
                                      </p:childTnLst>
                                    </p:cTn>
                                  </p:par>
                                </p:childTnLst>
                              </p:cTn>
                            </p:par>
                            <p:par>
                              <p:cTn id="117" fill="hold">
                                <p:stCondLst>
                                  <p:cond delay="28500"/>
                                </p:stCondLst>
                                <p:childTnLst>
                                  <p:par>
                                    <p:cTn id="118" presetID="11" presetClass="entr" presetSubtype="0" fill="hold" grpId="0" nodeType="afterEffect">
                                      <p:stCondLst>
                                        <p:cond delay="0"/>
                                      </p:stCondLst>
                                      <p:childTnLst>
                                        <p:set>
                                          <p:cBhvr>
                                            <p:cTn id="119" dur="1000">
                                              <p:stCondLst>
                                                <p:cond delay="0"/>
                                              </p:stCondLst>
                                            </p:cTn>
                                            <p:tgtEl>
                                              <p:spTgt spid="363"/>
                                            </p:tgtEl>
                                            <p:attrNameLst>
                                              <p:attrName>style.visibility</p:attrName>
                                            </p:attrNameLst>
                                          </p:cBhvr>
                                          <p:to>
                                            <p:strVal val="visible"/>
                                          </p:to>
                                        </p:set>
                                      </p:childTnLst>
                                    </p:cTn>
                                  </p:par>
                                </p:childTnLst>
                              </p:cTn>
                            </p:par>
                            <p:par>
                              <p:cTn id="120" fill="hold">
                                <p:stCondLst>
                                  <p:cond delay="29500"/>
                                </p:stCondLst>
                                <p:childTnLst>
                                  <p:par>
                                    <p:cTn id="121" presetID="11" presetClass="entr" presetSubtype="0" fill="hold" grpId="0" nodeType="afterEffect">
                                      <p:stCondLst>
                                        <p:cond delay="0"/>
                                      </p:stCondLst>
                                      <p:childTnLst>
                                        <p:set>
                                          <p:cBhvr>
                                            <p:cTn id="122" dur="1000">
                                              <p:stCondLst>
                                                <p:cond delay="0"/>
                                              </p:stCondLst>
                                            </p:cTn>
                                            <p:tgtEl>
                                              <p:spTgt spid="364"/>
                                            </p:tgtEl>
                                            <p:attrNameLst>
                                              <p:attrName>style.visibility</p:attrName>
                                            </p:attrNameLst>
                                          </p:cBhvr>
                                          <p:to>
                                            <p:strVal val="visible"/>
                                          </p:to>
                                        </p:set>
                                      </p:childTnLst>
                                    </p:cTn>
                                  </p:par>
                                </p:childTnLst>
                              </p:cTn>
                            </p:par>
                            <p:par>
                              <p:cTn id="123" fill="hold">
                                <p:stCondLst>
                                  <p:cond delay="30500"/>
                                </p:stCondLst>
                                <p:childTnLst>
                                  <p:par>
                                    <p:cTn id="124" presetID="11" presetClass="entr" presetSubtype="0" fill="hold" grpId="0" nodeType="afterEffect">
                                      <p:stCondLst>
                                        <p:cond delay="0"/>
                                      </p:stCondLst>
                                      <p:childTnLst>
                                        <p:set>
                                          <p:cBhvr>
                                            <p:cTn id="125" dur="1000">
                                              <p:stCondLst>
                                                <p:cond delay="0"/>
                                              </p:stCondLst>
                                            </p:cTn>
                                            <p:tgtEl>
                                              <p:spTgt spid="365"/>
                                            </p:tgtEl>
                                            <p:attrNameLst>
                                              <p:attrName>style.visibility</p:attrName>
                                            </p:attrNameLst>
                                          </p:cBhvr>
                                          <p:to>
                                            <p:strVal val="visible"/>
                                          </p:to>
                                        </p:set>
                                      </p:childTnLst>
                                    </p:cTn>
                                  </p:par>
                                </p:childTnLst>
                              </p:cTn>
                            </p:par>
                            <p:par>
                              <p:cTn id="126" fill="hold">
                                <p:stCondLst>
                                  <p:cond delay="31500"/>
                                </p:stCondLst>
                                <p:childTnLst>
                                  <p:par>
                                    <p:cTn id="127" presetID="11" presetClass="entr" presetSubtype="0" fill="hold" grpId="0" nodeType="afterEffect">
                                      <p:stCondLst>
                                        <p:cond delay="0"/>
                                      </p:stCondLst>
                                      <p:childTnLst>
                                        <p:set>
                                          <p:cBhvr>
                                            <p:cTn id="128" dur="1000">
                                              <p:stCondLst>
                                                <p:cond delay="0"/>
                                              </p:stCondLst>
                                            </p:cTn>
                                            <p:tgtEl>
                                              <p:spTgt spid="366"/>
                                            </p:tgtEl>
                                            <p:attrNameLst>
                                              <p:attrName>style.visibility</p:attrName>
                                            </p:attrNameLst>
                                          </p:cBhvr>
                                          <p:to>
                                            <p:strVal val="visible"/>
                                          </p:to>
                                        </p:set>
                                      </p:childTnLst>
                                    </p:cTn>
                                  </p:par>
                                </p:childTnLst>
                              </p:cTn>
                            </p:par>
                            <p:par>
                              <p:cTn id="129" fill="hold">
                                <p:stCondLst>
                                  <p:cond delay="32500"/>
                                </p:stCondLst>
                                <p:childTnLst>
                                  <p:par>
                                    <p:cTn id="130" presetID="11" presetClass="entr" presetSubtype="0" fill="hold" grpId="0" nodeType="afterEffect">
                                      <p:stCondLst>
                                        <p:cond delay="0"/>
                                      </p:stCondLst>
                                      <p:childTnLst>
                                        <p:set>
                                          <p:cBhvr>
                                            <p:cTn id="131" dur="1000">
                                              <p:stCondLst>
                                                <p:cond delay="0"/>
                                              </p:stCondLst>
                                            </p:cTn>
                                            <p:tgtEl>
                                              <p:spTgt spid="367"/>
                                            </p:tgtEl>
                                            <p:attrNameLst>
                                              <p:attrName>style.visibility</p:attrName>
                                            </p:attrNameLst>
                                          </p:cBhvr>
                                          <p:to>
                                            <p:strVal val="visible"/>
                                          </p:to>
                                        </p:set>
                                      </p:childTnLst>
                                    </p:cTn>
                                  </p:par>
                                </p:childTnLst>
                              </p:cTn>
                            </p:par>
                            <p:par>
                              <p:cTn id="132" fill="hold">
                                <p:stCondLst>
                                  <p:cond delay="33500"/>
                                </p:stCondLst>
                                <p:childTnLst>
                                  <p:par>
                                    <p:cTn id="133" presetID="11" presetClass="entr" presetSubtype="0" fill="hold" grpId="0" nodeType="afterEffect">
                                      <p:stCondLst>
                                        <p:cond delay="0"/>
                                      </p:stCondLst>
                                      <p:childTnLst>
                                        <p:set>
                                          <p:cBhvr>
                                            <p:cTn id="134" dur="1000">
                                              <p:stCondLst>
                                                <p:cond delay="0"/>
                                              </p:stCondLst>
                                            </p:cTn>
                                            <p:tgtEl>
                                              <p:spTgt spid="368"/>
                                            </p:tgtEl>
                                            <p:attrNameLst>
                                              <p:attrName>style.visibility</p:attrName>
                                            </p:attrNameLst>
                                          </p:cBhvr>
                                          <p:to>
                                            <p:strVal val="visible"/>
                                          </p:to>
                                        </p:set>
                                      </p:childTnLst>
                                    </p:cTn>
                                  </p:par>
                                </p:childTnLst>
                              </p:cTn>
                            </p:par>
                            <p:par>
                              <p:cTn id="135" fill="hold">
                                <p:stCondLst>
                                  <p:cond delay="34500"/>
                                </p:stCondLst>
                                <p:childTnLst>
                                  <p:par>
                                    <p:cTn id="136" presetID="11" presetClass="entr" presetSubtype="0" fill="hold" grpId="0" nodeType="afterEffect">
                                      <p:stCondLst>
                                        <p:cond delay="0"/>
                                      </p:stCondLst>
                                      <p:childTnLst>
                                        <p:set>
                                          <p:cBhvr>
                                            <p:cTn id="137" dur="1000">
                                              <p:stCondLst>
                                                <p:cond delay="0"/>
                                              </p:stCondLst>
                                            </p:cTn>
                                            <p:tgtEl>
                                              <p:spTgt spid="369"/>
                                            </p:tgtEl>
                                            <p:attrNameLst>
                                              <p:attrName>style.visibility</p:attrName>
                                            </p:attrNameLst>
                                          </p:cBhvr>
                                          <p:to>
                                            <p:strVal val="visible"/>
                                          </p:to>
                                        </p:set>
                                      </p:childTnLst>
                                    </p:cTn>
                                  </p:par>
                                </p:childTnLst>
                              </p:cTn>
                            </p:par>
                            <p:par>
                              <p:cTn id="138" fill="hold">
                                <p:stCondLst>
                                  <p:cond delay="35500"/>
                                </p:stCondLst>
                                <p:childTnLst>
                                  <p:par>
                                    <p:cTn id="139" presetID="11" presetClass="entr" presetSubtype="0" fill="hold" grpId="0" nodeType="afterEffect">
                                      <p:stCondLst>
                                        <p:cond delay="0"/>
                                      </p:stCondLst>
                                      <p:childTnLst>
                                        <p:set>
                                          <p:cBhvr>
                                            <p:cTn id="140" dur="1000">
                                              <p:stCondLst>
                                                <p:cond delay="0"/>
                                              </p:stCondLst>
                                            </p:cTn>
                                            <p:tgtEl>
                                              <p:spTgt spid="370"/>
                                            </p:tgtEl>
                                            <p:attrNameLst>
                                              <p:attrName>style.visibility</p:attrName>
                                            </p:attrNameLst>
                                          </p:cBhvr>
                                          <p:to>
                                            <p:strVal val="visible"/>
                                          </p:to>
                                        </p:set>
                                      </p:childTnLst>
                                    </p:cTn>
                                  </p:par>
                                </p:childTnLst>
                              </p:cTn>
                            </p:par>
                            <p:par>
                              <p:cTn id="141" fill="hold">
                                <p:stCondLst>
                                  <p:cond delay="36500"/>
                                </p:stCondLst>
                                <p:childTnLst>
                                  <p:par>
                                    <p:cTn id="142" presetID="11" presetClass="entr" presetSubtype="0" fill="hold" grpId="0" nodeType="afterEffect">
                                      <p:stCondLst>
                                        <p:cond delay="0"/>
                                      </p:stCondLst>
                                      <p:childTnLst>
                                        <p:set>
                                          <p:cBhvr>
                                            <p:cTn id="143" dur="1000">
                                              <p:stCondLst>
                                                <p:cond delay="0"/>
                                              </p:stCondLst>
                                            </p:cTn>
                                            <p:tgtEl>
                                              <p:spTgt spid="371"/>
                                            </p:tgtEl>
                                            <p:attrNameLst>
                                              <p:attrName>style.visibility</p:attrName>
                                            </p:attrNameLst>
                                          </p:cBhvr>
                                          <p:to>
                                            <p:strVal val="visible"/>
                                          </p:to>
                                        </p:set>
                                      </p:childTnLst>
                                    </p:cTn>
                                  </p:par>
                                </p:childTnLst>
                              </p:cTn>
                            </p:par>
                            <p:par>
                              <p:cTn id="144" fill="hold">
                                <p:stCondLst>
                                  <p:cond delay="37500"/>
                                </p:stCondLst>
                                <p:childTnLst>
                                  <p:par>
                                    <p:cTn id="145" presetID="11" presetClass="entr" presetSubtype="0" fill="hold" grpId="0" nodeType="afterEffect">
                                      <p:stCondLst>
                                        <p:cond delay="0"/>
                                      </p:stCondLst>
                                      <p:childTnLst>
                                        <p:set>
                                          <p:cBhvr>
                                            <p:cTn id="146" dur="1000">
                                              <p:stCondLst>
                                                <p:cond delay="0"/>
                                              </p:stCondLst>
                                            </p:cTn>
                                            <p:tgtEl>
                                              <p:spTgt spid="372"/>
                                            </p:tgtEl>
                                            <p:attrNameLst>
                                              <p:attrName>style.visibility</p:attrName>
                                            </p:attrNameLst>
                                          </p:cBhvr>
                                          <p:to>
                                            <p:strVal val="visible"/>
                                          </p:to>
                                        </p:set>
                                      </p:childTnLst>
                                    </p:cTn>
                                  </p:par>
                                </p:childTnLst>
                              </p:cTn>
                            </p:par>
                            <p:par>
                              <p:cTn id="147" fill="hold">
                                <p:stCondLst>
                                  <p:cond delay="38500"/>
                                </p:stCondLst>
                                <p:childTnLst>
                                  <p:par>
                                    <p:cTn id="148" presetID="11" presetClass="entr" presetSubtype="0" fill="hold" grpId="0" nodeType="afterEffect">
                                      <p:stCondLst>
                                        <p:cond delay="0"/>
                                      </p:stCondLst>
                                      <p:childTnLst>
                                        <p:set>
                                          <p:cBhvr>
                                            <p:cTn id="149" dur="1000">
                                              <p:stCondLst>
                                                <p:cond delay="0"/>
                                              </p:stCondLst>
                                            </p:cTn>
                                            <p:tgtEl>
                                              <p:spTgt spid="373"/>
                                            </p:tgtEl>
                                            <p:attrNameLst>
                                              <p:attrName>style.visibility</p:attrName>
                                            </p:attrNameLst>
                                          </p:cBhvr>
                                          <p:to>
                                            <p:strVal val="visible"/>
                                          </p:to>
                                        </p:set>
                                      </p:childTnLst>
                                    </p:cTn>
                                  </p:par>
                                </p:childTnLst>
                              </p:cTn>
                            </p:par>
                            <p:par>
                              <p:cTn id="150" fill="hold">
                                <p:stCondLst>
                                  <p:cond delay="39500"/>
                                </p:stCondLst>
                                <p:childTnLst>
                                  <p:par>
                                    <p:cTn id="151" presetID="11" presetClass="entr" presetSubtype="0" fill="hold" grpId="0" nodeType="afterEffect">
                                      <p:stCondLst>
                                        <p:cond delay="0"/>
                                      </p:stCondLst>
                                      <p:childTnLst>
                                        <p:set>
                                          <p:cBhvr>
                                            <p:cTn id="152" dur="1000">
                                              <p:stCondLst>
                                                <p:cond delay="0"/>
                                              </p:stCondLst>
                                            </p:cTn>
                                            <p:tgtEl>
                                              <p:spTgt spid="374"/>
                                            </p:tgtEl>
                                            <p:attrNameLst>
                                              <p:attrName>style.visibility</p:attrName>
                                            </p:attrNameLst>
                                          </p:cBhvr>
                                          <p:to>
                                            <p:strVal val="visible"/>
                                          </p:to>
                                        </p:set>
                                      </p:childTnLst>
                                    </p:cTn>
                                  </p:par>
                                </p:childTnLst>
                              </p:cTn>
                            </p:par>
                            <p:par>
                              <p:cTn id="153" fill="hold">
                                <p:stCondLst>
                                  <p:cond delay="40500"/>
                                </p:stCondLst>
                                <p:childTnLst>
                                  <p:par>
                                    <p:cTn id="154" presetID="11" presetClass="entr" presetSubtype="0" fill="hold" grpId="0" nodeType="afterEffect">
                                      <p:stCondLst>
                                        <p:cond delay="0"/>
                                      </p:stCondLst>
                                      <p:childTnLst>
                                        <p:set>
                                          <p:cBhvr>
                                            <p:cTn id="155" dur="1000">
                                              <p:stCondLst>
                                                <p:cond delay="0"/>
                                              </p:stCondLst>
                                            </p:cTn>
                                            <p:tgtEl>
                                              <p:spTgt spid="375"/>
                                            </p:tgtEl>
                                            <p:attrNameLst>
                                              <p:attrName>style.visibility</p:attrName>
                                            </p:attrNameLst>
                                          </p:cBhvr>
                                          <p:to>
                                            <p:strVal val="visible"/>
                                          </p:to>
                                        </p:set>
                                      </p:childTnLst>
                                    </p:cTn>
                                  </p:par>
                                </p:childTnLst>
                              </p:cTn>
                            </p:par>
                            <p:par>
                              <p:cTn id="156" fill="hold">
                                <p:stCondLst>
                                  <p:cond delay="41500"/>
                                </p:stCondLst>
                                <p:childTnLst>
                                  <p:par>
                                    <p:cTn id="157" presetID="11" presetClass="entr" presetSubtype="0" fill="hold" grpId="0" nodeType="afterEffect">
                                      <p:stCondLst>
                                        <p:cond delay="0"/>
                                      </p:stCondLst>
                                      <p:childTnLst>
                                        <p:set>
                                          <p:cBhvr>
                                            <p:cTn id="158" dur="1000">
                                              <p:stCondLst>
                                                <p:cond delay="0"/>
                                              </p:stCondLst>
                                            </p:cTn>
                                            <p:tgtEl>
                                              <p:spTgt spid="376"/>
                                            </p:tgtEl>
                                            <p:attrNameLst>
                                              <p:attrName>style.visibility</p:attrName>
                                            </p:attrNameLst>
                                          </p:cBhvr>
                                          <p:to>
                                            <p:strVal val="visible"/>
                                          </p:to>
                                        </p:set>
                                      </p:childTnLst>
                                    </p:cTn>
                                  </p:par>
                                </p:childTnLst>
                              </p:cTn>
                            </p:par>
                            <p:par>
                              <p:cTn id="159" fill="hold">
                                <p:stCondLst>
                                  <p:cond delay="42500"/>
                                </p:stCondLst>
                                <p:childTnLst>
                                  <p:par>
                                    <p:cTn id="160" presetID="11" presetClass="entr" presetSubtype="0" fill="hold" grpId="0" nodeType="afterEffect">
                                      <p:stCondLst>
                                        <p:cond delay="0"/>
                                      </p:stCondLst>
                                      <p:childTnLst>
                                        <p:set>
                                          <p:cBhvr>
                                            <p:cTn id="161" dur="1000">
                                              <p:stCondLst>
                                                <p:cond delay="0"/>
                                              </p:stCondLst>
                                            </p:cTn>
                                            <p:tgtEl>
                                              <p:spTgt spid="377"/>
                                            </p:tgtEl>
                                            <p:attrNameLst>
                                              <p:attrName>style.visibility</p:attrName>
                                            </p:attrNameLst>
                                          </p:cBhvr>
                                          <p:to>
                                            <p:strVal val="visible"/>
                                          </p:to>
                                        </p:set>
                                      </p:childTnLst>
                                    </p:cTn>
                                  </p:par>
                                </p:childTnLst>
                              </p:cTn>
                            </p:par>
                            <p:par>
                              <p:cTn id="162" fill="hold">
                                <p:stCondLst>
                                  <p:cond delay="43500"/>
                                </p:stCondLst>
                                <p:childTnLst>
                                  <p:par>
                                    <p:cTn id="163" presetID="11" presetClass="entr" presetSubtype="0" fill="hold" grpId="0" nodeType="afterEffect">
                                      <p:stCondLst>
                                        <p:cond delay="0"/>
                                      </p:stCondLst>
                                      <p:childTnLst>
                                        <p:set>
                                          <p:cBhvr>
                                            <p:cTn id="164" dur="1000">
                                              <p:stCondLst>
                                                <p:cond delay="0"/>
                                              </p:stCondLst>
                                            </p:cTn>
                                            <p:tgtEl>
                                              <p:spTgt spid="378"/>
                                            </p:tgtEl>
                                            <p:attrNameLst>
                                              <p:attrName>style.visibility</p:attrName>
                                            </p:attrNameLst>
                                          </p:cBhvr>
                                          <p:to>
                                            <p:strVal val="visible"/>
                                          </p:to>
                                        </p:set>
                                      </p:childTnLst>
                                    </p:cTn>
                                  </p:par>
                                </p:childTnLst>
                              </p:cTn>
                            </p:par>
                            <p:par>
                              <p:cTn id="165" fill="hold">
                                <p:stCondLst>
                                  <p:cond delay="44500"/>
                                </p:stCondLst>
                                <p:childTnLst>
                                  <p:par>
                                    <p:cTn id="166" presetID="11" presetClass="entr" presetSubtype="0" fill="hold" grpId="0" nodeType="afterEffect">
                                      <p:stCondLst>
                                        <p:cond delay="0"/>
                                      </p:stCondLst>
                                      <p:childTnLst>
                                        <p:set>
                                          <p:cBhvr>
                                            <p:cTn id="167" dur="1000">
                                              <p:stCondLst>
                                                <p:cond delay="0"/>
                                              </p:stCondLst>
                                            </p:cTn>
                                            <p:tgtEl>
                                              <p:spTgt spid="379"/>
                                            </p:tgtEl>
                                            <p:attrNameLst>
                                              <p:attrName>style.visibility</p:attrName>
                                            </p:attrNameLst>
                                          </p:cBhvr>
                                          <p:to>
                                            <p:strVal val="visible"/>
                                          </p:to>
                                        </p:set>
                                      </p:childTnLst>
                                    </p:cTn>
                                  </p:par>
                                </p:childTnLst>
                              </p:cTn>
                            </p:par>
                            <p:par>
                              <p:cTn id="168" fill="hold">
                                <p:stCondLst>
                                  <p:cond delay="45500"/>
                                </p:stCondLst>
                                <p:childTnLst>
                                  <p:par>
                                    <p:cTn id="169" presetID="11" presetClass="entr" presetSubtype="0" fill="hold" grpId="0" nodeType="afterEffect">
                                      <p:stCondLst>
                                        <p:cond delay="0"/>
                                      </p:stCondLst>
                                      <p:childTnLst>
                                        <p:set>
                                          <p:cBhvr>
                                            <p:cTn id="170" dur="1000">
                                              <p:stCondLst>
                                                <p:cond delay="0"/>
                                              </p:stCondLst>
                                            </p:cTn>
                                            <p:tgtEl>
                                              <p:spTgt spid="380"/>
                                            </p:tgtEl>
                                            <p:attrNameLst>
                                              <p:attrName>style.visibility</p:attrName>
                                            </p:attrNameLst>
                                          </p:cBhvr>
                                          <p:to>
                                            <p:strVal val="visible"/>
                                          </p:to>
                                        </p:set>
                                      </p:childTnLst>
                                    </p:cTn>
                                  </p:par>
                                </p:childTnLst>
                              </p:cTn>
                            </p:par>
                            <p:par>
                              <p:cTn id="171" fill="hold">
                                <p:stCondLst>
                                  <p:cond delay="46500"/>
                                </p:stCondLst>
                                <p:childTnLst>
                                  <p:par>
                                    <p:cTn id="172" presetID="11" presetClass="entr" presetSubtype="0" fill="hold" grpId="0" nodeType="afterEffect">
                                      <p:stCondLst>
                                        <p:cond delay="0"/>
                                      </p:stCondLst>
                                      <p:childTnLst>
                                        <p:set>
                                          <p:cBhvr>
                                            <p:cTn id="173" dur="1000">
                                              <p:stCondLst>
                                                <p:cond delay="0"/>
                                              </p:stCondLst>
                                            </p:cTn>
                                            <p:tgtEl>
                                              <p:spTgt spid="381"/>
                                            </p:tgtEl>
                                            <p:attrNameLst>
                                              <p:attrName>style.visibility</p:attrName>
                                            </p:attrNameLst>
                                          </p:cBhvr>
                                          <p:to>
                                            <p:strVal val="visible"/>
                                          </p:to>
                                        </p:set>
                                      </p:childTnLst>
                                    </p:cTn>
                                  </p:par>
                                </p:childTnLst>
                              </p:cTn>
                            </p:par>
                            <p:par>
                              <p:cTn id="174" fill="hold">
                                <p:stCondLst>
                                  <p:cond delay="47500"/>
                                </p:stCondLst>
                                <p:childTnLst>
                                  <p:par>
                                    <p:cTn id="175" presetID="11" presetClass="entr" presetSubtype="0" fill="hold" grpId="0" nodeType="afterEffect">
                                      <p:stCondLst>
                                        <p:cond delay="0"/>
                                      </p:stCondLst>
                                      <p:childTnLst>
                                        <p:set>
                                          <p:cBhvr>
                                            <p:cTn id="176" dur="1000">
                                              <p:stCondLst>
                                                <p:cond delay="0"/>
                                              </p:stCondLst>
                                            </p:cTn>
                                            <p:tgtEl>
                                              <p:spTgt spid="382"/>
                                            </p:tgtEl>
                                            <p:attrNameLst>
                                              <p:attrName>style.visibility</p:attrName>
                                            </p:attrNameLst>
                                          </p:cBhvr>
                                          <p:to>
                                            <p:strVal val="visible"/>
                                          </p:to>
                                        </p:set>
                                      </p:childTnLst>
                                    </p:cTn>
                                  </p:par>
                                </p:childTnLst>
                              </p:cTn>
                            </p:par>
                            <p:par>
                              <p:cTn id="177" fill="hold">
                                <p:stCondLst>
                                  <p:cond delay="48500"/>
                                </p:stCondLst>
                                <p:childTnLst>
                                  <p:par>
                                    <p:cTn id="178" presetID="11" presetClass="entr" presetSubtype="0" fill="hold" grpId="0" nodeType="afterEffect">
                                      <p:stCondLst>
                                        <p:cond delay="0"/>
                                      </p:stCondLst>
                                      <p:childTnLst>
                                        <p:set>
                                          <p:cBhvr>
                                            <p:cTn id="179" dur="1000">
                                              <p:stCondLst>
                                                <p:cond delay="0"/>
                                              </p:stCondLst>
                                            </p:cTn>
                                            <p:tgtEl>
                                              <p:spTgt spid="383"/>
                                            </p:tgtEl>
                                            <p:attrNameLst>
                                              <p:attrName>style.visibility</p:attrName>
                                            </p:attrNameLst>
                                          </p:cBhvr>
                                          <p:to>
                                            <p:strVal val="visible"/>
                                          </p:to>
                                        </p:set>
                                      </p:childTnLst>
                                    </p:cTn>
                                  </p:par>
                                </p:childTnLst>
                              </p:cTn>
                            </p:par>
                            <p:par>
                              <p:cTn id="180" fill="hold">
                                <p:stCondLst>
                                  <p:cond delay="49500"/>
                                </p:stCondLst>
                                <p:childTnLst>
                                  <p:par>
                                    <p:cTn id="181" presetID="11" presetClass="entr" presetSubtype="0" fill="hold" grpId="0" nodeType="afterEffect">
                                      <p:stCondLst>
                                        <p:cond delay="0"/>
                                      </p:stCondLst>
                                      <p:childTnLst>
                                        <p:set>
                                          <p:cBhvr>
                                            <p:cTn id="182" dur="1000">
                                              <p:stCondLst>
                                                <p:cond delay="0"/>
                                              </p:stCondLst>
                                            </p:cTn>
                                            <p:tgtEl>
                                              <p:spTgt spid="384"/>
                                            </p:tgtEl>
                                            <p:attrNameLst>
                                              <p:attrName>style.visibility</p:attrName>
                                            </p:attrNameLst>
                                          </p:cBhvr>
                                          <p:to>
                                            <p:strVal val="visible"/>
                                          </p:to>
                                        </p:set>
                                      </p:childTnLst>
                                    </p:cTn>
                                  </p:par>
                                </p:childTnLst>
                              </p:cTn>
                            </p:par>
                            <p:par>
                              <p:cTn id="183" fill="hold">
                                <p:stCondLst>
                                  <p:cond delay="50500"/>
                                </p:stCondLst>
                                <p:childTnLst>
                                  <p:par>
                                    <p:cTn id="184" presetID="11" presetClass="entr" presetSubtype="0" fill="hold" grpId="0" nodeType="afterEffect">
                                      <p:stCondLst>
                                        <p:cond delay="0"/>
                                      </p:stCondLst>
                                      <p:childTnLst>
                                        <p:set>
                                          <p:cBhvr>
                                            <p:cTn id="185" dur="1000">
                                              <p:stCondLst>
                                                <p:cond delay="0"/>
                                              </p:stCondLst>
                                            </p:cTn>
                                            <p:tgtEl>
                                              <p:spTgt spid="385"/>
                                            </p:tgtEl>
                                            <p:attrNameLst>
                                              <p:attrName>style.visibility</p:attrName>
                                            </p:attrNameLst>
                                          </p:cBhvr>
                                          <p:to>
                                            <p:strVal val="visible"/>
                                          </p:to>
                                        </p:set>
                                      </p:childTnLst>
                                    </p:cTn>
                                  </p:par>
                                </p:childTnLst>
                              </p:cTn>
                            </p:par>
                            <p:par>
                              <p:cTn id="186" fill="hold">
                                <p:stCondLst>
                                  <p:cond delay="51500"/>
                                </p:stCondLst>
                                <p:childTnLst>
                                  <p:par>
                                    <p:cTn id="187" presetID="11" presetClass="entr" presetSubtype="0" fill="hold" grpId="0" nodeType="afterEffect">
                                      <p:stCondLst>
                                        <p:cond delay="0"/>
                                      </p:stCondLst>
                                      <p:childTnLst>
                                        <p:set>
                                          <p:cBhvr>
                                            <p:cTn id="188" dur="1000">
                                              <p:stCondLst>
                                                <p:cond delay="0"/>
                                              </p:stCondLst>
                                            </p:cTn>
                                            <p:tgtEl>
                                              <p:spTgt spid="386"/>
                                            </p:tgtEl>
                                            <p:attrNameLst>
                                              <p:attrName>style.visibility</p:attrName>
                                            </p:attrNameLst>
                                          </p:cBhvr>
                                          <p:to>
                                            <p:strVal val="visible"/>
                                          </p:to>
                                        </p:set>
                                      </p:childTnLst>
                                    </p:cTn>
                                  </p:par>
                                </p:childTnLst>
                              </p:cTn>
                            </p:par>
                            <p:par>
                              <p:cTn id="189" fill="hold">
                                <p:stCondLst>
                                  <p:cond delay="52500"/>
                                </p:stCondLst>
                                <p:childTnLst>
                                  <p:par>
                                    <p:cTn id="190" presetID="11" presetClass="entr" presetSubtype="0" fill="hold" grpId="0" nodeType="afterEffect">
                                      <p:stCondLst>
                                        <p:cond delay="0"/>
                                      </p:stCondLst>
                                      <p:childTnLst>
                                        <p:set>
                                          <p:cBhvr>
                                            <p:cTn id="191" dur="1000">
                                              <p:stCondLst>
                                                <p:cond delay="0"/>
                                              </p:stCondLst>
                                            </p:cTn>
                                            <p:tgtEl>
                                              <p:spTgt spid="387"/>
                                            </p:tgtEl>
                                            <p:attrNameLst>
                                              <p:attrName>style.visibility</p:attrName>
                                            </p:attrNameLst>
                                          </p:cBhvr>
                                          <p:to>
                                            <p:strVal val="visible"/>
                                          </p:to>
                                        </p:set>
                                      </p:childTnLst>
                                    </p:cTn>
                                  </p:par>
                                </p:childTnLst>
                              </p:cTn>
                            </p:par>
                            <p:par>
                              <p:cTn id="192" fill="hold">
                                <p:stCondLst>
                                  <p:cond delay="53500"/>
                                </p:stCondLst>
                                <p:childTnLst>
                                  <p:par>
                                    <p:cTn id="193" presetID="11" presetClass="entr" presetSubtype="0" fill="hold" grpId="0" nodeType="afterEffect">
                                      <p:stCondLst>
                                        <p:cond delay="0"/>
                                      </p:stCondLst>
                                      <p:childTnLst>
                                        <p:set>
                                          <p:cBhvr>
                                            <p:cTn id="194" dur="1000">
                                              <p:stCondLst>
                                                <p:cond delay="0"/>
                                              </p:stCondLst>
                                            </p:cTn>
                                            <p:tgtEl>
                                              <p:spTgt spid="388"/>
                                            </p:tgtEl>
                                            <p:attrNameLst>
                                              <p:attrName>style.visibility</p:attrName>
                                            </p:attrNameLst>
                                          </p:cBhvr>
                                          <p:to>
                                            <p:strVal val="visible"/>
                                          </p:to>
                                        </p:set>
                                      </p:childTnLst>
                                    </p:cTn>
                                  </p:par>
                                </p:childTnLst>
                              </p:cTn>
                            </p:par>
                            <p:par>
                              <p:cTn id="195" fill="hold">
                                <p:stCondLst>
                                  <p:cond delay="54500"/>
                                </p:stCondLst>
                                <p:childTnLst>
                                  <p:par>
                                    <p:cTn id="196" presetID="11" presetClass="entr" presetSubtype="0" fill="hold" grpId="0" nodeType="afterEffect">
                                      <p:stCondLst>
                                        <p:cond delay="0"/>
                                      </p:stCondLst>
                                      <p:childTnLst>
                                        <p:set>
                                          <p:cBhvr>
                                            <p:cTn id="197" dur="1000">
                                              <p:stCondLst>
                                                <p:cond delay="0"/>
                                              </p:stCondLst>
                                            </p:cTn>
                                            <p:tgtEl>
                                              <p:spTgt spid="389"/>
                                            </p:tgtEl>
                                            <p:attrNameLst>
                                              <p:attrName>style.visibility</p:attrName>
                                            </p:attrNameLst>
                                          </p:cBhvr>
                                          <p:to>
                                            <p:strVal val="visible"/>
                                          </p:to>
                                        </p:set>
                                      </p:childTnLst>
                                    </p:cTn>
                                  </p:par>
                                </p:childTnLst>
                              </p:cTn>
                            </p:par>
                            <p:par>
                              <p:cTn id="198" fill="hold">
                                <p:stCondLst>
                                  <p:cond delay="55500"/>
                                </p:stCondLst>
                                <p:childTnLst>
                                  <p:par>
                                    <p:cTn id="199" presetID="11" presetClass="entr" presetSubtype="0" fill="hold" grpId="0" nodeType="afterEffect">
                                      <p:stCondLst>
                                        <p:cond delay="0"/>
                                      </p:stCondLst>
                                      <p:childTnLst>
                                        <p:set>
                                          <p:cBhvr>
                                            <p:cTn id="200" dur="1000">
                                              <p:stCondLst>
                                                <p:cond delay="0"/>
                                              </p:stCondLst>
                                            </p:cTn>
                                            <p:tgtEl>
                                              <p:spTgt spid="390"/>
                                            </p:tgtEl>
                                            <p:attrNameLst>
                                              <p:attrName>style.visibility</p:attrName>
                                            </p:attrNameLst>
                                          </p:cBhvr>
                                          <p:to>
                                            <p:strVal val="visible"/>
                                          </p:to>
                                        </p:set>
                                      </p:childTnLst>
                                    </p:cTn>
                                  </p:par>
                                </p:childTnLst>
                              </p:cTn>
                            </p:par>
                            <p:par>
                              <p:cTn id="201" fill="hold">
                                <p:stCondLst>
                                  <p:cond delay="56500"/>
                                </p:stCondLst>
                                <p:childTnLst>
                                  <p:par>
                                    <p:cTn id="202" presetID="11" presetClass="entr" presetSubtype="0" fill="hold" grpId="0" nodeType="afterEffect">
                                      <p:stCondLst>
                                        <p:cond delay="0"/>
                                      </p:stCondLst>
                                      <p:childTnLst>
                                        <p:set>
                                          <p:cBhvr>
                                            <p:cTn id="203" dur="1000">
                                              <p:stCondLst>
                                                <p:cond delay="0"/>
                                              </p:stCondLst>
                                            </p:cTn>
                                            <p:tgtEl>
                                              <p:spTgt spid="391"/>
                                            </p:tgtEl>
                                            <p:attrNameLst>
                                              <p:attrName>style.visibility</p:attrName>
                                            </p:attrNameLst>
                                          </p:cBhvr>
                                          <p:to>
                                            <p:strVal val="visible"/>
                                          </p:to>
                                        </p:set>
                                      </p:childTnLst>
                                    </p:cTn>
                                  </p:par>
                                </p:childTnLst>
                              </p:cTn>
                            </p:par>
                            <p:par>
                              <p:cTn id="204" fill="hold">
                                <p:stCondLst>
                                  <p:cond delay="57500"/>
                                </p:stCondLst>
                                <p:childTnLst>
                                  <p:par>
                                    <p:cTn id="205" presetID="11" presetClass="entr" presetSubtype="0" fill="hold" grpId="0" nodeType="afterEffect">
                                      <p:stCondLst>
                                        <p:cond delay="0"/>
                                      </p:stCondLst>
                                      <p:childTnLst>
                                        <p:set>
                                          <p:cBhvr>
                                            <p:cTn id="206" dur="1000">
                                              <p:stCondLst>
                                                <p:cond delay="0"/>
                                              </p:stCondLst>
                                            </p:cTn>
                                            <p:tgtEl>
                                              <p:spTgt spid="392"/>
                                            </p:tgtEl>
                                            <p:attrNameLst>
                                              <p:attrName>style.visibility</p:attrName>
                                            </p:attrNameLst>
                                          </p:cBhvr>
                                          <p:to>
                                            <p:strVal val="visible"/>
                                          </p:to>
                                        </p:set>
                                      </p:childTnLst>
                                    </p:cTn>
                                  </p:par>
                                </p:childTnLst>
                              </p:cTn>
                            </p:par>
                            <p:par>
                              <p:cTn id="207" fill="hold">
                                <p:stCondLst>
                                  <p:cond delay="58500"/>
                                </p:stCondLst>
                                <p:childTnLst>
                                  <p:par>
                                    <p:cTn id="208" presetID="11" presetClass="entr" presetSubtype="0" fill="hold" grpId="0" nodeType="afterEffect">
                                      <p:stCondLst>
                                        <p:cond delay="0"/>
                                      </p:stCondLst>
                                      <p:childTnLst>
                                        <p:set>
                                          <p:cBhvr>
                                            <p:cTn id="209" dur="1000">
                                              <p:stCondLst>
                                                <p:cond delay="0"/>
                                              </p:stCondLst>
                                            </p:cTn>
                                            <p:tgtEl>
                                              <p:spTgt spid="393"/>
                                            </p:tgtEl>
                                            <p:attrNameLst>
                                              <p:attrName>style.visibility</p:attrName>
                                            </p:attrNameLst>
                                          </p:cBhvr>
                                          <p:to>
                                            <p:strVal val="visible"/>
                                          </p:to>
                                        </p:set>
                                      </p:childTnLst>
                                    </p:cTn>
                                  </p:par>
                                </p:childTnLst>
                              </p:cTn>
                            </p:par>
                            <p:par>
                              <p:cTn id="210" fill="hold">
                                <p:stCondLst>
                                  <p:cond delay="59500"/>
                                </p:stCondLst>
                                <p:childTnLst>
                                  <p:par>
                                    <p:cTn id="211" presetID="11" presetClass="entr" presetSubtype="0" fill="hold" grpId="0" nodeType="afterEffect">
                                      <p:stCondLst>
                                        <p:cond delay="0"/>
                                      </p:stCondLst>
                                      <p:childTnLst>
                                        <p:set>
                                          <p:cBhvr>
                                            <p:cTn id="212" dur="1000">
                                              <p:stCondLst>
                                                <p:cond delay="0"/>
                                              </p:stCondLst>
                                            </p:cTn>
                                            <p:tgtEl>
                                              <p:spTgt spid="394"/>
                                            </p:tgtEl>
                                            <p:attrNameLst>
                                              <p:attrName>style.visibility</p:attrName>
                                            </p:attrNameLst>
                                          </p:cBhvr>
                                          <p:to>
                                            <p:strVal val="visible"/>
                                          </p:to>
                                        </p:set>
                                      </p:childTnLst>
                                    </p:cTn>
                                  </p:par>
                                </p:childTnLst>
                              </p:cTn>
                            </p:par>
                            <p:par>
                              <p:cTn id="213" fill="hold">
                                <p:stCondLst>
                                  <p:cond delay="60500"/>
                                </p:stCondLst>
                                <p:childTnLst>
                                  <p:par>
                                    <p:cTn id="214" presetID="11" presetClass="entr" presetSubtype="0" fill="hold" grpId="0" nodeType="afterEffect">
                                      <p:stCondLst>
                                        <p:cond delay="0"/>
                                      </p:stCondLst>
                                      <p:childTnLst>
                                        <p:set>
                                          <p:cBhvr>
                                            <p:cTn id="215" dur="1000">
                                              <p:stCondLst>
                                                <p:cond delay="0"/>
                                              </p:stCondLst>
                                            </p:cTn>
                                            <p:tgtEl>
                                              <p:spTgt spid="395"/>
                                            </p:tgtEl>
                                            <p:attrNameLst>
                                              <p:attrName>style.visibility</p:attrName>
                                            </p:attrNameLst>
                                          </p:cBhvr>
                                          <p:to>
                                            <p:strVal val="visible"/>
                                          </p:to>
                                        </p:set>
                                      </p:childTnLst>
                                    </p:cTn>
                                  </p:par>
                                </p:childTnLst>
                              </p:cTn>
                            </p:par>
                            <p:par>
                              <p:cTn id="216" fill="hold">
                                <p:stCondLst>
                                  <p:cond delay="61500"/>
                                </p:stCondLst>
                                <p:childTnLst>
                                  <p:par>
                                    <p:cTn id="217" presetID="11" presetClass="entr" presetSubtype="0" fill="hold" grpId="0" nodeType="afterEffect">
                                      <p:stCondLst>
                                        <p:cond delay="0"/>
                                      </p:stCondLst>
                                      <p:childTnLst>
                                        <p:set>
                                          <p:cBhvr>
                                            <p:cTn id="218" dur="1000">
                                              <p:stCondLst>
                                                <p:cond delay="0"/>
                                              </p:stCondLst>
                                            </p:cTn>
                                            <p:tgtEl>
                                              <p:spTgt spid="396"/>
                                            </p:tgtEl>
                                            <p:attrNameLst>
                                              <p:attrName>style.visibility</p:attrName>
                                            </p:attrNameLst>
                                          </p:cBhvr>
                                          <p:to>
                                            <p:strVal val="visible"/>
                                          </p:to>
                                        </p:set>
                                      </p:childTnLst>
                                    </p:cTn>
                                  </p:par>
                                </p:childTnLst>
                              </p:cTn>
                            </p:par>
                            <p:par>
                              <p:cTn id="219" fill="hold">
                                <p:stCondLst>
                                  <p:cond delay="62500"/>
                                </p:stCondLst>
                                <p:childTnLst>
                                  <p:par>
                                    <p:cTn id="220" presetID="11" presetClass="entr" presetSubtype="0" fill="hold" grpId="0" nodeType="afterEffect">
                                      <p:stCondLst>
                                        <p:cond delay="0"/>
                                      </p:stCondLst>
                                      <p:childTnLst>
                                        <p:set>
                                          <p:cBhvr>
                                            <p:cTn id="221" dur="1000">
                                              <p:stCondLst>
                                                <p:cond delay="0"/>
                                              </p:stCondLst>
                                            </p:cTn>
                                            <p:tgtEl>
                                              <p:spTgt spid="397"/>
                                            </p:tgtEl>
                                            <p:attrNameLst>
                                              <p:attrName>style.visibility</p:attrName>
                                            </p:attrNameLst>
                                          </p:cBhvr>
                                          <p:to>
                                            <p:strVal val="visible"/>
                                          </p:to>
                                        </p:set>
                                      </p:childTnLst>
                                    </p:cTn>
                                  </p:par>
                                </p:childTnLst>
                              </p:cTn>
                            </p:par>
                            <p:par>
                              <p:cTn id="222" fill="hold">
                                <p:stCondLst>
                                  <p:cond delay="63500"/>
                                </p:stCondLst>
                                <p:childTnLst>
                                  <p:par>
                                    <p:cTn id="223" presetID="11" presetClass="entr" presetSubtype="0" fill="hold" grpId="0" nodeType="afterEffect">
                                      <p:stCondLst>
                                        <p:cond delay="0"/>
                                      </p:stCondLst>
                                      <p:childTnLst>
                                        <p:set>
                                          <p:cBhvr>
                                            <p:cTn id="224" dur="1000">
                                              <p:stCondLst>
                                                <p:cond delay="0"/>
                                              </p:stCondLst>
                                            </p:cTn>
                                            <p:tgtEl>
                                              <p:spTgt spid="398"/>
                                            </p:tgtEl>
                                            <p:attrNameLst>
                                              <p:attrName>style.visibility</p:attrName>
                                            </p:attrNameLst>
                                          </p:cBhvr>
                                          <p:to>
                                            <p:strVal val="visible"/>
                                          </p:to>
                                        </p:set>
                                      </p:childTnLst>
                                    </p:cTn>
                                  </p:par>
                                </p:childTnLst>
                              </p:cTn>
                            </p:par>
                            <p:par>
                              <p:cTn id="225" fill="hold">
                                <p:stCondLst>
                                  <p:cond delay="64500"/>
                                </p:stCondLst>
                                <p:childTnLst>
                                  <p:par>
                                    <p:cTn id="226" presetID="11" presetClass="entr" presetSubtype="0" fill="hold" grpId="0" nodeType="afterEffect">
                                      <p:stCondLst>
                                        <p:cond delay="0"/>
                                      </p:stCondLst>
                                      <p:childTnLst>
                                        <p:set>
                                          <p:cBhvr>
                                            <p:cTn id="227" dur="1000">
                                              <p:stCondLst>
                                                <p:cond delay="0"/>
                                              </p:stCondLst>
                                            </p:cTn>
                                            <p:tgtEl>
                                              <p:spTgt spid="399"/>
                                            </p:tgtEl>
                                            <p:attrNameLst>
                                              <p:attrName>style.visibility</p:attrName>
                                            </p:attrNameLst>
                                          </p:cBhvr>
                                          <p:to>
                                            <p:strVal val="visible"/>
                                          </p:to>
                                        </p:set>
                                      </p:childTnLst>
                                    </p:cTn>
                                  </p:par>
                                </p:childTnLst>
                              </p:cTn>
                            </p:par>
                            <p:par>
                              <p:cTn id="228" fill="hold">
                                <p:stCondLst>
                                  <p:cond delay="65500"/>
                                </p:stCondLst>
                                <p:childTnLst>
                                  <p:par>
                                    <p:cTn id="229" presetID="11" presetClass="entr" presetSubtype="0" fill="hold" grpId="0" nodeType="afterEffect">
                                      <p:stCondLst>
                                        <p:cond delay="0"/>
                                      </p:stCondLst>
                                      <p:childTnLst>
                                        <p:set>
                                          <p:cBhvr>
                                            <p:cTn id="230" dur="1000">
                                              <p:stCondLst>
                                                <p:cond delay="0"/>
                                              </p:stCondLst>
                                            </p:cTn>
                                            <p:tgtEl>
                                              <p:spTgt spid="400"/>
                                            </p:tgtEl>
                                            <p:attrNameLst>
                                              <p:attrName>style.visibility</p:attrName>
                                            </p:attrNameLst>
                                          </p:cBhvr>
                                          <p:to>
                                            <p:strVal val="visible"/>
                                          </p:to>
                                        </p:set>
                                      </p:childTnLst>
                                    </p:cTn>
                                  </p:par>
                                </p:childTnLst>
                              </p:cTn>
                            </p:par>
                            <p:par>
                              <p:cTn id="231" fill="hold">
                                <p:stCondLst>
                                  <p:cond delay="66500"/>
                                </p:stCondLst>
                                <p:childTnLst>
                                  <p:par>
                                    <p:cTn id="232" presetID="11" presetClass="entr" presetSubtype="0" fill="hold" grpId="0" nodeType="afterEffect">
                                      <p:stCondLst>
                                        <p:cond delay="0"/>
                                      </p:stCondLst>
                                      <p:childTnLst>
                                        <p:set>
                                          <p:cBhvr>
                                            <p:cTn id="233" dur="1000">
                                              <p:stCondLst>
                                                <p:cond delay="0"/>
                                              </p:stCondLst>
                                            </p:cTn>
                                            <p:tgtEl>
                                              <p:spTgt spid="401"/>
                                            </p:tgtEl>
                                            <p:attrNameLst>
                                              <p:attrName>style.visibility</p:attrName>
                                            </p:attrNameLst>
                                          </p:cBhvr>
                                          <p:to>
                                            <p:strVal val="visible"/>
                                          </p:to>
                                        </p:set>
                                      </p:childTnLst>
                                    </p:cTn>
                                  </p:par>
                                </p:childTnLst>
                              </p:cTn>
                            </p:par>
                            <p:par>
                              <p:cTn id="234" fill="hold">
                                <p:stCondLst>
                                  <p:cond delay="67500"/>
                                </p:stCondLst>
                                <p:childTnLst>
                                  <p:par>
                                    <p:cTn id="235" presetID="11" presetClass="entr" presetSubtype="0" fill="hold" grpId="0" nodeType="afterEffect">
                                      <p:stCondLst>
                                        <p:cond delay="0"/>
                                      </p:stCondLst>
                                      <p:childTnLst>
                                        <p:set>
                                          <p:cBhvr>
                                            <p:cTn id="236" dur="1000">
                                              <p:stCondLst>
                                                <p:cond delay="0"/>
                                              </p:stCondLst>
                                            </p:cTn>
                                            <p:tgtEl>
                                              <p:spTgt spid="402"/>
                                            </p:tgtEl>
                                            <p:attrNameLst>
                                              <p:attrName>style.visibility</p:attrName>
                                            </p:attrNameLst>
                                          </p:cBhvr>
                                          <p:to>
                                            <p:strVal val="visible"/>
                                          </p:to>
                                        </p:set>
                                      </p:childTnLst>
                                    </p:cTn>
                                  </p:par>
                                </p:childTnLst>
                              </p:cTn>
                            </p:par>
                            <p:par>
                              <p:cTn id="237" fill="hold">
                                <p:stCondLst>
                                  <p:cond delay="68500"/>
                                </p:stCondLst>
                                <p:childTnLst>
                                  <p:par>
                                    <p:cTn id="238" presetID="11" presetClass="entr" presetSubtype="0" fill="hold" grpId="0" nodeType="afterEffect">
                                      <p:stCondLst>
                                        <p:cond delay="0"/>
                                      </p:stCondLst>
                                      <p:childTnLst>
                                        <p:set>
                                          <p:cBhvr>
                                            <p:cTn id="239" dur="1000">
                                              <p:stCondLst>
                                                <p:cond delay="0"/>
                                              </p:stCondLst>
                                            </p:cTn>
                                            <p:tgtEl>
                                              <p:spTgt spid="403"/>
                                            </p:tgtEl>
                                            <p:attrNameLst>
                                              <p:attrName>style.visibility</p:attrName>
                                            </p:attrNameLst>
                                          </p:cBhvr>
                                          <p:to>
                                            <p:strVal val="visible"/>
                                          </p:to>
                                        </p:set>
                                      </p:childTnLst>
                                    </p:cTn>
                                  </p:par>
                                </p:childTnLst>
                              </p:cTn>
                            </p:par>
                            <p:par>
                              <p:cTn id="240" fill="hold">
                                <p:stCondLst>
                                  <p:cond delay="69500"/>
                                </p:stCondLst>
                                <p:childTnLst>
                                  <p:par>
                                    <p:cTn id="241" presetID="11" presetClass="entr" presetSubtype="0" fill="hold" grpId="0" nodeType="afterEffect">
                                      <p:stCondLst>
                                        <p:cond delay="0"/>
                                      </p:stCondLst>
                                      <p:childTnLst>
                                        <p:set>
                                          <p:cBhvr>
                                            <p:cTn id="242" dur="1000">
                                              <p:stCondLst>
                                                <p:cond delay="0"/>
                                              </p:stCondLst>
                                            </p:cTn>
                                            <p:tgtEl>
                                              <p:spTgt spid="404"/>
                                            </p:tgtEl>
                                            <p:attrNameLst>
                                              <p:attrName>style.visibility</p:attrName>
                                            </p:attrNameLst>
                                          </p:cBhvr>
                                          <p:to>
                                            <p:strVal val="visible"/>
                                          </p:to>
                                        </p:set>
                                      </p:childTnLst>
                                    </p:cTn>
                                  </p:par>
                                </p:childTnLst>
                              </p:cTn>
                            </p:par>
                            <p:par>
                              <p:cTn id="243" fill="hold">
                                <p:stCondLst>
                                  <p:cond delay="70500"/>
                                </p:stCondLst>
                                <p:childTnLst>
                                  <p:par>
                                    <p:cTn id="244" presetID="11" presetClass="entr" presetSubtype="0" fill="hold" grpId="0" nodeType="afterEffect">
                                      <p:stCondLst>
                                        <p:cond delay="0"/>
                                      </p:stCondLst>
                                      <p:childTnLst>
                                        <p:set>
                                          <p:cBhvr>
                                            <p:cTn id="245" dur="1000">
                                              <p:stCondLst>
                                                <p:cond delay="0"/>
                                              </p:stCondLst>
                                            </p:cTn>
                                            <p:tgtEl>
                                              <p:spTgt spid="405"/>
                                            </p:tgtEl>
                                            <p:attrNameLst>
                                              <p:attrName>style.visibility</p:attrName>
                                            </p:attrNameLst>
                                          </p:cBhvr>
                                          <p:to>
                                            <p:strVal val="visible"/>
                                          </p:to>
                                        </p:set>
                                      </p:childTnLst>
                                    </p:cTn>
                                  </p:par>
                                </p:childTnLst>
                              </p:cTn>
                            </p:par>
                            <p:par>
                              <p:cTn id="246" fill="hold">
                                <p:stCondLst>
                                  <p:cond delay="71500"/>
                                </p:stCondLst>
                                <p:childTnLst>
                                  <p:par>
                                    <p:cTn id="247" presetID="11" presetClass="entr" presetSubtype="0" fill="hold" grpId="0" nodeType="afterEffect">
                                      <p:stCondLst>
                                        <p:cond delay="0"/>
                                      </p:stCondLst>
                                      <p:childTnLst>
                                        <p:set>
                                          <p:cBhvr>
                                            <p:cTn id="248" dur="1000">
                                              <p:stCondLst>
                                                <p:cond delay="0"/>
                                              </p:stCondLst>
                                            </p:cTn>
                                            <p:tgtEl>
                                              <p:spTgt spid="406"/>
                                            </p:tgtEl>
                                            <p:attrNameLst>
                                              <p:attrName>style.visibility</p:attrName>
                                            </p:attrNameLst>
                                          </p:cBhvr>
                                          <p:to>
                                            <p:strVal val="visible"/>
                                          </p:to>
                                        </p:set>
                                      </p:childTnLst>
                                    </p:cTn>
                                  </p:par>
                                </p:childTnLst>
                              </p:cTn>
                            </p:par>
                            <p:par>
                              <p:cTn id="249" fill="hold">
                                <p:stCondLst>
                                  <p:cond delay="72500"/>
                                </p:stCondLst>
                                <p:childTnLst>
                                  <p:par>
                                    <p:cTn id="250" presetID="11" presetClass="entr" presetSubtype="0" fill="hold" grpId="0" nodeType="afterEffect">
                                      <p:stCondLst>
                                        <p:cond delay="0"/>
                                      </p:stCondLst>
                                      <p:childTnLst>
                                        <p:set>
                                          <p:cBhvr>
                                            <p:cTn id="251" dur="1000">
                                              <p:stCondLst>
                                                <p:cond delay="0"/>
                                              </p:stCondLst>
                                            </p:cTn>
                                            <p:tgtEl>
                                              <p:spTgt spid="407"/>
                                            </p:tgtEl>
                                            <p:attrNameLst>
                                              <p:attrName>style.visibility</p:attrName>
                                            </p:attrNameLst>
                                          </p:cBhvr>
                                          <p:to>
                                            <p:strVal val="visible"/>
                                          </p:to>
                                        </p:set>
                                      </p:childTnLst>
                                    </p:cTn>
                                  </p:par>
                                </p:childTnLst>
                              </p:cTn>
                            </p:par>
                            <p:par>
                              <p:cTn id="252" fill="hold">
                                <p:stCondLst>
                                  <p:cond delay="73500"/>
                                </p:stCondLst>
                                <p:childTnLst>
                                  <p:par>
                                    <p:cTn id="253" presetID="11" presetClass="entr" presetSubtype="0" fill="hold" grpId="0" nodeType="afterEffect">
                                      <p:stCondLst>
                                        <p:cond delay="0"/>
                                      </p:stCondLst>
                                      <p:childTnLst>
                                        <p:set>
                                          <p:cBhvr>
                                            <p:cTn id="254" dur="1000">
                                              <p:stCondLst>
                                                <p:cond delay="0"/>
                                              </p:stCondLst>
                                            </p:cTn>
                                            <p:tgtEl>
                                              <p:spTgt spid="408"/>
                                            </p:tgtEl>
                                            <p:attrNameLst>
                                              <p:attrName>style.visibility</p:attrName>
                                            </p:attrNameLst>
                                          </p:cBhvr>
                                          <p:to>
                                            <p:strVal val="visible"/>
                                          </p:to>
                                        </p:set>
                                      </p:childTnLst>
                                    </p:cTn>
                                  </p:par>
                                </p:childTnLst>
                              </p:cTn>
                            </p:par>
                            <p:par>
                              <p:cTn id="255" fill="hold">
                                <p:stCondLst>
                                  <p:cond delay="74500"/>
                                </p:stCondLst>
                                <p:childTnLst>
                                  <p:par>
                                    <p:cTn id="256" presetID="11" presetClass="entr" presetSubtype="0" fill="hold" grpId="0" nodeType="afterEffect">
                                      <p:stCondLst>
                                        <p:cond delay="0"/>
                                      </p:stCondLst>
                                      <p:childTnLst>
                                        <p:set>
                                          <p:cBhvr>
                                            <p:cTn id="257" dur="1000">
                                              <p:stCondLst>
                                                <p:cond delay="0"/>
                                              </p:stCondLst>
                                            </p:cTn>
                                            <p:tgtEl>
                                              <p:spTgt spid="409"/>
                                            </p:tgtEl>
                                            <p:attrNameLst>
                                              <p:attrName>style.visibility</p:attrName>
                                            </p:attrNameLst>
                                          </p:cBhvr>
                                          <p:to>
                                            <p:strVal val="visible"/>
                                          </p:to>
                                        </p:set>
                                      </p:childTnLst>
                                    </p:cTn>
                                  </p:par>
                                </p:childTnLst>
                              </p:cTn>
                            </p:par>
                            <p:par>
                              <p:cTn id="258" fill="hold">
                                <p:stCondLst>
                                  <p:cond delay="75500"/>
                                </p:stCondLst>
                                <p:childTnLst>
                                  <p:par>
                                    <p:cTn id="259" presetID="11" presetClass="entr" presetSubtype="0" fill="hold" grpId="0" nodeType="afterEffect">
                                      <p:stCondLst>
                                        <p:cond delay="0"/>
                                      </p:stCondLst>
                                      <p:childTnLst>
                                        <p:set>
                                          <p:cBhvr>
                                            <p:cTn id="260" dur="1000">
                                              <p:stCondLst>
                                                <p:cond delay="0"/>
                                              </p:stCondLst>
                                            </p:cTn>
                                            <p:tgtEl>
                                              <p:spTgt spid="410"/>
                                            </p:tgtEl>
                                            <p:attrNameLst>
                                              <p:attrName>style.visibility</p:attrName>
                                            </p:attrNameLst>
                                          </p:cBhvr>
                                          <p:to>
                                            <p:strVal val="visible"/>
                                          </p:to>
                                        </p:set>
                                      </p:childTnLst>
                                    </p:cTn>
                                  </p:par>
                                </p:childTnLst>
                              </p:cTn>
                            </p:par>
                            <p:par>
                              <p:cTn id="261" fill="hold">
                                <p:stCondLst>
                                  <p:cond delay="76500"/>
                                </p:stCondLst>
                                <p:childTnLst>
                                  <p:par>
                                    <p:cTn id="262" presetID="11" presetClass="entr" presetSubtype="0" fill="hold" grpId="0" nodeType="afterEffect">
                                      <p:stCondLst>
                                        <p:cond delay="0"/>
                                      </p:stCondLst>
                                      <p:childTnLst>
                                        <p:set>
                                          <p:cBhvr>
                                            <p:cTn id="263" dur="1000">
                                              <p:stCondLst>
                                                <p:cond delay="0"/>
                                              </p:stCondLst>
                                            </p:cTn>
                                            <p:tgtEl>
                                              <p:spTgt spid="411"/>
                                            </p:tgtEl>
                                            <p:attrNameLst>
                                              <p:attrName>style.visibility</p:attrName>
                                            </p:attrNameLst>
                                          </p:cBhvr>
                                          <p:to>
                                            <p:strVal val="visible"/>
                                          </p:to>
                                        </p:set>
                                      </p:childTnLst>
                                    </p:cTn>
                                  </p:par>
                                </p:childTnLst>
                              </p:cTn>
                            </p:par>
                            <p:par>
                              <p:cTn id="264" fill="hold">
                                <p:stCondLst>
                                  <p:cond delay="77500"/>
                                </p:stCondLst>
                                <p:childTnLst>
                                  <p:par>
                                    <p:cTn id="265" presetID="11" presetClass="entr" presetSubtype="0" fill="hold" grpId="0" nodeType="afterEffect">
                                      <p:stCondLst>
                                        <p:cond delay="0"/>
                                      </p:stCondLst>
                                      <p:childTnLst>
                                        <p:set>
                                          <p:cBhvr>
                                            <p:cTn id="266" dur="1000">
                                              <p:stCondLst>
                                                <p:cond delay="0"/>
                                              </p:stCondLst>
                                            </p:cTn>
                                            <p:tgtEl>
                                              <p:spTgt spid="412"/>
                                            </p:tgtEl>
                                            <p:attrNameLst>
                                              <p:attrName>style.visibility</p:attrName>
                                            </p:attrNameLst>
                                          </p:cBhvr>
                                          <p:to>
                                            <p:strVal val="visible"/>
                                          </p:to>
                                        </p:set>
                                      </p:childTnLst>
                                    </p:cTn>
                                  </p:par>
                                </p:childTnLst>
                              </p:cTn>
                            </p:par>
                            <p:par>
                              <p:cTn id="267" fill="hold">
                                <p:stCondLst>
                                  <p:cond delay="78500"/>
                                </p:stCondLst>
                                <p:childTnLst>
                                  <p:par>
                                    <p:cTn id="268" presetID="11" presetClass="entr" presetSubtype="0" fill="hold" grpId="0" nodeType="afterEffect">
                                      <p:stCondLst>
                                        <p:cond delay="0"/>
                                      </p:stCondLst>
                                      <p:childTnLst>
                                        <p:set>
                                          <p:cBhvr>
                                            <p:cTn id="269" dur="1000">
                                              <p:stCondLst>
                                                <p:cond delay="0"/>
                                              </p:stCondLst>
                                            </p:cTn>
                                            <p:tgtEl>
                                              <p:spTgt spid="413"/>
                                            </p:tgtEl>
                                            <p:attrNameLst>
                                              <p:attrName>style.visibility</p:attrName>
                                            </p:attrNameLst>
                                          </p:cBhvr>
                                          <p:to>
                                            <p:strVal val="visible"/>
                                          </p:to>
                                        </p:set>
                                      </p:childTnLst>
                                    </p:cTn>
                                  </p:par>
                                </p:childTnLst>
                              </p:cTn>
                            </p:par>
                            <p:par>
                              <p:cTn id="270" fill="hold">
                                <p:stCondLst>
                                  <p:cond delay="79500"/>
                                </p:stCondLst>
                                <p:childTnLst>
                                  <p:par>
                                    <p:cTn id="271" presetID="11" presetClass="entr" presetSubtype="0" fill="hold" grpId="0" nodeType="afterEffect">
                                      <p:stCondLst>
                                        <p:cond delay="0"/>
                                      </p:stCondLst>
                                      <p:childTnLst>
                                        <p:set>
                                          <p:cBhvr>
                                            <p:cTn id="272" dur="1000">
                                              <p:stCondLst>
                                                <p:cond delay="0"/>
                                              </p:stCondLst>
                                            </p:cTn>
                                            <p:tgtEl>
                                              <p:spTgt spid="414"/>
                                            </p:tgtEl>
                                            <p:attrNameLst>
                                              <p:attrName>style.visibility</p:attrName>
                                            </p:attrNameLst>
                                          </p:cBhvr>
                                          <p:to>
                                            <p:strVal val="visible"/>
                                          </p:to>
                                        </p:set>
                                      </p:childTnLst>
                                    </p:cTn>
                                  </p:par>
                                </p:childTnLst>
                              </p:cTn>
                            </p:par>
                            <p:par>
                              <p:cTn id="273" fill="hold">
                                <p:stCondLst>
                                  <p:cond delay="80500"/>
                                </p:stCondLst>
                                <p:childTnLst>
                                  <p:par>
                                    <p:cTn id="274" presetID="11" presetClass="entr" presetSubtype="0" fill="hold" grpId="0" nodeType="afterEffect">
                                      <p:stCondLst>
                                        <p:cond delay="0"/>
                                      </p:stCondLst>
                                      <p:childTnLst>
                                        <p:set>
                                          <p:cBhvr>
                                            <p:cTn id="275" dur="1000">
                                              <p:stCondLst>
                                                <p:cond delay="0"/>
                                              </p:stCondLst>
                                            </p:cTn>
                                            <p:tgtEl>
                                              <p:spTgt spid="415"/>
                                            </p:tgtEl>
                                            <p:attrNameLst>
                                              <p:attrName>style.visibility</p:attrName>
                                            </p:attrNameLst>
                                          </p:cBhvr>
                                          <p:to>
                                            <p:strVal val="visible"/>
                                          </p:to>
                                        </p:set>
                                      </p:childTnLst>
                                    </p:cTn>
                                  </p:par>
                                </p:childTnLst>
                              </p:cTn>
                            </p:par>
                            <p:par>
                              <p:cTn id="276" fill="hold">
                                <p:stCondLst>
                                  <p:cond delay="81500"/>
                                </p:stCondLst>
                                <p:childTnLst>
                                  <p:par>
                                    <p:cTn id="277" presetID="11" presetClass="entr" presetSubtype="0" fill="hold" grpId="0" nodeType="afterEffect">
                                      <p:stCondLst>
                                        <p:cond delay="0"/>
                                      </p:stCondLst>
                                      <p:childTnLst>
                                        <p:set>
                                          <p:cBhvr>
                                            <p:cTn id="278" dur="1000">
                                              <p:stCondLst>
                                                <p:cond delay="0"/>
                                              </p:stCondLst>
                                            </p:cTn>
                                            <p:tgtEl>
                                              <p:spTgt spid="416"/>
                                            </p:tgtEl>
                                            <p:attrNameLst>
                                              <p:attrName>style.visibility</p:attrName>
                                            </p:attrNameLst>
                                          </p:cBhvr>
                                          <p:to>
                                            <p:strVal val="visible"/>
                                          </p:to>
                                        </p:set>
                                      </p:childTnLst>
                                    </p:cTn>
                                  </p:par>
                                </p:childTnLst>
                              </p:cTn>
                            </p:par>
                            <p:par>
                              <p:cTn id="279" fill="hold">
                                <p:stCondLst>
                                  <p:cond delay="82500"/>
                                </p:stCondLst>
                                <p:childTnLst>
                                  <p:par>
                                    <p:cTn id="280" presetID="11" presetClass="entr" presetSubtype="0" fill="hold" grpId="0" nodeType="afterEffect">
                                      <p:stCondLst>
                                        <p:cond delay="0"/>
                                      </p:stCondLst>
                                      <p:childTnLst>
                                        <p:set>
                                          <p:cBhvr>
                                            <p:cTn id="281" dur="1000">
                                              <p:stCondLst>
                                                <p:cond delay="0"/>
                                              </p:stCondLst>
                                            </p:cTn>
                                            <p:tgtEl>
                                              <p:spTgt spid="417"/>
                                            </p:tgtEl>
                                            <p:attrNameLst>
                                              <p:attrName>style.visibility</p:attrName>
                                            </p:attrNameLst>
                                          </p:cBhvr>
                                          <p:to>
                                            <p:strVal val="visible"/>
                                          </p:to>
                                        </p:set>
                                      </p:childTnLst>
                                    </p:cTn>
                                  </p:par>
                                </p:childTnLst>
                              </p:cTn>
                            </p:par>
                            <p:par>
                              <p:cTn id="282" fill="hold">
                                <p:stCondLst>
                                  <p:cond delay="83500"/>
                                </p:stCondLst>
                                <p:childTnLst>
                                  <p:par>
                                    <p:cTn id="283" presetID="11" presetClass="entr" presetSubtype="0" fill="hold" grpId="0" nodeType="afterEffect">
                                      <p:stCondLst>
                                        <p:cond delay="0"/>
                                      </p:stCondLst>
                                      <p:childTnLst>
                                        <p:set>
                                          <p:cBhvr>
                                            <p:cTn id="284" dur="1000">
                                              <p:stCondLst>
                                                <p:cond delay="0"/>
                                              </p:stCondLst>
                                            </p:cTn>
                                            <p:tgtEl>
                                              <p:spTgt spid="418"/>
                                            </p:tgtEl>
                                            <p:attrNameLst>
                                              <p:attrName>style.visibility</p:attrName>
                                            </p:attrNameLst>
                                          </p:cBhvr>
                                          <p:to>
                                            <p:strVal val="visible"/>
                                          </p:to>
                                        </p:set>
                                      </p:childTnLst>
                                    </p:cTn>
                                  </p:par>
                                </p:childTnLst>
                              </p:cTn>
                            </p:par>
                            <p:par>
                              <p:cTn id="285" fill="hold">
                                <p:stCondLst>
                                  <p:cond delay="84500"/>
                                </p:stCondLst>
                                <p:childTnLst>
                                  <p:par>
                                    <p:cTn id="286" presetID="11" presetClass="entr" presetSubtype="0" fill="hold" grpId="0" nodeType="afterEffect">
                                      <p:stCondLst>
                                        <p:cond delay="0"/>
                                      </p:stCondLst>
                                      <p:childTnLst>
                                        <p:set>
                                          <p:cBhvr>
                                            <p:cTn id="287" dur="1000">
                                              <p:stCondLst>
                                                <p:cond delay="0"/>
                                              </p:stCondLst>
                                            </p:cTn>
                                            <p:tgtEl>
                                              <p:spTgt spid="419"/>
                                            </p:tgtEl>
                                            <p:attrNameLst>
                                              <p:attrName>style.visibility</p:attrName>
                                            </p:attrNameLst>
                                          </p:cBhvr>
                                          <p:to>
                                            <p:strVal val="visible"/>
                                          </p:to>
                                        </p:set>
                                      </p:childTnLst>
                                    </p:cTn>
                                  </p:par>
                                </p:childTnLst>
                              </p:cTn>
                            </p:par>
                            <p:par>
                              <p:cTn id="288" fill="hold">
                                <p:stCondLst>
                                  <p:cond delay="85500"/>
                                </p:stCondLst>
                                <p:childTnLst>
                                  <p:par>
                                    <p:cTn id="289" presetID="11" presetClass="entr" presetSubtype="0" fill="hold" grpId="0" nodeType="afterEffect">
                                      <p:stCondLst>
                                        <p:cond delay="0"/>
                                      </p:stCondLst>
                                      <p:childTnLst>
                                        <p:set>
                                          <p:cBhvr>
                                            <p:cTn id="290" dur="1000">
                                              <p:stCondLst>
                                                <p:cond delay="0"/>
                                              </p:stCondLst>
                                            </p:cTn>
                                            <p:tgtEl>
                                              <p:spTgt spid="420"/>
                                            </p:tgtEl>
                                            <p:attrNameLst>
                                              <p:attrName>style.visibility</p:attrName>
                                            </p:attrNameLst>
                                          </p:cBhvr>
                                          <p:to>
                                            <p:strVal val="visible"/>
                                          </p:to>
                                        </p:set>
                                      </p:childTnLst>
                                    </p:cTn>
                                  </p:par>
                                </p:childTnLst>
                              </p:cTn>
                            </p:par>
                            <p:par>
                              <p:cTn id="291" fill="hold">
                                <p:stCondLst>
                                  <p:cond delay="86500"/>
                                </p:stCondLst>
                                <p:childTnLst>
                                  <p:par>
                                    <p:cTn id="292" presetID="11" presetClass="entr" presetSubtype="0" fill="hold" grpId="0" nodeType="afterEffect">
                                      <p:stCondLst>
                                        <p:cond delay="0"/>
                                      </p:stCondLst>
                                      <p:childTnLst>
                                        <p:set>
                                          <p:cBhvr>
                                            <p:cTn id="293" dur="1000">
                                              <p:stCondLst>
                                                <p:cond delay="0"/>
                                              </p:stCondLst>
                                            </p:cTn>
                                            <p:tgtEl>
                                              <p:spTgt spid="421"/>
                                            </p:tgtEl>
                                            <p:attrNameLst>
                                              <p:attrName>style.visibility</p:attrName>
                                            </p:attrNameLst>
                                          </p:cBhvr>
                                          <p:to>
                                            <p:strVal val="visible"/>
                                          </p:to>
                                        </p:set>
                                      </p:childTnLst>
                                    </p:cTn>
                                  </p:par>
                                </p:childTnLst>
                              </p:cTn>
                            </p:par>
                            <p:par>
                              <p:cTn id="294" fill="hold">
                                <p:stCondLst>
                                  <p:cond delay="87500"/>
                                </p:stCondLst>
                                <p:childTnLst>
                                  <p:par>
                                    <p:cTn id="295" presetID="11" presetClass="entr" presetSubtype="0" fill="hold" grpId="0" nodeType="afterEffect">
                                      <p:stCondLst>
                                        <p:cond delay="0"/>
                                      </p:stCondLst>
                                      <p:childTnLst>
                                        <p:set>
                                          <p:cBhvr>
                                            <p:cTn id="296" dur="1000">
                                              <p:stCondLst>
                                                <p:cond delay="0"/>
                                              </p:stCondLst>
                                            </p:cTn>
                                            <p:tgtEl>
                                              <p:spTgt spid="422"/>
                                            </p:tgtEl>
                                            <p:attrNameLst>
                                              <p:attrName>style.visibility</p:attrName>
                                            </p:attrNameLst>
                                          </p:cBhvr>
                                          <p:to>
                                            <p:strVal val="visible"/>
                                          </p:to>
                                        </p:set>
                                      </p:childTnLst>
                                    </p:cTn>
                                  </p:par>
                                </p:childTnLst>
                              </p:cTn>
                            </p:par>
                            <p:par>
                              <p:cTn id="297" fill="hold">
                                <p:stCondLst>
                                  <p:cond delay="88500"/>
                                </p:stCondLst>
                                <p:childTnLst>
                                  <p:par>
                                    <p:cTn id="298" presetID="11" presetClass="entr" presetSubtype="0" fill="hold" grpId="0" nodeType="afterEffect">
                                      <p:stCondLst>
                                        <p:cond delay="0"/>
                                      </p:stCondLst>
                                      <p:childTnLst>
                                        <p:set>
                                          <p:cBhvr>
                                            <p:cTn id="299" dur="1000">
                                              <p:stCondLst>
                                                <p:cond delay="0"/>
                                              </p:stCondLst>
                                            </p:cTn>
                                            <p:tgtEl>
                                              <p:spTgt spid="423"/>
                                            </p:tgtEl>
                                            <p:attrNameLst>
                                              <p:attrName>style.visibility</p:attrName>
                                            </p:attrNameLst>
                                          </p:cBhvr>
                                          <p:to>
                                            <p:strVal val="visible"/>
                                          </p:to>
                                        </p:set>
                                      </p:childTnLst>
                                    </p:cTn>
                                  </p:par>
                                </p:childTnLst>
                              </p:cTn>
                            </p:par>
                            <p:par>
                              <p:cTn id="300" fill="hold">
                                <p:stCondLst>
                                  <p:cond delay="89500"/>
                                </p:stCondLst>
                                <p:childTnLst>
                                  <p:par>
                                    <p:cTn id="301" presetID="11" presetClass="entr" presetSubtype="0" fill="hold" grpId="0" nodeType="afterEffect">
                                      <p:stCondLst>
                                        <p:cond delay="0"/>
                                      </p:stCondLst>
                                      <p:childTnLst>
                                        <p:set>
                                          <p:cBhvr>
                                            <p:cTn id="302" dur="1000">
                                              <p:stCondLst>
                                                <p:cond delay="0"/>
                                              </p:stCondLst>
                                            </p:cTn>
                                            <p:tgtEl>
                                              <p:spTgt spid="424"/>
                                            </p:tgtEl>
                                            <p:attrNameLst>
                                              <p:attrName>style.visibility</p:attrName>
                                            </p:attrNameLst>
                                          </p:cBhvr>
                                          <p:to>
                                            <p:strVal val="visible"/>
                                          </p:to>
                                        </p:set>
                                      </p:childTnLst>
                                    </p:cTn>
                                  </p:par>
                                </p:childTnLst>
                              </p:cTn>
                            </p:par>
                            <p:par>
                              <p:cTn id="303" fill="hold">
                                <p:stCondLst>
                                  <p:cond delay="90500"/>
                                </p:stCondLst>
                                <p:childTnLst>
                                  <p:par>
                                    <p:cTn id="304" presetID="11" presetClass="entr" presetSubtype="0" fill="hold" grpId="0" nodeType="afterEffect">
                                      <p:stCondLst>
                                        <p:cond delay="0"/>
                                      </p:stCondLst>
                                      <p:childTnLst>
                                        <p:set>
                                          <p:cBhvr>
                                            <p:cTn id="305" dur="1000">
                                              <p:stCondLst>
                                                <p:cond delay="0"/>
                                              </p:stCondLst>
                                            </p:cTn>
                                            <p:tgtEl>
                                              <p:spTgt spid="425"/>
                                            </p:tgtEl>
                                            <p:attrNameLst>
                                              <p:attrName>style.visibility</p:attrName>
                                            </p:attrNameLst>
                                          </p:cBhvr>
                                          <p:to>
                                            <p:strVal val="visible"/>
                                          </p:to>
                                        </p:set>
                                      </p:childTnLst>
                                    </p:cTn>
                                  </p:par>
                                </p:childTnLst>
                              </p:cTn>
                            </p:par>
                            <p:par>
                              <p:cTn id="306" fill="hold">
                                <p:stCondLst>
                                  <p:cond delay="91500"/>
                                </p:stCondLst>
                                <p:childTnLst>
                                  <p:par>
                                    <p:cTn id="307" presetID="11" presetClass="entr" presetSubtype="0" fill="hold" grpId="0" nodeType="afterEffect">
                                      <p:stCondLst>
                                        <p:cond delay="0"/>
                                      </p:stCondLst>
                                      <p:childTnLst>
                                        <p:set>
                                          <p:cBhvr>
                                            <p:cTn id="308" dur="1000">
                                              <p:stCondLst>
                                                <p:cond delay="0"/>
                                              </p:stCondLst>
                                            </p:cTn>
                                            <p:tgtEl>
                                              <p:spTgt spid="426"/>
                                            </p:tgtEl>
                                            <p:attrNameLst>
                                              <p:attrName>style.visibility</p:attrName>
                                            </p:attrNameLst>
                                          </p:cBhvr>
                                          <p:to>
                                            <p:strVal val="visible"/>
                                          </p:to>
                                        </p:set>
                                      </p:childTnLst>
                                    </p:cTn>
                                  </p:par>
                                </p:childTnLst>
                              </p:cTn>
                            </p:par>
                            <p:par>
                              <p:cTn id="309" fill="hold">
                                <p:stCondLst>
                                  <p:cond delay="92500"/>
                                </p:stCondLst>
                                <p:childTnLst>
                                  <p:par>
                                    <p:cTn id="310" presetID="11" presetClass="entr" presetSubtype="0" fill="hold" grpId="0" nodeType="afterEffect">
                                      <p:stCondLst>
                                        <p:cond delay="0"/>
                                      </p:stCondLst>
                                      <p:childTnLst>
                                        <p:set>
                                          <p:cBhvr>
                                            <p:cTn id="311" dur="1000">
                                              <p:stCondLst>
                                                <p:cond delay="0"/>
                                              </p:stCondLst>
                                            </p:cTn>
                                            <p:tgtEl>
                                              <p:spTgt spid="427"/>
                                            </p:tgtEl>
                                            <p:attrNameLst>
                                              <p:attrName>style.visibility</p:attrName>
                                            </p:attrNameLst>
                                          </p:cBhvr>
                                          <p:to>
                                            <p:strVal val="visible"/>
                                          </p:to>
                                        </p:set>
                                      </p:childTnLst>
                                    </p:cTn>
                                  </p:par>
                                </p:childTnLst>
                              </p:cTn>
                            </p:par>
                            <p:par>
                              <p:cTn id="312" fill="hold">
                                <p:stCondLst>
                                  <p:cond delay="93500"/>
                                </p:stCondLst>
                                <p:childTnLst>
                                  <p:par>
                                    <p:cTn id="313" presetID="11" presetClass="entr" presetSubtype="0" fill="hold" grpId="0" nodeType="afterEffect">
                                      <p:stCondLst>
                                        <p:cond delay="0"/>
                                      </p:stCondLst>
                                      <p:childTnLst>
                                        <p:set>
                                          <p:cBhvr>
                                            <p:cTn id="314" dur="1000">
                                              <p:stCondLst>
                                                <p:cond delay="0"/>
                                              </p:stCondLst>
                                            </p:cTn>
                                            <p:tgtEl>
                                              <p:spTgt spid="428"/>
                                            </p:tgtEl>
                                            <p:attrNameLst>
                                              <p:attrName>style.visibility</p:attrName>
                                            </p:attrNameLst>
                                          </p:cBhvr>
                                          <p:to>
                                            <p:strVal val="visible"/>
                                          </p:to>
                                        </p:set>
                                      </p:childTnLst>
                                    </p:cTn>
                                  </p:par>
                                </p:childTnLst>
                              </p:cTn>
                            </p:par>
                            <p:par>
                              <p:cTn id="315" fill="hold">
                                <p:stCondLst>
                                  <p:cond delay="94500"/>
                                </p:stCondLst>
                                <p:childTnLst>
                                  <p:par>
                                    <p:cTn id="316" presetID="11" presetClass="entr" presetSubtype="0" fill="hold" grpId="0" nodeType="afterEffect">
                                      <p:stCondLst>
                                        <p:cond delay="0"/>
                                      </p:stCondLst>
                                      <p:childTnLst>
                                        <p:set>
                                          <p:cBhvr>
                                            <p:cTn id="317" dur="1000">
                                              <p:stCondLst>
                                                <p:cond delay="0"/>
                                              </p:stCondLst>
                                            </p:cTn>
                                            <p:tgtEl>
                                              <p:spTgt spid="429"/>
                                            </p:tgtEl>
                                            <p:attrNameLst>
                                              <p:attrName>style.visibility</p:attrName>
                                            </p:attrNameLst>
                                          </p:cBhvr>
                                          <p:to>
                                            <p:strVal val="visible"/>
                                          </p:to>
                                        </p:set>
                                      </p:childTnLst>
                                    </p:cTn>
                                  </p:par>
                                </p:childTnLst>
                              </p:cTn>
                            </p:par>
                            <p:par>
                              <p:cTn id="318" fill="hold">
                                <p:stCondLst>
                                  <p:cond delay="95500"/>
                                </p:stCondLst>
                                <p:childTnLst>
                                  <p:par>
                                    <p:cTn id="319" presetID="11" presetClass="entr" presetSubtype="0" fill="hold" grpId="0" nodeType="afterEffect">
                                      <p:stCondLst>
                                        <p:cond delay="0"/>
                                      </p:stCondLst>
                                      <p:childTnLst>
                                        <p:set>
                                          <p:cBhvr>
                                            <p:cTn id="320" dur="1000">
                                              <p:stCondLst>
                                                <p:cond delay="0"/>
                                              </p:stCondLst>
                                            </p:cTn>
                                            <p:tgtEl>
                                              <p:spTgt spid="430"/>
                                            </p:tgtEl>
                                            <p:attrNameLst>
                                              <p:attrName>style.visibility</p:attrName>
                                            </p:attrNameLst>
                                          </p:cBhvr>
                                          <p:to>
                                            <p:strVal val="visible"/>
                                          </p:to>
                                        </p:set>
                                      </p:childTnLst>
                                    </p:cTn>
                                  </p:par>
                                </p:childTnLst>
                              </p:cTn>
                            </p:par>
                            <p:par>
                              <p:cTn id="321" fill="hold">
                                <p:stCondLst>
                                  <p:cond delay="96500"/>
                                </p:stCondLst>
                                <p:childTnLst>
                                  <p:par>
                                    <p:cTn id="322" presetID="11" presetClass="entr" presetSubtype="0" fill="hold" grpId="0" nodeType="afterEffect">
                                      <p:stCondLst>
                                        <p:cond delay="0"/>
                                      </p:stCondLst>
                                      <p:childTnLst>
                                        <p:set>
                                          <p:cBhvr>
                                            <p:cTn id="323" dur="1000">
                                              <p:stCondLst>
                                                <p:cond delay="0"/>
                                              </p:stCondLst>
                                            </p:cTn>
                                            <p:tgtEl>
                                              <p:spTgt spid="431"/>
                                            </p:tgtEl>
                                            <p:attrNameLst>
                                              <p:attrName>style.visibility</p:attrName>
                                            </p:attrNameLst>
                                          </p:cBhvr>
                                          <p:to>
                                            <p:strVal val="visible"/>
                                          </p:to>
                                        </p:set>
                                      </p:childTnLst>
                                    </p:cTn>
                                  </p:par>
                                </p:childTnLst>
                              </p:cTn>
                            </p:par>
                            <p:par>
                              <p:cTn id="324" fill="hold">
                                <p:stCondLst>
                                  <p:cond delay="97500"/>
                                </p:stCondLst>
                                <p:childTnLst>
                                  <p:par>
                                    <p:cTn id="325" presetID="11" presetClass="entr" presetSubtype="0" fill="hold" grpId="0" nodeType="afterEffect">
                                      <p:stCondLst>
                                        <p:cond delay="0"/>
                                      </p:stCondLst>
                                      <p:childTnLst>
                                        <p:set>
                                          <p:cBhvr>
                                            <p:cTn id="326" dur="1000">
                                              <p:stCondLst>
                                                <p:cond delay="0"/>
                                              </p:stCondLst>
                                            </p:cTn>
                                            <p:tgtEl>
                                              <p:spTgt spid="432"/>
                                            </p:tgtEl>
                                            <p:attrNameLst>
                                              <p:attrName>style.visibility</p:attrName>
                                            </p:attrNameLst>
                                          </p:cBhvr>
                                          <p:to>
                                            <p:strVal val="visible"/>
                                          </p:to>
                                        </p:set>
                                      </p:childTnLst>
                                    </p:cTn>
                                  </p:par>
                                </p:childTnLst>
                              </p:cTn>
                            </p:par>
                            <p:par>
                              <p:cTn id="327" fill="hold">
                                <p:stCondLst>
                                  <p:cond delay="98500"/>
                                </p:stCondLst>
                                <p:childTnLst>
                                  <p:par>
                                    <p:cTn id="328" presetID="11" presetClass="entr" presetSubtype="0" fill="hold" grpId="0" nodeType="afterEffect">
                                      <p:stCondLst>
                                        <p:cond delay="0"/>
                                      </p:stCondLst>
                                      <p:childTnLst>
                                        <p:set>
                                          <p:cBhvr>
                                            <p:cTn id="329" dur="1000">
                                              <p:stCondLst>
                                                <p:cond delay="0"/>
                                              </p:stCondLst>
                                            </p:cTn>
                                            <p:tgtEl>
                                              <p:spTgt spid="433"/>
                                            </p:tgtEl>
                                            <p:attrNameLst>
                                              <p:attrName>style.visibility</p:attrName>
                                            </p:attrNameLst>
                                          </p:cBhvr>
                                          <p:to>
                                            <p:strVal val="visible"/>
                                          </p:to>
                                        </p:set>
                                      </p:childTnLst>
                                    </p:cTn>
                                  </p:par>
                                </p:childTnLst>
                              </p:cTn>
                            </p:par>
                            <p:par>
                              <p:cTn id="330" fill="hold">
                                <p:stCondLst>
                                  <p:cond delay="99500"/>
                                </p:stCondLst>
                                <p:childTnLst>
                                  <p:par>
                                    <p:cTn id="331" presetID="11" presetClass="entr" presetSubtype="0" fill="hold" grpId="0" nodeType="afterEffect">
                                      <p:stCondLst>
                                        <p:cond delay="0"/>
                                      </p:stCondLst>
                                      <p:childTnLst>
                                        <p:set>
                                          <p:cBhvr>
                                            <p:cTn id="332" dur="1000">
                                              <p:stCondLst>
                                                <p:cond delay="0"/>
                                              </p:stCondLst>
                                            </p:cTn>
                                            <p:tgtEl>
                                              <p:spTgt spid="434"/>
                                            </p:tgtEl>
                                            <p:attrNameLst>
                                              <p:attrName>style.visibility</p:attrName>
                                            </p:attrNameLst>
                                          </p:cBhvr>
                                          <p:to>
                                            <p:strVal val="visible"/>
                                          </p:to>
                                        </p:set>
                                      </p:childTnLst>
                                    </p:cTn>
                                  </p:par>
                                </p:childTnLst>
                              </p:cTn>
                            </p:par>
                            <p:par>
                              <p:cTn id="333" fill="hold">
                                <p:stCondLst>
                                  <p:cond delay="100500"/>
                                </p:stCondLst>
                                <p:childTnLst>
                                  <p:par>
                                    <p:cTn id="334" presetID="11" presetClass="entr" presetSubtype="0" fill="hold" grpId="0" nodeType="afterEffect">
                                      <p:stCondLst>
                                        <p:cond delay="0"/>
                                      </p:stCondLst>
                                      <p:childTnLst>
                                        <p:set>
                                          <p:cBhvr>
                                            <p:cTn id="335" dur="1000">
                                              <p:stCondLst>
                                                <p:cond delay="0"/>
                                              </p:stCondLst>
                                            </p:cTn>
                                            <p:tgtEl>
                                              <p:spTgt spid="435"/>
                                            </p:tgtEl>
                                            <p:attrNameLst>
                                              <p:attrName>style.visibility</p:attrName>
                                            </p:attrNameLst>
                                          </p:cBhvr>
                                          <p:to>
                                            <p:strVal val="visible"/>
                                          </p:to>
                                        </p:set>
                                      </p:childTnLst>
                                    </p:cTn>
                                  </p:par>
                                </p:childTnLst>
                              </p:cTn>
                            </p:par>
                            <p:par>
                              <p:cTn id="336" fill="hold">
                                <p:stCondLst>
                                  <p:cond delay="101500"/>
                                </p:stCondLst>
                                <p:childTnLst>
                                  <p:par>
                                    <p:cTn id="337" presetID="11" presetClass="entr" presetSubtype="0" fill="hold" grpId="0" nodeType="afterEffect">
                                      <p:stCondLst>
                                        <p:cond delay="0"/>
                                      </p:stCondLst>
                                      <p:childTnLst>
                                        <p:set>
                                          <p:cBhvr>
                                            <p:cTn id="338" dur="1000">
                                              <p:stCondLst>
                                                <p:cond delay="0"/>
                                              </p:stCondLst>
                                            </p:cTn>
                                            <p:tgtEl>
                                              <p:spTgt spid="436"/>
                                            </p:tgtEl>
                                            <p:attrNameLst>
                                              <p:attrName>style.visibility</p:attrName>
                                            </p:attrNameLst>
                                          </p:cBhvr>
                                          <p:to>
                                            <p:strVal val="visible"/>
                                          </p:to>
                                        </p:set>
                                      </p:childTnLst>
                                    </p:cTn>
                                  </p:par>
                                </p:childTnLst>
                              </p:cTn>
                            </p:par>
                            <p:par>
                              <p:cTn id="339" fill="hold">
                                <p:stCondLst>
                                  <p:cond delay="102500"/>
                                </p:stCondLst>
                                <p:childTnLst>
                                  <p:par>
                                    <p:cTn id="340" presetID="11" presetClass="entr" presetSubtype="0" fill="hold" grpId="0" nodeType="afterEffect">
                                      <p:stCondLst>
                                        <p:cond delay="0"/>
                                      </p:stCondLst>
                                      <p:childTnLst>
                                        <p:set>
                                          <p:cBhvr>
                                            <p:cTn id="341" dur="1000">
                                              <p:stCondLst>
                                                <p:cond delay="0"/>
                                              </p:stCondLst>
                                            </p:cTn>
                                            <p:tgtEl>
                                              <p:spTgt spid="437"/>
                                            </p:tgtEl>
                                            <p:attrNameLst>
                                              <p:attrName>style.visibility</p:attrName>
                                            </p:attrNameLst>
                                          </p:cBhvr>
                                          <p:to>
                                            <p:strVal val="visible"/>
                                          </p:to>
                                        </p:set>
                                      </p:childTnLst>
                                    </p:cTn>
                                  </p:par>
                                </p:childTnLst>
                              </p:cTn>
                            </p:par>
                            <p:par>
                              <p:cTn id="342" fill="hold">
                                <p:stCondLst>
                                  <p:cond delay="103500"/>
                                </p:stCondLst>
                                <p:childTnLst>
                                  <p:par>
                                    <p:cTn id="343" presetID="11" presetClass="entr" presetSubtype="0" fill="hold" grpId="0" nodeType="afterEffect">
                                      <p:stCondLst>
                                        <p:cond delay="0"/>
                                      </p:stCondLst>
                                      <p:childTnLst>
                                        <p:set>
                                          <p:cBhvr>
                                            <p:cTn id="344" dur="1000">
                                              <p:stCondLst>
                                                <p:cond delay="0"/>
                                              </p:stCondLst>
                                            </p:cTn>
                                            <p:tgtEl>
                                              <p:spTgt spid="438"/>
                                            </p:tgtEl>
                                            <p:attrNameLst>
                                              <p:attrName>style.visibility</p:attrName>
                                            </p:attrNameLst>
                                          </p:cBhvr>
                                          <p:to>
                                            <p:strVal val="visible"/>
                                          </p:to>
                                        </p:set>
                                      </p:childTnLst>
                                    </p:cTn>
                                  </p:par>
                                </p:childTnLst>
                              </p:cTn>
                            </p:par>
                            <p:par>
                              <p:cTn id="345" fill="hold">
                                <p:stCondLst>
                                  <p:cond delay="104500"/>
                                </p:stCondLst>
                                <p:childTnLst>
                                  <p:par>
                                    <p:cTn id="346" presetID="11" presetClass="entr" presetSubtype="0" fill="hold" grpId="0" nodeType="afterEffect">
                                      <p:stCondLst>
                                        <p:cond delay="0"/>
                                      </p:stCondLst>
                                      <p:childTnLst>
                                        <p:set>
                                          <p:cBhvr>
                                            <p:cTn id="347" dur="1000">
                                              <p:stCondLst>
                                                <p:cond delay="0"/>
                                              </p:stCondLst>
                                            </p:cTn>
                                            <p:tgtEl>
                                              <p:spTgt spid="439"/>
                                            </p:tgtEl>
                                            <p:attrNameLst>
                                              <p:attrName>style.visibility</p:attrName>
                                            </p:attrNameLst>
                                          </p:cBhvr>
                                          <p:to>
                                            <p:strVal val="visible"/>
                                          </p:to>
                                        </p:set>
                                      </p:childTnLst>
                                    </p:cTn>
                                  </p:par>
                                </p:childTnLst>
                              </p:cTn>
                            </p:par>
                            <p:par>
                              <p:cTn id="348" fill="hold">
                                <p:stCondLst>
                                  <p:cond delay="105500"/>
                                </p:stCondLst>
                                <p:childTnLst>
                                  <p:par>
                                    <p:cTn id="349" presetID="11" presetClass="entr" presetSubtype="0" fill="hold" grpId="0" nodeType="afterEffect">
                                      <p:stCondLst>
                                        <p:cond delay="0"/>
                                      </p:stCondLst>
                                      <p:childTnLst>
                                        <p:set>
                                          <p:cBhvr>
                                            <p:cTn id="350" dur="1000">
                                              <p:stCondLst>
                                                <p:cond delay="0"/>
                                              </p:stCondLst>
                                            </p:cTn>
                                            <p:tgtEl>
                                              <p:spTgt spid="440"/>
                                            </p:tgtEl>
                                            <p:attrNameLst>
                                              <p:attrName>style.visibility</p:attrName>
                                            </p:attrNameLst>
                                          </p:cBhvr>
                                          <p:to>
                                            <p:strVal val="visible"/>
                                          </p:to>
                                        </p:set>
                                      </p:childTnLst>
                                    </p:cTn>
                                  </p:par>
                                </p:childTnLst>
                              </p:cTn>
                            </p:par>
                            <p:par>
                              <p:cTn id="351" fill="hold">
                                <p:stCondLst>
                                  <p:cond delay="106500"/>
                                </p:stCondLst>
                                <p:childTnLst>
                                  <p:par>
                                    <p:cTn id="352" presetID="11" presetClass="entr" presetSubtype="0" fill="hold" grpId="0" nodeType="afterEffect">
                                      <p:stCondLst>
                                        <p:cond delay="0"/>
                                      </p:stCondLst>
                                      <p:childTnLst>
                                        <p:set>
                                          <p:cBhvr>
                                            <p:cTn id="353" dur="1000">
                                              <p:stCondLst>
                                                <p:cond delay="0"/>
                                              </p:stCondLst>
                                            </p:cTn>
                                            <p:tgtEl>
                                              <p:spTgt spid="441"/>
                                            </p:tgtEl>
                                            <p:attrNameLst>
                                              <p:attrName>style.visibility</p:attrName>
                                            </p:attrNameLst>
                                          </p:cBhvr>
                                          <p:to>
                                            <p:strVal val="visible"/>
                                          </p:to>
                                        </p:set>
                                      </p:childTnLst>
                                    </p:cTn>
                                  </p:par>
                                </p:childTnLst>
                              </p:cTn>
                            </p:par>
                            <p:par>
                              <p:cTn id="354" fill="hold">
                                <p:stCondLst>
                                  <p:cond delay="107500"/>
                                </p:stCondLst>
                                <p:childTnLst>
                                  <p:par>
                                    <p:cTn id="355" presetID="11" presetClass="entr" presetSubtype="0" fill="hold" grpId="0" nodeType="afterEffect">
                                      <p:stCondLst>
                                        <p:cond delay="0"/>
                                      </p:stCondLst>
                                      <p:childTnLst>
                                        <p:set>
                                          <p:cBhvr>
                                            <p:cTn id="356" dur="1000">
                                              <p:stCondLst>
                                                <p:cond delay="0"/>
                                              </p:stCondLst>
                                            </p:cTn>
                                            <p:tgtEl>
                                              <p:spTgt spid="442"/>
                                            </p:tgtEl>
                                            <p:attrNameLst>
                                              <p:attrName>style.visibility</p:attrName>
                                            </p:attrNameLst>
                                          </p:cBhvr>
                                          <p:to>
                                            <p:strVal val="visible"/>
                                          </p:to>
                                        </p:set>
                                      </p:childTnLst>
                                    </p:cTn>
                                  </p:par>
                                </p:childTnLst>
                              </p:cTn>
                            </p:par>
                            <p:par>
                              <p:cTn id="357" fill="hold">
                                <p:stCondLst>
                                  <p:cond delay="108500"/>
                                </p:stCondLst>
                                <p:childTnLst>
                                  <p:par>
                                    <p:cTn id="358" presetID="11" presetClass="entr" presetSubtype="0" fill="hold" grpId="0" nodeType="afterEffect">
                                      <p:stCondLst>
                                        <p:cond delay="0"/>
                                      </p:stCondLst>
                                      <p:childTnLst>
                                        <p:set>
                                          <p:cBhvr>
                                            <p:cTn id="359" dur="1000">
                                              <p:stCondLst>
                                                <p:cond delay="0"/>
                                              </p:stCondLst>
                                            </p:cTn>
                                            <p:tgtEl>
                                              <p:spTgt spid="443"/>
                                            </p:tgtEl>
                                            <p:attrNameLst>
                                              <p:attrName>style.visibility</p:attrName>
                                            </p:attrNameLst>
                                          </p:cBhvr>
                                          <p:to>
                                            <p:strVal val="visible"/>
                                          </p:to>
                                        </p:set>
                                      </p:childTnLst>
                                    </p:cTn>
                                  </p:par>
                                </p:childTnLst>
                              </p:cTn>
                            </p:par>
                            <p:par>
                              <p:cTn id="360" fill="hold">
                                <p:stCondLst>
                                  <p:cond delay="109500"/>
                                </p:stCondLst>
                                <p:childTnLst>
                                  <p:par>
                                    <p:cTn id="361" presetID="11" presetClass="entr" presetSubtype="0" fill="hold" grpId="0" nodeType="afterEffect">
                                      <p:stCondLst>
                                        <p:cond delay="0"/>
                                      </p:stCondLst>
                                      <p:childTnLst>
                                        <p:set>
                                          <p:cBhvr>
                                            <p:cTn id="362" dur="1000">
                                              <p:stCondLst>
                                                <p:cond delay="0"/>
                                              </p:stCondLst>
                                            </p:cTn>
                                            <p:tgtEl>
                                              <p:spTgt spid="444"/>
                                            </p:tgtEl>
                                            <p:attrNameLst>
                                              <p:attrName>style.visibility</p:attrName>
                                            </p:attrNameLst>
                                          </p:cBhvr>
                                          <p:to>
                                            <p:strVal val="visible"/>
                                          </p:to>
                                        </p:set>
                                      </p:childTnLst>
                                    </p:cTn>
                                  </p:par>
                                </p:childTnLst>
                              </p:cTn>
                            </p:par>
                            <p:par>
                              <p:cTn id="363" fill="hold">
                                <p:stCondLst>
                                  <p:cond delay="110500"/>
                                </p:stCondLst>
                                <p:childTnLst>
                                  <p:par>
                                    <p:cTn id="364" presetID="11" presetClass="entr" presetSubtype="0" fill="hold" grpId="0" nodeType="afterEffect">
                                      <p:stCondLst>
                                        <p:cond delay="0"/>
                                      </p:stCondLst>
                                      <p:childTnLst>
                                        <p:set>
                                          <p:cBhvr>
                                            <p:cTn id="365" dur="1000">
                                              <p:stCondLst>
                                                <p:cond delay="0"/>
                                              </p:stCondLst>
                                            </p:cTn>
                                            <p:tgtEl>
                                              <p:spTgt spid="445"/>
                                            </p:tgtEl>
                                            <p:attrNameLst>
                                              <p:attrName>style.visibility</p:attrName>
                                            </p:attrNameLst>
                                          </p:cBhvr>
                                          <p:to>
                                            <p:strVal val="visible"/>
                                          </p:to>
                                        </p:set>
                                      </p:childTnLst>
                                    </p:cTn>
                                  </p:par>
                                </p:childTnLst>
                              </p:cTn>
                            </p:par>
                            <p:par>
                              <p:cTn id="366" fill="hold">
                                <p:stCondLst>
                                  <p:cond delay="111500"/>
                                </p:stCondLst>
                                <p:childTnLst>
                                  <p:par>
                                    <p:cTn id="367" presetID="11" presetClass="entr" presetSubtype="0" fill="hold" grpId="0" nodeType="afterEffect">
                                      <p:stCondLst>
                                        <p:cond delay="0"/>
                                      </p:stCondLst>
                                      <p:childTnLst>
                                        <p:set>
                                          <p:cBhvr>
                                            <p:cTn id="368" dur="1000">
                                              <p:stCondLst>
                                                <p:cond delay="0"/>
                                              </p:stCondLst>
                                            </p:cTn>
                                            <p:tgtEl>
                                              <p:spTgt spid="446"/>
                                            </p:tgtEl>
                                            <p:attrNameLst>
                                              <p:attrName>style.visibility</p:attrName>
                                            </p:attrNameLst>
                                          </p:cBhvr>
                                          <p:to>
                                            <p:strVal val="visible"/>
                                          </p:to>
                                        </p:set>
                                      </p:childTnLst>
                                    </p:cTn>
                                  </p:par>
                                </p:childTnLst>
                              </p:cTn>
                            </p:par>
                            <p:par>
                              <p:cTn id="369" fill="hold">
                                <p:stCondLst>
                                  <p:cond delay="112500"/>
                                </p:stCondLst>
                                <p:childTnLst>
                                  <p:par>
                                    <p:cTn id="370" presetID="11" presetClass="entr" presetSubtype="0" fill="hold" grpId="0" nodeType="afterEffect">
                                      <p:stCondLst>
                                        <p:cond delay="0"/>
                                      </p:stCondLst>
                                      <p:childTnLst>
                                        <p:set>
                                          <p:cBhvr>
                                            <p:cTn id="371" dur="1000">
                                              <p:stCondLst>
                                                <p:cond delay="0"/>
                                              </p:stCondLst>
                                            </p:cTn>
                                            <p:tgtEl>
                                              <p:spTgt spid="447"/>
                                            </p:tgtEl>
                                            <p:attrNameLst>
                                              <p:attrName>style.visibility</p:attrName>
                                            </p:attrNameLst>
                                          </p:cBhvr>
                                          <p:to>
                                            <p:strVal val="visible"/>
                                          </p:to>
                                        </p:set>
                                      </p:childTnLst>
                                    </p:cTn>
                                  </p:par>
                                </p:childTnLst>
                              </p:cTn>
                            </p:par>
                            <p:par>
                              <p:cTn id="372" fill="hold">
                                <p:stCondLst>
                                  <p:cond delay="113500"/>
                                </p:stCondLst>
                                <p:childTnLst>
                                  <p:par>
                                    <p:cTn id="373" presetID="11" presetClass="entr" presetSubtype="0" fill="hold" grpId="0" nodeType="afterEffect">
                                      <p:stCondLst>
                                        <p:cond delay="0"/>
                                      </p:stCondLst>
                                      <p:childTnLst>
                                        <p:set>
                                          <p:cBhvr>
                                            <p:cTn id="374" dur="1000">
                                              <p:stCondLst>
                                                <p:cond delay="0"/>
                                              </p:stCondLst>
                                            </p:cTn>
                                            <p:tgtEl>
                                              <p:spTgt spid="448"/>
                                            </p:tgtEl>
                                            <p:attrNameLst>
                                              <p:attrName>style.visibility</p:attrName>
                                            </p:attrNameLst>
                                          </p:cBhvr>
                                          <p:to>
                                            <p:strVal val="visible"/>
                                          </p:to>
                                        </p:set>
                                      </p:childTnLst>
                                    </p:cTn>
                                  </p:par>
                                </p:childTnLst>
                              </p:cTn>
                            </p:par>
                            <p:par>
                              <p:cTn id="375" fill="hold">
                                <p:stCondLst>
                                  <p:cond delay="114500"/>
                                </p:stCondLst>
                                <p:childTnLst>
                                  <p:par>
                                    <p:cTn id="376" presetID="11" presetClass="entr" presetSubtype="0" fill="hold" grpId="0" nodeType="afterEffect">
                                      <p:stCondLst>
                                        <p:cond delay="0"/>
                                      </p:stCondLst>
                                      <p:childTnLst>
                                        <p:set>
                                          <p:cBhvr>
                                            <p:cTn id="377" dur="1000">
                                              <p:stCondLst>
                                                <p:cond delay="0"/>
                                              </p:stCondLst>
                                            </p:cTn>
                                            <p:tgtEl>
                                              <p:spTgt spid="449"/>
                                            </p:tgtEl>
                                            <p:attrNameLst>
                                              <p:attrName>style.visibility</p:attrName>
                                            </p:attrNameLst>
                                          </p:cBhvr>
                                          <p:to>
                                            <p:strVal val="visible"/>
                                          </p:to>
                                        </p:set>
                                      </p:childTnLst>
                                    </p:cTn>
                                  </p:par>
                                </p:childTnLst>
                              </p:cTn>
                            </p:par>
                            <p:par>
                              <p:cTn id="378" fill="hold">
                                <p:stCondLst>
                                  <p:cond delay="115500"/>
                                </p:stCondLst>
                                <p:childTnLst>
                                  <p:par>
                                    <p:cTn id="379" presetID="11" presetClass="entr" presetSubtype="0" fill="hold" grpId="0" nodeType="afterEffect">
                                      <p:stCondLst>
                                        <p:cond delay="0"/>
                                      </p:stCondLst>
                                      <p:childTnLst>
                                        <p:set>
                                          <p:cBhvr>
                                            <p:cTn id="380" dur="1000">
                                              <p:stCondLst>
                                                <p:cond delay="0"/>
                                              </p:stCondLst>
                                            </p:cTn>
                                            <p:tgtEl>
                                              <p:spTgt spid="450"/>
                                            </p:tgtEl>
                                            <p:attrNameLst>
                                              <p:attrName>style.visibility</p:attrName>
                                            </p:attrNameLst>
                                          </p:cBhvr>
                                          <p:to>
                                            <p:strVal val="visible"/>
                                          </p:to>
                                        </p:set>
                                      </p:childTnLst>
                                    </p:cTn>
                                  </p:par>
                                </p:childTnLst>
                              </p:cTn>
                            </p:par>
                            <p:par>
                              <p:cTn id="381" fill="hold">
                                <p:stCondLst>
                                  <p:cond delay="116500"/>
                                </p:stCondLst>
                                <p:childTnLst>
                                  <p:par>
                                    <p:cTn id="382" presetID="11" presetClass="entr" presetSubtype="0" fill="hold" grpId="0" nodeType="afterEffect">
                                      <p:stCondLst>
                                        <p:cond delay="0"/>
                                      </p:stCondLst>
                                      <p:childTnLst>
                                        <p:set>
                                          <p:cBhvr>
                                            <p:cTn id="383" dur="1000">
                                              <p:stCondLst>
                                                <p:cond delay="0"/>
                                              </p:stCondLst>
                                            </p:cTn>
                                            <p:tgtEl>
                                              <p:spTgt spid="451"/>
                                            </p:tgtEl>
                                            <p:attrNameLst>
                                              <p:attrName>style.visibility</p:attrName>
                                            </p:attrNameLst>
                                          </p:cBhvr>
                                          <p:to>
                                            <p:strVal val="visible"/>
                                          </p:to>
                                        </p:set>
                                      </p:childTnLst>
                                    </p:cTn>
                                  </p:par>
                                </p:childTnLst>
                              </p:cTn>
                            </p:par>
                            <p:par>
                              <p:cTn id="384" fill="hold">
                                <p:stCondLst>
                                  <p:cond delay="117500"/>
                                </p:stCondLst>
                                <p:childTnLst>
                                  <p:par>
                                    <p:cTn id="385" presetID="11" presetClass="entr" presetSubtype="0" fill="hold" grpId="0" nodeType="afterEffect">
                                      <p:stCondLst>
                                        <p:cond delay="0"/>
                                      </p:stCondLst>
                                      <p:childTnLst>
                                        <p:set>
                                          <p:cBhvr>
                                            <p:cTn id="386" dur="1000">
                                              <p:stCondLst>
                                                <p:cond delay="0"/>
                                              </p:stCondLst>
                                            </p:cTn>
                                            <p:tgtEl>
                                              <p:spTgt spid="452"/>
                                            </p:tgtEl>
                                            <p:attrNameLst>
                                              <p:attrName>style.visibility</p:attrName>
                                            </p:attrNameLst>
                                          </p:cBhvr>
                                          <p:to>
                                            <p:strVal val="visible"/>
                                          </p:to>
                                        </p:set>
                                      </p:childTnLst>
                                    </p:cTn>
                                  </p:par>
                                </p:childTnLst>
                              </p:cTn>
                            </p:par>
                            <p:par>
                              <p:cTn id="387" fill="hold">
                                <p:stCondLst>
                                  <p:cond delay="118500"/>
                                </p:stCondLst>
                                <p:childTnLst>
                                  <p:par>
                                    <p:cTn id="388" presetID="11" presetClass="entr" presetSubtype="0" fill="hold" grpId="0" nodeType="afterEffect">
                                      <p:stCondLst>
                                        <p:cond delay="0"/>
                                      </p:stCondLst>
                                      <p:childTnLst>
                                        <p:set>
                                          <p:cBhvr>
                                            <p:cTn id="389" dur="1000">
                                              <p:stCondLst>
                                                <p:cond delay="0"/>
                                              </p:stCondLst>
                                            </p:cTn>
                                            <p:tgtEl>
                                              <p:spTgt spid="453"/>
                                            </p:tgtEl>
                                            <p:attrNameLst>
                                              <p:attrName>style.visibility</p:attrName>
                                            </p:attrNameLst>
                                          </p:cBhvr>
                                          <p:to>
                                            <p:strVal val="visible"/>
                                          </p:to>
                                        </p:set>
                                      </p:childTnLst>
                                    </p:cTn>
                                  </p:par>
                                </p:childTnLst>
                              </p:cTn>
                            </p:par>
                            <p:par>
                              <p:cTn id="390" fill="hold">
                                <p:stCondLst>
                                  <p:cond delay="119500"/>
                                </p:stCondLst>
                                <p:childTnLst>
                                  <p:par>
                                    <p:cTn id="391" presetID="11" presetClass="entr" presetSubtype="0" fill="hold" grpId="0" nodeType="afterEffect">
                                      <p:stCondLst>
                                        <p:cond delay="0"/>
                                      </p:stCondLst>
                                      <p:childTnLst>
                                        <p:set>
                                          <p:cBhvr>
                                            <p:cTn id="392" dur="1000">
                                              <p:stCondLst>
                                                <p:cond delay="0"/>
                                              </p:stCondLst>
                                            </p:cTn>
                                            <p:tgtEl>
                                              <p:spTgt spid="454"/>
                                            </p:tgtEl>
                                            <p:attrNameLst>
                                              <p:attrName>style.visibility</p:attrName>
                                            </p:attrNameLst>
                                          </p:cBhvr>
                                          <p:to>
                                            <p:strVal val="visible"/>
                                          </p:to>
                                        </p:set>
                                      </p:childTnLst>
                                    </p:cTn>
                                  </p:par>
                                </p:childTnLst>
                              </p:cTn>
                            </p:par>
                            <p:par>
                              <p:cTn id="393" fill="hold">
                                <p:stCondLst>
                                  <p:cond delay="120500"/>
                                </p:stCondLst>
                                <p:childTnLst>
                                  <p:par>
                                    <p:cTn id="394" presetID="11" presetClass="entr" presetSubtype="0" fill="hold" grpId="0" nodeType="afterEffect">
                                      <p:stCondLst>
                                        <p:cond delay="0"/>
                                      </p:stCondLst>
                                      <p:childTnLst>
                                        <p:set>
                                          <p:cBhvr>
                                            <p:cTn id="395" dur="1000">
                                              <p:stCondLst>
                                                <p:cond delay="0"/>
                                              </p:stCondLst>
                                            </p:cTn>
                                            <p:tgtEl>
                                              <p:spTgt spid="455"/>
                                            </p:tgtEl>
                                            <p:attrNameLst>
                                              <p:attrName>style.visibility</p:attrName>
                                            </p:attrNameLst>
                                          </p:cBhvr>
                                          <p:to>
                                            <p:strVal val="visible"/>
                                          </p:to>
                                        </p:set>
                                      </p:childTnLst>
                                    </p:cTn>
                                  </p:par>
                                </p:childTnLst>
                              </p:cTn>
                            </p:par>
                            <p:par>
                              <p:cTn id="396" fill="hold">
                                <p:stCondLst>
                                  <p:cond delay="121500"/>
                                </p:stCondLst>
                                <p:childTnLst>
                                  <p:par>
                                    <p:cTn id="397" presetID="11" presetClass="entr" presetSubtype="0" fill="hold" grpId="0" nodeType="afterEffect">
                                      <p:stCondLst>
                                        <p:cond delay="0"/>
                                      </p:stCondLst>
                                      <p:childTnLst>
                                        <p:set>
                                          <p:cBhvr>
                                            <p:cTn id="398" dur="1000">
                                              <p:stCondLst>
                                                <p:cond delay="0"/>
                                              </p:stCondLst>
                                            </p:cTn>
                                            <p:tgtEl>
                                              <p:spTgt spid="456"/>
                                            </p:tgtEl>
                                            <p:attrNameLst>
                                              <p:attrName>style.visibility</p:attrName>
                                            </p:attrNameLst>
                                          </p:cBhvr>
                                          <p:to>
                                            <p:strVal val="visible"/>
                                          </p:to>
                                        </p:set>
                                      </p:childTnLst>
                                    </p:cTn>
                                  </p:par>
                                </p:childTnLst>
                              </p:cTn>
                            </p:par>
                            <p:par>
                              <p:cTn id="399" fill="hold">
                                <p:stCondLst>
                                  <p:cond delay="122500"/>
                                </p:stCondLst>
                                <p:childTnLst>
                                  <p:par>
                                    <p:cTn id="400" presetID="11" presetClass="entr" presetSubtype="0" fill="hold" grpId="0" nodeType="afterEffect">
                                      <p:stCondLst>
                                        <p:cond delay="0"/>
                                      </p:stCondLst>
                                      <p:childTnLst>
                                        <p:set>
                                          <p:cBhvr>
                                            <p:cTn id="401" dur="1000">
                                              <p:stCondLst>
                                                <p:cond delay="0"/>
                                              </p:stCondLst>
                                            </p:cTn>
                                            <p:tgtEl>
                                              <p:spTgt spid="457"/>
                                            </p:tgtEl>
                                            <p:attrNameLst>
                                              <p:attrName>style.visibility</p:attrName>
                                            </p:attrNameLst>
                                          </p:cBhvr>
                                          <p:to>
                                            <p:strVal val="visible"/>
                                          </p:to>
                                        </p:set>
                                      </p:childTnLst>
                                    </p:cTn>
                                  </p:par>
                                </p:childTnLst>
                              </p:cTn>
                            </p:par>
                            <p:par>
                              <p:cTn id="402" fill="hold">
                                <p:stCondLst>
                                  <p:cond delay="123500"/>
                                </p:stCondLst>
                                <p:childTnLst>
                                  <p:par>
                                    <p:cTn id="403" presetID="11" presetClass="entr" presetSubtype="0" fill="hold" grpId="0" nodeType="afterEffect">
                                      <p:stCondLst>
                                        <p:cond delay="0"/>
                                      </p:stCondLst>
                                      <p:childTnLst>
                                        <p:set>
                                          <p:cBhvr>
                                            <p:cTn id="404" dur="1000">
                                              <p:stCondLst>
                                                <p:cond delay="0"/>
                                              </p:stCondLst>
                                            </p:cTn>
                                            <p:tgtEl>
                                              <p:spTgt spid="458"/>
                                            </p:tgtEl>
                                            <p:attrNameLst>
                                              <p:attrName>style.visibility</p:attrName>
                                            </p:attrNameLst>
                                          </p:cBhvr>
                                          <p:to>
                                            <p:strVal val="visible"/>
                                          </p:to>
                                        </p:set>
                                      </p:childTnLst>
                                    </p:cTn>
                                  </p:par>
                                </p:childTnLst>
                              </p:cTn>
                            </p:par>
                            <p:par>
                              <p:cTn id="405" fill="hold">
                                <p:stCondLst>
                                  <p:cond delay="124500"/>
                                </p:stCondLst>
                                <p:childTnLst>
                                  <p:par>
                                    <p:cTn id="406" presetID="11" presetClass="entr" presetSubtype="0" fill="hold" grpId="0" nodeType="afterEffect">
                                      <p:stCondLst>
                                        <p:cond delay="0"/>
                                      </p:stCondLst>
                                      <p:childTnLst>
                                        <p:set>
                                          <p:cBhvr>
                                            <p:cTn id="407" dur="1000">
                                              <p:stCondLst>
                                                <p:cond delay="0"/>
                                              </p:stCondLst>
                                            </p:cTn>
                                            <p:tgtEl>
                                              <p:spTgt spid="459"/>
                                            </p:tgtEl>
                                            <p:attrNameLst>
                                              <p:attrName>style.visibility</p:attrName>
                                            </p:attrNameLst>
                                          </p:cBhvr>
                                          <p:to>
                                            <p:strVal val="visible"/>
                                          </p:to>
                                        </p:set>
                                      </p:childTnLst>
                                    </p:cTn>
                                  </p:par>
                                </p:childTnLst>
                              </p:cTn>
                            </p:par>
                            <p:par>
                              <p:cTn id="408" fill="hold">
                                <p:stCondLst>
                                  <p:cond delay="125500"/>
                                </p:stCondLst>
                                <p:childTnLst>
                                  <p:par>
                                    <p:cTn id="409" presetID="11" presetClass="entr" presetSubtype="0" fill="hold" grpId="0" nodeType="afterEffect">
                                      <p:stCondLst>
                                        <p:cond delay="0"/>
                                      </p:stCondLst>
                                      <p:childTnLst>
                                        <p:set>
                                          <p:cBhvr>
                                            <p:cTn id="410" dur="1000">
                                              <p:stCondLst>
                                                <p:cond delay="0"/>
                                              </p:stCondLst>
                                            </p:cTn>
                                            <p:tgtEl>
                                              <p:spTgt spid="460"/>
                                            </p:tgtEl>
                                            <p:attrNameLst>
                                              <p:attrName>style.visibility</p:attrName>
                                            </p:attrNameLst>
                                          </p:cBhvr>
                                          <p:to>
                                            <p:strVal val="visible"/>
                                          </p:to>
                                        </p:set>
                                      </p:childTnLst>
                                    </p:cTn>
                                  </p:par>
                                </p:childTnLst>
                              </p:cTn>
                            </p:par>
                            <p:par>
                              <p:cTn id="411" fill="hold">
                                <p:stCondLst>
                                  <p:cond delay="126500"/>
                                </p:stCondLst>
                                <p:childTnLst>
                                  <p:par>
                                    <p:cTn id="412" presetID="11" presetClass="entr" presetSubtype="0" fill="hold" grpId="0" nodeType="afterEffect">
                                      <p:stCondLst>
                                        <p:cond delay="0"/>
                                      </p:stCondLst>
                                      <p:childTnLst>
                                        <p:set>
                                          <p:cBhvr>
                                            <p:cTn id="413" dur="1000">
                                              <p:stCondLst>
                                                <p:cond delay="0"/>
                                              </p:stCondLst>
                                            </p:cTn>
                                            <p:tgtEl>
                                              <p:spTgt spid="461"/>
                                            </p:tgtEl>
                                            <p:attrNameLst>
                                              <p:attrName>style.visibility</p:attrName>
                                            </p:attrNameLst>
                                          </p:cBhvr>
                                          <p:to>
                                            <p:strVal val="visible"/>
                                          </p:to>
                                        </p:set>
                                      </p:childTnLst>
                                    </p:cTn>
                                  </p:par>
                                </p:childTnLst>
                              </p:cTn>
                            </p:par>
                            <p:par>
                              <p:cTn id="414" fill="hold">
                                <p:stCondLst>
                                  <p:cond delay="127500"/>
                                </p:stCondLst>
                                <p:childTnLst>
                                  <p:par>
                                    <p:cTn id="415" presetID="11" presetClass="entr" presetSubtype="0" fill="hold" grpId="0" nodeType="afterEffect">
                                      <p:stCondLst>
                                        <p:cond delay="0"/>
                                      </p:stCondLst>
                                      <p:childTnLst>
                                        <p:set>
                                          <p:cBhvr>
                                            <p:cTn id="416" dur="1000">
                                              <p:stCondLst>
                                                <p:cond delay="0"/>
                                              </p:stCondLst>
                                            </p:cTn>
                                            <p:tgtEl>
                                              <p:spTgt spid="462"/>
                                            </p:tgtEl>
                                            <p:attrNameLst>
                                              <p:attrName>style.visibility</p:attrName>
                                            </p:attrNameLst>
                                          </p:cBhvr>
                                          <p:to>
                                            <p:strVal val="visible"/>
                                          </p:to>
                                        </p:set>
                                      </p:childTnLst>
                                    </p:cTn>
                                  </p:par>
                                </p:childTnLst>
                              </p:cTn>
                            </p:par>
                            <p:par>
                              <p:cTn id="417" fill="hold">
                                <p:stCondLst>
                                  <p:cond delay="128500"/>
                                </p:stCondLst>
                                <p:childTnLst>
                                  <p:par>
                                    <p:cTn id="418" presetID="11" presetClass="entr" presetSubtype="0" fill="hold" grpId="0" nodeType="afterEffect">
                                      <p:stCondLst>
                                        <p:cond delay="0"/>
                                      </p:stCondLst>
                                      <p:childTnLst>
                                        <p:set>
                                          <p:cBhvr>
                                            <p:cTn id="419" dur="1000">
                                              <p:stCondLst>
                                                <p:cond delay="0"/>
                                              </p:stCondLst>
                                            </p:cTn>
                                            <p:tgtEl>
                                              <p:spTgt spid="463"/>
                                            </p:tgtEl>
                                            <p:attrNameLst>
                                              <p:attrName>style.visibility</p:attrName>
                                            </p:attrNameLst>
                                          </p:cBhvr>
                                          <p:to>
                                            <p:strVal val="visible"/>
                                          </p:to>
                                        </p:set>
                                      </p:childTnLst>
                                    </p:cTn>
                                  </p:par>
                                </p:childTnLst>
                              </p:cTn>
                            </p:par>
                            <p:par>
                              <p:cTn id="420" fill="hold">
                                <p:stCondLst>
                                  <p:cond delay="129500"/>
                                </p:stCondLst>
                                <p:childTnLst>
                                  <p:par>
                                    <p:cTn id="421" presetID="11" presetClass="entr" presetSubtype="0" fill="hold" grpId="0" nodeType="afterEffect">
                                      <p:stCondLst>
                                        <p:cond delay="0"/>
                                      </p:stCondLst>
                                      <p:childTnLst>
                                        <p:set>
                                          <p:cBhvr>
                                            <p:cTn id="422" dur="1000">
                                              <p:stCondLst>
                                                <p:cond delay="0"/>
                                              </p:stCondLst>
                                            </p:cTn>
                                            <p:tgtEl>
                                              <p:spTgt spid="464"/>
                                            </p:tgtEl>
                                            <p:attrNameLst>
                                              <p:attrName>style.visibility</p:attrName>
                                            </p:attrNameLst>
                                          </p:cBhvr>
                                          <p:to>
                                            <p:strVal val="visible"/>
                                          </p:to>
                                        </p:set>
                                      </p:childTnLst>
                                    </p:cTn>
                                  </p:par>
                                </p:childTnLst>
                              </p:cTn>
                            </p:par>
                            <p:par>
                              <p:cTn id="423" fill="hold">
                                <p:stCondLst>
                                  <p:cond delay="130500"/>
                                </p:stCondLst>
                                <p:childTnLst>
                                  <p:par>
                                    <p:cTn id="424" presetID="11" presetClass="entr" presetSubtype="0" fill="hold" grpId="0" nodeType="afterEffect">
                                      <p:stCondLst>
                                        <p:cond delay="0"/>
                                      </p:stCondLst>
                                      <p:childTnLst>
                                        <p:set>
                                          <p:cBhvr>
                                            <p:cTn id="425" dur="1000">
                                              <p:stCondLst>
                                                <p:cond delay="0"/>
                                              </p:stCondLst>
                                            </p:cTn>
                                            <p:tgtEl>
                                              <p:spTgt spid="465"/>
                                            </p:tgtEl>
                                            <p:attrNameLst>
                                              <p:attrName>style.visibility</p:attrName>
                                            </p:attrNameLst>
                                          </p:cBhvr>
                                          <p:to>
                                            <p:strVal val="visible"/>
                                          </p:to>
                                        </p:set>
                                      </p:childTnLst>
                                    </p:cTn>
                                  </p:par>
                                </p:childTnLst>
                              </p:cTn>
                            </p:par>
                            <p:par>
                              <p:cTn id="426" fill="hold">
                                <p:stCondLst>
                                  <p:cond delay="131500"/>
                                </p:stCondLst>
                                <p:childTnLst>
                                  <p:par>
                                    <p:cTn id="427" presetID="11" presetClass="entr" presetSubtype="0" fill="hold" grpId="0" nodeType="afterEffect">
                                      <p:stCondLst>
                                        <p:cond delay="0"/>
                                      </p:stCondLst>
                                      <p:childTnLst>
                                        <p:set>
                                          <p:cBhvr>
                                            <p:cTn id="428" dur="1000">
                                              <p:stCondLst>
                                                <p:cond delay="0"/>
                                              </p:stCondLst>
                                            </p:cTn>
                                            <p:tgtEl>
                                              <p:spTgt spid="466"/>
                                            </p:tgtEl>
                                            <p:attrNameLst>
                                              <p:attrName>style.visibility</p:attrName>
                                            </p:attrNameLst>
                                          </p:cBhvr>
                                          <p:to>
                                            <p:strVal val="visible"/>
                                          </p:to>
                                        </p:set>
                                      </p:childTnLst>
                                    </p:cTn>
                                  </p:par>
                                </p:childTnLst>
                              </p:cTn>
                            </p:par>
                            <p:par>
                              <p:cTn id="429" fill="hold">
                                <p:stCondLst>
                                  <p:cond delay="132500"/>
                                </p:stCondLst>
                                <p:childTnLst>
                                  <p:par>
                                    <p:cTn id="430" presetID="11" presetClass="entr" presetSubtype="0" fill="hold" grpId="0" nodeType="afterEffect">
                                      <p:stCondLst>
                                        <p:cond delay="0"/>
                                      </p:stCondLst>
                                      <p:childTnLst>
                                        <p:set>
                                          <p:cBhvr>
                                            <p:cTn id="431" dur="1000">
                                              <p:stCondLst>
                                                <p:cond delay="0"/>
                                              </p:stCondLst>
                                            </p:cTn>
                                            <p:tgtEl>
                                              <p:spTgt spid="467"/>
                                            </p:tgtEl>
                                            <p:attrNameLst>
                                              <p:attrName>style.visibility</p:attrName>
                                            </p:attrNameLst>
                                          </p:cBhvr>
                                          <p:to>
                                            <p:strVal val="visible"/>
                                          </p:to>
                                        </p:set>
                                      </p:childTnLst>
                                    </p:cTn>
                                  </p:par>
                                </p:childTnLst>
                              </p:cTn>
                            </p:par>
                            <p:par>
                              <p:cTn id="432" fill="hold">
                                <p:stCondLst>
                                  <p:cond delay="133500"/>
                                </p:stCondLst>
                                <p:childTnLst>
                                  <p:par>
                                    <p:cTn id="433" presetID="11" presetClass="entr" presetSubtype="0" fill="hold" grpId="0" nodeType="afterEffect">
                                      <p:stCondLst>
                                        <p:cond delay="0"/>
                                      </p:stCondLst>
                                      <p:childTnLst>
                                        <p:set>
                                          <p:cBhvr>
                                            <p:cTn id="434" dur="1000">
                                              <p:stCondLst>
                                                <p:cond delay="0"/>
                                              </p:stCondLst>
                                            </p:cTn>
                                            <p:tgtEl>
                                              <p:spTgt spid="468"/>
                                            </p:tgtEl>
                                            <p:attrNameLst>
                                              <p:attrName>style.visibility</p:attrName>
                                            </p:attrNameLst>
                                          </p:cBhvr>
                                          <p:to>
                                            <p:strVal val="visible"/>
                                          </p:to>
                                        </p:set>
                                      </p:childTnLst>
                                    </p:cTn>
                                  </p:par>
                                </p:childTnLst>
                              </p:cTn>
                            </p:par>
                            <p:par>
                              <p:cTn id="435" fill="hold">
                                <p:stCondLst>
                                  <p:cond delay="134500"/>
                                </p:stCondLst>
                                <p:childTnLst>
                                  <p:par>
                                    <p:cTn id="436" presetID="11" presetClass="entr" presetSubtype="0" fill="hold" grpId="0" nodeType="afterEffect">
                                      <p:stCondLst>
                                        <p:cond delay="0"/>
                                      </p:stCondLst>
                                      <p:childTnLst>
                                        <p:set>
                                          <p:cBhvr>
                                            <p:cTn id="437" dur="1000">
                                              <p:stCondLst>
                                                <p:cond delay="0"/>
                                              </p:stCondLst>
                                            </p:cTn>
                                            <p:tgtEl>
                                              <p:spTgt spid="469"/>
                                            </p:tgtEl>
                                            <p:attrNameLst>
                                              <p:attrName>style.visibility</p:attrName>
                                            </p:attrNameLst>
                                          </p:cBhvr>
                                          <p:to>
                                            <p:strVal val="visible"/>
                                          </p:to>
                                        </p:set>
                                      </p:childTnLst>
                                    </p:cTn>
                                  </p:par>
                                </p:childTnLst>
                              </p:cTn>
                            </p:par>
                            <p:par>
                              <p:cTn id="438" fill="hold">
                                <p:stCondLst>
                                  <p:cond delay="135500"/>
                                </p:stCondLst>
                                <p:childTnLst>
                                  <p:par>
                                    <p:cTn id="439" presetID="11" presetClass="entr" presetSubtype="0" fill="hold" grpId="0" nodeType="afterEffect">
                                      <p:stCondLst>
                                        <p:cond delay="0"/>
                                      </p:stCondLst>
                                      <p:childTnLst>
                                        <p:set>
                                          <p:cBhvr>
                                            <p:cTn id="440" dur="1000">
                                              <p:stCondLst>
                                                <p:cond delay="0"/>
                                              </p:stCondLst>
                                            </p:cTn>
                                            <p:tgtEl>
                                              <p:spTgt spid="470"/>
                                            </p:tgtEl>
                                            <p:attrNameLst>
                                              <p:attrName>style.visibility</p:attrName>
                                            </p:attrNameLst>
                                          </p:cBhvr>
                                          <p:to>
                                            <p:strVal val="visible"/>
                                          </p:to>
                                        </p:set>
                                      </p:childTnLst>
                                    </p:cTn>
                                  </p:par>
                                </p:childTnLst>
                              </p:cTn>
                            </p:par>
                            <p:par>
                              <p:cTn id="441" fill="hold">
                                <p:stCondLst>
                                  <p:cond delay="136500"/>
                                </p:stCondLst>
                                <p:childTnLst>
                                  <p:par>
                                    <p:cTn id="442" presetID="11" presetClass="entr" presetSubtype="0" fill="hold" grpId="0" nodeType="afterEffect">
                                      <p:stCondLst>
                                        <p:cond delay="0"/>
                                      </p:stCondLst>
                                      <p:childTnLst>
                                        <p:set>
                                          <p:cBhvr>
                                            <p:cTn id="443" dur="1000">
                                              <p:stCondLst>
                                                <p:cond delay="0"/>
                                              </p:stCondLst>
                                            </p:cTn>
                                            <p:tgtEl>
                                              <p:spTgt spid="471"/>
                                            </p:tgtEl>
                                            <p:attrNameLst>
                                              <p:attrName>style.visibility</p:attrName>
                                            </p:attrNameLst>
                                          </p:cBhvr>
                                          <p:to>
                                            <p:strVal val="visible"/>
                                          </p:to>
                                        </p:set>
                                      </p:childTnLst>
                                    </p:cTn>
                                  </p:par>
                                </p:childTnLst>
                              </p:cTn>
                            </p:par>
                            <p:par>
                              <p:cTn id="444" fill="hold">
                                <p:stCondLst>
                                  <p:cond delay="137500"/>
                                </p:stCondLst>
                                <p:childTnLst>
                                  <p:par>
                                    <p:cTn id="445" presetID="11" presetClass="entr" presetSubtype="0" fill="hold" grpId="0" nodeType="afterEffect">
                                      <p:stCondLst>
                                        <p:cond delay="0"/>
                                      </p:stCondLst>
                                      <p:childTnLst>
                                        <p:set>
                                          <p:cBhvr>
                                            <p:cTn id="446" dur="1000">
                                              <p:stCondLst>
                                                <p:cond delay="0"/>
                                              </p:stCondLst>
                                            </p:cTn>
                                            <p:tgtEl>
                                              <p:spTgt spid="472"/>
                                            </p:tgtEl>
                                            <p:attrNameLst>
                                              <p:attrName>style.visibility</p:attrName>
                                            </p:attrNameLst>
                                          </p:cBhvr>
                                          <p:to>
                                            <p:strVal val="visible"/>
                                          </p:to>
                                        </p:set>
                                      </p:childTnLst>
                                    </p:cTn>
                                  </p:par>
                                </p:childTnLst>
                              </p:cTn>
                            </p:par>
                            <p:par>
                              <p:cTn id="447" fill="hold">
                                <p:stCondLst>
                                  <p:cond delay="138500"/>
                                </p:stCondLst>
                                <p:childTnLst>
                                  <p:par>
                                    <p:cTn id="448" presetID="11" presetClass="entr" presetSubtype="0" fill="hold" grpId="0" nodeType="afterEffect">
                                      <p:stCondLst>
                                        <p:cond delay="0"/>
                                      </p:stCondLst>
                                      <p:childTnLst>
                                        <p:set>
                                          <p:cBhvr>
                                            <p:cTn id="449" dur="1000">
                                              <p:stCondLst>
                                                <p:cond delay="0"/>
                                              </p:stCondLst>
                                            </p:cTn>
                                            <p:tgtEl>
                                              <p:spTgt spid="473"/>
                                            </p:tgtEl>
                                            <p:attrNameLst>
                                              <p:attrName>style.visibility</p:attrName>
                                            </p:attrNameLst>
                                          </p:cBhvr>
                                          <p:to>
                                            <p:strVal val="visible"/>
                                          </p:to>
                                        </p:set>
                                      </p:childTnLst>
                                    </p:cTn>
                                  </p:par>
                                </p:childTnLst>
                              </p:cTn>
                            </p:par>
                            <p:par>
                              <p:cTn id="450" fill="hold">
                                <p:stCondLst>
                                  <p:cond delay="139500"/>
                                </p:stCondLst>
                                <p:childTnLst>
                                  <p:par>
                                    <p:cTn id="451" presetID="11" presetClass="entr" presetSubtype="0" fill="hold" grpId="0" nodeType="afterEffect">
                                      <p:stCondLst>
                                        <p:cond delay="0"/>
                                      </p:stCondLst>
                                      <p:childTnLst>
                                        <p:set>
                                          <p:cBhvr>
                                            <p:cTn id="452" dur="1000">
                                              <p:stCondLst>
                                                <p:cond delay="0"/>
                                              </p:stCondLst>
                                            </p:cTn>
                                            <p:tgtEl>
                                              <p:spTgt spid="474"/>
                                            </p:tgtEl>
                                            <p:attrNameLst>
                                              <p:attrName>style.visibility</p:attrName>
                                            </p:attrNameLst>
                                          </p:cBhvr>
                                          <p:to>
                                            <p:strVal val="visible"/>
                                          </p:to>
                                        </p:set>
                                      </p:childTnLst>
                                    </p:cTn>
                                  </p:par>
                                </p:childTnLst>
                              </p:cTn>
                            </p:par>
                            <p:par>
                              <p:cTn id="453" fill="hold">
                                <p:stCondLst>
                                  <p:cond delay="140500"/>
                                </p:stCondLst>
                                <p:childTnLst>
                                  <p:par>
                                    <p:cTn id="454" presetID="11" presetClass="entr" presetSubtype="0" fill="hold" grpId="0" nodeType="afterEffect">
                                      <p:stCondLst>
                                        <p:cond delay="0"/>
                                      </p:stCondLst>
                                      <p:childTnLst>
                                        <p:set>
                                          <p:cBhvr>
                                            <p:cTn id="455" dur="1000">
                                              <p:stCondLst>
                                                <p:cond delay="0"/>
                                              </p:stCondLst>
                                            </p:cTn>
                                            <p:tgtEl>
                                              <p:spTgt spid="475"/>
                                            </p:tgtEl>
                                            <p:attrNameLst>
                                              <p:attrName>style.visibility</p:attrName>
                                            </p:attrNameLst>
                                          </p:cBhvr>
                                          <p:to>
                                            <p:strVal val="visible"/>
                                          </p:to>
                                        </p:set>
                                      </p:childTnLst>
                                    </p:cTn>
                                  </p:par>
                                </p:childTnLst>
                              </p:cTn>
                            </p:par>
                            <p:par>
                              <p:cTn id="456" fill="hold">
                                <p:stCondLst>
                                  <p:cond delay="141500"/>
                                </p:stCondLst>
                                <p:childTnLst>
                                  <p:par>
                                    <p:cTn id="457" presetID="11" presetClass="entr" presetSubtype="0" fill="hold" grpId="0" nodeType="afterEffect">
                                      <p:stCondLst>
                                        <p:cond delay="0"/>
                                      </p:stCondLst>
                                      <p:childTnLst>
                                        <p:set>
                                          <p:cBhvr>
                                            <p:cTn id="458" dur="1000">
                                              <p:stCondLst>
                                                <p:cond delay="0"/>
                                              </p:stCondLst>
                                            </p:cTn>
                                            <p:tgtEl>
                                              <p:spTgt spid="476"/>
                                            </p:tgtEl>
                                            <p:attrNameLst>
                                              <p:attrName>style.visibility</p:attrName>
                                            </p:attrNameLst>
                                          </p:cBhvr>
                                          <p:to>
                                            <p:strVal val="visible"/>
                                          </p:to>
                                        </p:set>
                                      </p:childTnLst>
                                    </p:cTn>
                                  </p:par>
                                </p:childTnLst>
                              </p:cTn>
                            </p:par>
                            <p:par>
                              <p:cTn id="459" fill="hold">
                                <p:stCondLst>
                                  <p:cond delay="142500"/>
                                </p:stCondLst>
                                <p:childTnLst>
                                  <p:par>
                                    <p:cTn id="460" presetID="11" presetClass="entr" presetSubtype="0" fill="hold" grpId="0" nodeType="afterEffect">
                                      <p:stCondLst>
                                        <p:cond delay="0"/>
                                      </p:stCondLst>
                                      <p:childTnLst>
                                        <p:set>
                                          <p:cBhvr>
                                            <p:cTn id="461" dur="1000">
                                              <p:stCondLst>
                                                <p:cond delay="0"/>
                                              </p:stCondLst>
                                            </p:cTn>
                                            <p:tgtEl>
                                              <p:spTgt spid="477"/>
                                            </p:tgtEl>
                                            <p:attrNameLst>
                                              <p:attrName>style.visibility</p:attrName>
                                            </p:attrNameLst>
                                          </p:cBhvr>
                                          <p:to>
                                            <p:strVal val="visible"/>
                                          </p:to>
                                        </p:set>
                                      </p:childTnLst>
                                    </p:cTn>
                                  </p:par>
                                </p:childTnLst>
                              </p:cTn>
                            </p:par>
                            <p:par>
                              <p:cTn id="462" fill="hold">
                                <p:stCondLst>
                                  <p:cond delay="143500"/>
                                </p:stCondLst>
                                <p:childTnLst>
                                  <p:par>
                                    <p:cTn id="463" presetID="11" presetClass="entr" presetSubtype="0" fill="hold" grpId="0" nodeType="afterEffect">
                                      <p:stCondLst>
                                        <p:cond delay="0"/>
                                      </p:stCondLst>
                                      <p:childTnLst>
                                        <p:set>
                                          <p:cBhvr>
                                            <p:cTn id="464" dur="1000">
                                              <p:stCondLst>
                                                <p:cond delay="0"/>
                                              </p:stCondLst>
                                            </p:cTn>
                                            <p:tgtEl>
                                              <p:spTgt spid="478"/>
                                            </p:tgtEl>
                                            <p:attrNameLst>
                                              <p:attrName>style.visibility</p:attrName>
                                            </p:attrNameLst>
                                          </p:cBhvr>
                                          <p:to>
                                            <p:strVal val="visible"/>
                                          </p:to>
                                        </p:set>
                                      </p:childTnLst>
                                    </p:cTn>
                                  </p:par>
                                </p:childTnLst>
                              </p:cTn>
                            </p:par>
                            <p:par>
                              <p:cTn id="465" fill="hold">
                                <p:stCondLst>
                                  <p:cond delay="144500"/>
                                </p:stCondLst>
                                <p:childTnLst>
                                  <p:par>
                                    <p:cTn id="466" presetID="11" presetClass="entr" presetSubtype="0" fill="hold" grpId="0" nodeType="afterEffect">
                                      <p:stCondLst>
                                        <p:cond delay="0"/>
                                      </p:stCondLst>
                                      <p:childTnLst>
                                        <p:set>
                                          <p:cBhvr>
                                            <p:cTn id="467" dur="1000">
                                              <p:stCondLst>
                                                <p:cond delay="0"/>
                                              </p:stCondLst>
                                            </p:cTn>
                                            <p:tgtEl>
                                              <p:spTgt spid="479"/>
                                            </p:tgtEl>
                                            <p:attrNameLst>
                                              <p:attrName>style.visibility</p:attrName>
                                            </p:attrNameLst>
                                          </p:cBhvr>
                                          <p:to>
                                            <p:strVal val="visible"/>
                                          </p:to>
                                        </p:set>
                                      </p:childTnLst>
                                    </p:cTn>
                                  </p:par>
                                </p:childTnLst>
                              </p:cTn>
                            </p:par>
                            <p:par>
                              <p:cTn id="468" fill="hold">
                                <p:stCondLst>
                                  <p:cond delay="145500"/>
                                </p:stCondLst>
                                <p:childTnLst>
                                  <p:par>
                                    <p:cTn id="469" presetID="11" presetClass="entr" presetSubtype="0" fill="hold" grpId="0" nodeType="afterEffect">
                                      <p:stCondLst>
                                        <p:cond delay="0"/>
                                      </p:stCondLst>
                                      <p:childTnLst>
                                        <p:set>
                                          <p:cBhvr>
                                            <p:cTn id="470" dur="1000">
                                              <p:stCondLst>
                                                <p:cond delay="0"/>
                                              </p:stCondLst>
                                            </p:cTn>
                                            <p:tgtEl>
                                              <p:spTgt spid="480"/>
                                            </p:tgtEl>
                                            <p:attrNameLst>
                                              <p:attrName>style.visibility</p:attrName>
                                            </p:attrNameLst>
                                          </p:cBhvr>
                                          <p:to>
                                            <p:strVal val="visible"/>
                                          </p:to>
                                        </p:set>
                                      </p:childTnLst>
                                    </p:cTn>
                                  </p:par>
                                </p:childTnLst>
                              </p:cTn>
                            </p:par>
                            <p:par>
                              <p:cTn id="471" fill="hold">
                                <p:stCondLst>
                                  <p:cond delay="146500"/>
                                </p:stCondLst>
                                <p:childTnLst>
                                  <p:par>
                                    <p:cTn id="472" presetID="11" presetClass="entr" presetSubtype="0" fill="hold" grpId="0" nodeType="afterEffect">
                                      <p:stCondLst>
                                        <p:cond delay="0"/>
                                      </p:stCondLst>
                                      <p:childTnLst>
                                        <p:set>
                                          <p:cBhvr>
                                            <p:cTn id="473" dur="1000">
                                              <p:stCondLst>
                                                <p:cond delay="0"/>
                                              </p:stCondLst>
                                            </p:cTn>
                                            <p:tgtEl>
                                              <p:spTgt spid="481"/>
                                            </p:tgtEl>
                                            <p:attrNameLst>
                                              <p:attrName>style.visibility</p:attrName>
                                            </p:attrNameLst>
                                          </p:cBhvr>
                                          <p:to>
                                            <p:strVal val="visible"/>
                                          </p:to>
                                        </p:set>
                                      </p:childTnLst>
                                    </p:cTn>
                                  </p:par>
                                </p:childTnLst>
                              </p:cTn>
                            </p:par>
                            <p:par>
                              <p:cTn id="474" fill="hold">
                                <p:stCondLst>
                                  <p:cond delay="147500"/>
                                </p:stCondLst>
                                <p:childTnLst>
                                  <p:par>
                                    <p:cTn id="475" presetID="11" presetClass="entr" presetSubtype="0" fill="hold" grpId="0" nodeType="afterEffect">
                                      <p:stCondLst>
                                        <p:cond delay="0"/>
                                      </p:stCondLst>
                                      <p:childTnLst>
                                        <p:set>
                                          <p:cBhvr>
                                            <p:cTn id="476" dur="1000">
                                              <p:stCondLst>
                                                <p:cond delay="0"/>
                                              </p:stCondLst>
                                            </p:cTn>
                                            <p:tgtEl>
                                              <p:spTgt spid="482"/>
                                            </p:tgtEl>
                                            <p:attrNameLst>
                                              <p:attrName>style.visibility</p:attrName>
                                            </p:attrNameLst>
                                          </p:cBhvr>
                                          <p:to>
                                            <p:strVal val="visible"/>
                                          </p:to>
                                        </p:set>
                                      </p:childTnLst>
                                    </p:cTn>
                                  </p:par>
                                </p:childTnLst>
                              </p:cTn>
                            </p:par>
                            <p:par>
                              <p:cTn id="477" fill="hold">
                                <p:stCondLst>
                                  <p:cond delay="148500"/>
                                </p:stCondLst>
                                <p:childTnLst>
                                  <p:par>
                                    <p:cTn id="478" presetID="11" presetClass="entr" presetSubtype="0" fill="hold" grpId="0" nodeType="afterEffect">
                                      <p:stCondLst>
                                        <p:cond delay="0"/>
                                      </p:stCondLst>
                                      <p:childTnLst>
                                        <p:set>
                                          <p:cBhvr>
                                            <p:cTn id="479" dur="1000">
                                              <p:stCondLst>
                                                <p:cond delay="0"/>
                                              </p:stCondLst>
                                            </p:cTn>
                                            <p:tgtEl>
                                              <p:spTgt spid="483"/>
                                            </p:tgtEl>
                                            <p:attrNameLst>
                                              <p:attrName>style.visibility</p:attrName>
                                            </p:attrNameLst>
                                          </p:cBhvr>
                                          <p:to>
                                            <p:strVal val="visible"/>
                                          </p:to>
                                        </p:set>
                                      </p:childTnLst>
                                    </p:cTn>
                                  </p:par>
                                </p:childTnLst>
                              </p:cTn>
                            </p:par>
                            <p:par>
                              <p:cTn id="480" fill="hold">
                                <p:stCondLst>
                                  <p:cond delay="149500"/>
                                </p:stCondLst>
                                <p:childTnLst>
                                  <p:par>
                                    <p:cTn id="481" presetID="11" presetClass="entr" presetSubtype="0" fill="hold" grpId="0" nodeType="afterEffect">
                                      <p:stCondLst>
                                        <p:cond delay="0"/>
                                      </p:stCondLst>
                                      <p:childTnLst>
                                        <p:set>
                                          <p:cBhvr>
                                            <p:cTn id="482" dur="1000">
                                              <p:stCondLst>
                                                <p:cond delay="0"/>
                                              </p:stCondLst>
                                            </p:cTn>
                                            <p:tgtEl>
                                              <p:spTgt spid="484"/>
                                            </p:tgtEl>
                                            <p:attrNameLst>
                                              <p:attrName>style.visibility</p:attrName>
                                            </p:attrNameLst>
                                          </p:cBhvr>
                                          <p:to>
                                            <p:strVal val="visible"/>
                                          </p:to>
                                        </p:set>
                                      </p:childTnLst>
                                    </p:cTn>
                                  </p:par>
                                </p:childTnLst>
                              </p:cTn>
                            </p:par>
                            <p:par>
                              <p:cTn id="483" fill="hold">
                                <p:stCondLst>
                                  <p:cond delay="150500"/>
                                </p:stCondLst>
                                <p:childTnLst>
                                  <p:par>
                                    <p:cTn id="484" presetID="11" presetClass="entr" presetSubtype="0" fill="hold" grpId="0" nodeType="afterEffect">
                                      <p:stCondLst>
                                        <p:cond delay="0"/>
                                      </p:stCondLst>
                                      <p:childTnLst>
                                        <p:set>
                                          <p:cBhvr>
                                            <p:cTn id="485" dur="1000">
                                              <p:stCondLst>
                                                <p:cond delay="0"/>
                                              </p:stCondLst>
                                            </p:cTn>
                                            <p:tgtEl>
                                              <p:spTgt spid="485"/>
                                            </p:tgtEl>
                                            <p:attrNameLst>
                                              <p:attrName>style.visibility</p:attrName>
                                            </p:attrNameLst>
                                          </p:cBhvr>
                                          <p:to>
                                            <p:strVal val="visible"/>
                                          </p:to>
                                        </p:set>
                                      </p:childTnLst>
                                    </p:cTn>
                                  </p:par>
                                </p:childTnLst>
                              </p:cTn>
                            </p:par>
                            <p:par>
                              <p:cTn id="486" fill="hold">
                                <p:stCondLst>
                                  <p:cond delay="151500"/>
                                </p:stCondLst>
                                <p:childTnLst>
                                  <p:par>
                                    <p:cTn id="487" presetID="11" presetClass="entr" presetSubtype="0" fill="hold" grpId="0" nodeType="afterEffect">
                                      <p:stCondLst>
                                        <p:cond delay="0"/>
                                      </p:stCondLst>
                                      <p:childTnLst>
                                        <p:set>
                                          <p:cBhvr>
                                            <p:cTn id="488" dur="1000">
                                              <p:stCondLst>
                                                <p:cond delay="0"/>
                                              </p:stCondLst>
                                            </p:cTn>
                                            <p:tgtEl>
                                              <p:spTgt spid="486"/>
                                            </p:tgtEl>
                                            <p:attrNameLst>
                                              <p:attrName>style.visibility</p:attrName>
                                            </p:attrNameLst>
                                          </p:cBhvr>
                                          <p:to>
                                            <p:strVal val="visible"/>
                                          </p:to>
                                        </p:set>
                                      </p:childTnLst>
                                    </p:cTn>
                                  </p:par>
                                </p:childTnLst>
                              </p:cTn>
                            </p:par>
                            <p:par>
                              <p:cTn id="489" fill="hold">
                                <p:stCondLst>
                                  <p:cond delay="152500"/>
                                </p:stCondLst>
                                <p:childTnLst>
                                  <p:par>
                                    <p:cTn id="490" presetID="11" presetClass="entr" presetSubtype="0" fill="hold" grpId="0" nodeType="afterEffect">
                                      <p:stCondLst>
                                        <p:cond delay="0"/>
                                      </p:stCondLst>
                                      <p:childTnLst>
                                        <p:set>
                                          <p:cBhvr>
                                            <p:cTn id="491" dur="1000">
                                              <p:stCondLst>
                                                <p:cond delay="0"/>
                                              </p:stCondLst>
                                            </p:cTn>
                                            <p:tgtEl>
                                              <p:spTgt spid="487"/>
                                            </p:tgtEl>
                                            <p:attrNameLst>
                                              <p:attrName>style.visibility</p:attrName>
                                            </p:attrNameLst>
                                          </p:cBhvr>
                                          <p:to>
                                            <p:strVal val="visible"/>
                                          </p:to>
                                        </p:set>
                                      </p:childTnLst>
                                    </p:cTn>
                                  </p:par>
                                </p:childTnLst>
                              </p:cTn>
                            </p:par>
                            <p:par>
                              <p:cTn id="492" fill="hold">
                                <p:stCondLst>
                                  <p:cond delay="153500"/>
                                </p:stCondLst>
                                <p:childTnLst>
                                  <p:par>
                                    <p:cTn id="493" presetID="11" presetClass="entr" presetSubtype="0" fill="hold" grpId="0" nodeType="afterEffect">
                                      <p:stCondLst>
                                        <p:cond delay="0"/>
                                      </p:stCondLst>
                                      <p:childTnLst>
                                        <p:set>
                                          <p:cBhvr>
                                            <p:cTn id="494" dur="1000">
                                              <p:stCondLst>
                                                <p:cond delay="0"/>
                                              </p:stCondLst>
                                            </p:cTn>
                                            <p:tgtEl>
                                              <p:spTgt spid="488"/>
                                            </p:tgtEl>
                                            <p:attrNameLst>
                                              <p:attrName>style.visibility</p:attrName>
                                            </p:attrNameLst>
                                          </p:cBhvr>
                                          <p:to>
                                            <p:strVal val="visible"/>
                                          </p:to>
                                        </p:set>
                                      </p:childTnLst>
                                    </p:cTn>
                                  </p:par>
                                </p:childTnLst>
                              </p:cTn>
                            </p:par>
                            <p:par>
                              <p:cTn id="495" fill="hold">
                                <p:stCondLst>
                                  <p:cond delay="154500"/>
                                </p:stCondLst>
                                <p:childTnLst>
                                  <p:par>
                                    <p:cTn id="496" presetID="11" presetClass="entr" presetSubtype="0" fill="hold" grpId="0" nodeType="afterEffect">
                                      <p:stCondLst>
                                        <p:cond delay="0"/>
                                      </p:stCondLst>
                                      <p:childTnLst>
                                        <p:set>
                                          <p:cBhvr>
                                            <p:cTn id="497" dur="1000">
                                              <p:stCondLst>
                                                <p:cond delay="0"/>
                                              </p:stCondLst>
                                            </p:cTn>
                                            <p:tgtEl>
                                              <p:spTgt spid="489"/>
                                            </p:tgtEl>
                                            <p:attrNameLst>
                                              <p:attrName>style.visibility</p:attrName>
                                            </p:attrNameLst>
                                          </p:cBhvr>
                                          <p:to>
                                            <p:strVal val="visible"/>
                                          </p:to>
                                        </p:set>
                                      </p:childTnLst>
                                    </p:cTn>
                                  </p:par>
                                </p:childTnLst>
                              </p:cTn>
                            </p:par>
                            <p:par>
                              <p:cTn id="498" fill="hold">
                                <p:stCondLst>
                                  <p:cond delay="155500"/>
                                </p:stCondLst>
                                <p:childTnLst>
                                  <p:par>
                                    <p:cTn id="499" presetID="11" presetClass="entr" presetSubtype="0" fill="hold" grpId="0" nodeType="afterEffect">
                                      <p:stCondLst>
                                        <p:cond delay="0"/>
                                      </p:stCondLst>
                                      <p:childTnLst>
                                        <p:set>
                                          <p:cBhvr>
                                            <p:cTn id="500" dur="1000">
                                              <p:stCondLst>
                                                <p:cond delay="0"/>
                                              </p:stCondLst>
                                            </p:cTn>
                                            <p:tgtEl>
                                              <p:spTgt spid="490"/>
                                            </p:tgtEl>
                                            <p:attrNameLst>
                                              <p:attrName>style.visibility</p:attrName>
                                            </p:attrNameLst>
                                          </p:cBhvr>
                                          <p:to>
                                            <p:strVal val="visible"/>
                                          </p:to>
                                        </p:set>
                                      </p:childTnLst>
                                    </p:cTn>
                                  </p:par>
                                </p:childTnLst>
                              </p:cTn>
                            </p:par>
                            <p:par>
                              <p:cTn id="501" fill="hold">
                                <p:stCondLst>
                                  <p:cond delay="156500"/>
                                </p:stCondLst>
                                <p:childTnLst>
                                  <p:par>
                                    <p:cTn id="502" presetID="11" presetClass="entr" presetSubtype="0" fill="hold" grpId="0" nodeType="afterEffect">
                                      <p:stCondLst>
                                        <p:cond delay="0"/>
                                      </p:stCondLst>
                                      <p:childTnLst>
                                        <p:set>
                                          <p:cBhvr>
                                            <p:cTn id="503" dur="1000">
                                              <p:stCondLst>
                                                <p:cond delay="0"/>
                                              </p:stCondLst>
                                            </p:cTn>
                                            <p:tgtEl>
                                              <p:spTgt spid="491"/>
                                            </p:tgtEl>
                                            <p:attrNameLst>
                                              <p:attrName>style.visibility</p:attrName>
                                            </p:attrNameLst>
                                          </p:cBhvr>
                                          <p:to>
                                            <p:strVal val="visible"/>
                                          </p:to>
                                        </p:set>
                                      </p:childTnLst>
                                    </p:cTn>
                                  </p:par>
                                </p:childTnLst>
                              </p:cTn>
                            </p:par>
                            <p:par>
                              <p:cTn id="504" fill="hold">
                                <p:stCondLst>
                                  <p:cond delay="157500"/>
                                </p:stCondLst>
                                <p:childTnLst>
                                  <p:par>
                                    <p:cTn id="505" presetID="11" presetClass="entr" presetSubtype="0" fill="hold" grpId="0" nodeType="afterEffect">
                                      <p:stCondLst>
                                        <p:cond delay="0"/>
                                      </p:stCondLst>
                                      <p:childTnLst>
                                        <p:set>
                                          <p:cBhvr>
                                            <p:cTn id="506" dur="1000">
                                              <p:stCondLst>
                                                <p:cond delay="0"/>
                                              </p:stCondLst>
                                            </p:cTn>
                                            <p:tgtEl>
                                              <p:spTgt spid="492"/>
                                            </p:tgtEl>
                                            <p:attrNameLst>
                                              <p:attrName>style.visibility</p:attrName>
                                            </p:attrNameLst>
                                          </p:cBhvr>
                                          <p:to>
                                            <p:strVal val="visible"/>
                                          </p:to>
                                        </p:set>
                                      </p:childTnLst>
                                    </p:cTn>
                                  </p:par>
                                </p:childTnLst>
                              </p:cTn>
                            </p:par>
                            <p:par>
                              <p:cTn id="507" fill="hold">
                                <p:stCondLst>
                                  <p:cond delay="158500"/>
                                </p:stCondLst>
                                <p:childTnLst>
                                  <p:par>
                                    <p:cTn id="508" presetID="11" presetClass="entr" presetSubtype="0" fill="hold" grpId="0" nodeType="afterEffect">
                                      <p:stCondLst>
                                        <p:cond delay="0"/>
                                      </p:stCondLst>
                                      <p:childTnLst>
                                        <p:set>
                                          <p:cBhvr>
                                            <p:cTn id="509" dur="1000">
                                              <p:stCondLst>
                                                <p:cond delay="0"/>
                                              </p:stCondLst>
                                            </p:cTn>
                                            <p:tgtEl>
                                              <p:spTgt spid="493"/>
                                            </p:tgtEl>
                                            <p:attrNameLst>
                                              <p:attrName>style.visibility</p:attrName>
                                            </p:attrNameLst>
                                          </p:cBhvr>
                                          <p:to>
                                            <p:strVal val="visible"/>
                                          </p:to>
                                        </p:set>
                                      </p:childTnLst>
                                    </p:cTn>
                                  </p:par>
                                </p:childTnLst>
                              </p:cTn>
                            </p:par>
                            <p:par>
                              <p:cTn id="510" fill="hold">
                                <p:stCondLst>
                                  <p:cond delay="159500"/>
                                </p:stCondLst>
                                <p:childTnLst>
                                  <p:par>
                                    <p:cTn id="511" presetID="11" presetClass="entr" presetSubtype="0" fill="hold" grpId="0" nodeType="afterEffect">
                                      <p:stCondLst>
                                        <p:cond delay="0"/>
                                      </p:stCondLst>
                                      <p:childTnLst>
                                        <p:set>
                                          <p:cBhvr>
                                            <p:cTn id="512" dur="1000">
                                              <p:stCondLst>
                                                <p:cond delay="0"/>
                                              </p:stCondLst>
                                            </p:cTn>
                                            <p:tgtEl>
                                              <p:spTgt spid="494"/>
                                            </p:tgtEl>
                                            <p:attrNameLst>
                                              <p:attrName>style.visibility</p:attrName>
                                            </p:attrNameLst>
                                          </p:cBhvr>
                                          <p:to>
                                            <p:strVal val="visible"/>
                                          </p:to>
                                        </p:set>
                                      </p:childTnLst>
                                    </p:cTn>
                                  </p:par>
                                </p:childTnLst>
                              </p:cTn>
                            </p:par>
                            <p:par>
                              <p:cTn id="513" fill="hold">
                                <p:stCondLst>
                                  <p:cond delay="160500"/>
                                </p:stCondLst>
                                <p:childTnLst>
                                  <p:par>
                                    <p:cTn id="514" presetID="11" presetClass="entr" presetSubtype="0" fill="hold" grpId="0" nodeType="afterEffect">
                                      <p:stCondLst>
                                        <p:cond delay="0"/>
                                      </p:stCondLst>
                                      <p:childTnLst>
                                        <p:set>
                                          <p:cBhvr>
                                            <p:cTn id="515" dur="1000">
                                              <p:stCondLst>
                                                <p:cond delay="0"/>
                                              </p:stCondLst>
                                            </p:cTn>
                                            <p:tgtEl>
                                              <p:spTgt spid="495"/>
                                            </p:tgtEl>
                                            <p:attrNameLst>
                                              <p:attrName>style.visibility</p:attrName>
                                            </p:attrNameLst>
                                          </p:cBhvr>
                                          <p:to>
                                            <p:strVal val="visible"/>
                                          </p:to>
                                        </p:set>
                                      </p:childTnLst>
                                    </p:cTn>
                                  </p:par>
                                </p:childTnLst>
                              </p:cTn>
                            </p:par>
                            <p:par>
                              <p:cTn id="516" fill="hold">
                                <p:stCondLst>
                                  <p:cond delay="161500"/>
                                </p:stCondLst>
                                <p:childTnLst>
                                  <p:par>
                                    <p:cTn id="517" presetID="11" presetClass="entr" presetSubtype="0" fill="hold" grpId="0" nodeType="afterEffect">
                                      <p:stCondLst>
                                        <p:cond delay="0"/>
                                      </p:stCondLst>
                                      <p:childTnLst>
                                        <p:set>
                                          <p:cBhvr>
                                            <p:cTn id="518" dur="1000">
                                              <p:stCondLst>
                                                <p:cond delay="0"/>
                                              </p:stCondLst>
                                            </p:cTn>
                                            <p:tgtEl>
                                              <p:spTgt spid="496"/>
                                            </p:tgtEl>
                                            <p:attrNameLst>
                                              <p:attrName>style.visibility</p:attrName>
                                            </p:attrNameLst>
                                          </p:cBhvr>
                                          <p:to>
                                            <p:strVal val="visible"/>
                                          </p:to>
                                        </p:set>
                                      </p:childTnLst>
                                    </p:cTn>
                                  </p:par>
                                </p:childTnLst>
                              </p:cTn>
                            </p:par>
                            <p:par>
                              <p:cTn id="519" fill="hold">
                                <p:stCondLst>
                                  <p:cond delay="162500"/>
                                </p:stCondLst>
                                <p:childTnLst>
                                  <p:par>
                                    <p:cTn id="520" presetID="11" presetClass="entr" presetSubtype="0" fill="hold" grpId="0" nodeType="afterEffect">
                                      <p:stCondLst>
                                        <p:cond delay="0"/>
                                      </p:stCondLst>
                                      <p:childTnLst>
                                        <p:set>
                                          <p:cBhvr>
                                            <p:cTn id="521" dur="1000">
                                              <p:stCondLst>
                                                <p:cond delay="0"/>
                                              </p:stCondLst>
                                            </p:cTn>
                                            <p:tgtEl>
                                              <p:spTgt spid="497"/>
                                            </p:tgtEl>
                                            <p:attrNameLst>
                                              <p:attrName>style.visibility</p:attrName>
                                            </p:attrNameLst>
                                          </p:cBhvr>
                                          <p:to>
                                            <p:strVal val="visible"/>
                                          </p:to>
                                        </p:set>
                                      </p:childTnLst>
                                    </p:cTn>
                                  </p:par>
                                </p:childTnLst>
                              </p:cTn>
                            </p:par>
                            <p:par>
                              <p:cTn id="522" fill="hold">
                                <p:stCondLst>
                                  <p:cond delay="163500"/>
                                </p:stCondLst>
                                <p:childTnLst>
                                  <p:par>
                                    <p:cTn id="523" presetID="11" presetClass="entr" presetSubtype="0" fill="hold" grpId="0" nodeType="afterEffect">
                                      <p:stCondLst>
                                        <p:cond delay="0"/>
                                      </p:stCondLst>
                                      <p:childTnLst>
                                        <p:set>
                                          <p:cBhvr>
                                            <p:cTn id="524" dur="1000">
                                              <p:stCondLst>
                                                <p:cond delay="0"/>
                                              </p:stCondLst>
                                            </p:cTn>
                                            <p:tgtEl>
                                              <p:spTgt spid="498"/>
                                            </p:tgtEl>
                                            <p:attrNameLst>
                                              <p:attrName>style.visibility</p:attrName>
                                            </p:attrNameLst>
                                          </p:cBhvr>
                                          <p:to>
                                            <p:strVal val="visible"/>
                                          </p:to>
                                        </p:set>
                                      </p:childTnLst>
                                    </p:cTn>
                                  </p:par>
                                </p:childTnLst>
                              </p:cTn>
                            </p:par>
                            <p:par>
                              <p:cTn id="525" fill="hold">
                                <p:stCondLst>
                                  <p:cond delay="164500"/>
                                </p:stCondLst>
                                <p:childTnLst>
                                  <p:par>
                                    <p:cTn id="526" presetID="11" presetClass="entr" presetSubtype="0" fill="hold" grpId="0" nodeType="afterEffect">
                                      <p:stCondLst>
                                        <p:cond delay="0"/>
                                      </p:stCondLst>
                                      <p:childTnLst>
                                        <p:set>
                                          <p:cBhvr>
                                            <p:cTn id="527" dur="1000">
                                              <p:stCondLst>
                                                <p:cond delay="0"/>
                                              </p:stCondLst>
                                            </p:cTn>
                                            <p:tgtEl>
                                              <p:spTgt spid="499"/>
                                            </p:tgtEl>
                                            <p:attrNameLst>
                                              <p:attrName>style.visibility</p:attrName>
                                            </p:attrNameLst>
                                          </p:cBhvr>
                                          <p:to>
                                            <p:strVal val="visible"/>
                                          </p:to>
                                        </p:set>
                                      </p:childTnLst>
                                    </p:cTn>
                                  </p:par>
                                </p:childTnLst>
                              </p:cTn>
                            </p:par>
                            <p:par>
                              <p:cTn id="528" fill="hold">
                                <p:stCondLst>
                                  <p:cond delay="165500"/>
                                </p:stCondLst>
                                <p:childTnLst>
                                  <p:par>
                                    <p:cTn id="529" presetID="11" presetClass="entr" presetSubtype="0" fill="hold" grpId="0" nodeType="afterEffect">
                                      <p:stCondLst>
                                        <p:cond delay="0"/>
                                      </p:stCondLst>
                                      <p:childTnLst>
                                        <p:set>
                                          <p:cBhvr>
                                            <p:cTn id="530" dur="1000">
                                              <p:stCondLst>
                                                <p:cond delay="0"/>
                                              </p:stCondLst>
                                            </p:cTn>
                                            <p:tgtEl>
                                              <p:spTgt spid="500"/>
                                            </p:tgtEl>
                                            <p:attrNameLst>
                                              <p:attrName>style.visibility</p:attrName>
                                            </p:attrNameLst>
                                          </p:cBhvr>
                                          <p:to>
                                            <p:strVal val="visible"/>
                                          </p:to>
                                        </p:set>
                                      </p:childTnLst>
                                    </p:cTn>
                                  </p:par>
                                </p:childTnLst>
                              </p:cTn>
                            </p:par>
                            <p:par>
                              <p:cTn id="531" fill="hold">
                                <p:stCondLst>
                                  <p:cond delay="166500"/>
                                </p:stCondLst>
                                <p:childTnLst>
                                  <p:par>
                                    <p:cTn id="532" presetID="11" presetClass="entr" presetSubtype="0" fill="hold" grpId="0" nodeType="afterEffect">
                                      <p:stCondLst>
                                        <p:cond delay="0"/>
                                      </p:stCondLst>
                                      <p:childTnLst>
                                        <p:set>
                                          <p:cBhvr>
                                            <p:cTn id="533" dur="1000">
                                              <p:stCondLst>
                                                <p:cond delay="0"/>
                                              </p:stCondLst>
                                            </p:cTn>
                                            <p:tgtEl>
                                              <p:spTgt spid="501"/>
                                            </p:tgtEl>
                                            <p:attrNameLst>
                                              <p:attrName>style.visibility</p:attrName>
                                            </p:attrNameLst>
                                          </p:cBhvr>
                                          <p:to>
                                            <p:strVal val="visible"/>
                                          </p:to>
                                        </p:set>
                                      </p:childTnLst>
                                    </p:cTn>
                                  </p:par>
                                </p:childTnLst>
                              </p:cTn>
                            </p:par>
                            <p:par>
                              <p:cTn id="534" fill="hold">
                                <p:stCondLst>
                                  <p:cond delay="167500"/>
                                </p:stCondLst>
                                <p:childTnLst>
                                  <p:par>
                                    <p:cTn id="535" presetID="11" presetClass="entr" presetSubtype="0" fill="hold" grpId="0" nodeType="afterEffect">
                                      <p:stCondLst>
                                        <p:cond delay="0"/>
                                      </p:stCondLst>
                                      <p:childTnLst>
                                        <p:set>
                                          <p:cBhvr>
                                            <p:cTn id="536" dur="1000">
                                              <p:stCondLst>
                                                <p:cond delay="0"/>
                                              </p:stCondLst>
                                            </p:cTn>
                                            <p:tgtEl>
                                              <p:spTgt spid="502"/>
                                            </p:tgtEl>
                                            <p:attrNameLst>
                                              <p:attrName>style.visibility</p:attrName>
                                            </p:attrNameLst>
                                          </p:cBhvr>
                                          <p:to>
                                            <p:strVal val="visible"/>
                                          </p:to>
                                        </p:set>
                                      </p:childTnLst>
                                    </p:cTn>
                                  </p:par>
                                </p:childTnLst>
                              </p:cTn>
                            </p:par>
                            <p:par>
                              <p:cTn id="537" fill="hold">
                                <p:stCondLst>
                                  <p:cond delay="168500"/>
                                </p:stCondLst>
                                <p:childTnLst>
                                  <p:par>
                                    <p:cTn id="538" presetID="11" presetClass="entr" presetSubtype="0" fill="hold" grpId="0" nodeType="afterEffect">
                                      <p:stCondLst>
                                        <p:cond delay="0"/>
                                      </p:stCondLst>
                                      <p:childTnLst>
                                        <p:set>
                                          <p:cBhvr>
                                            <p:cTn id="539" dur="1000">
                                              <p:stCondLst>
                                                <p:cond delay="0"/>
                                              </p:stCondLst>
                                            </p:cTn>
                                            <p:tgtEl>
                                              <p:spTgt spid="503"/>
                                            </p:tgtEl>
                                            <p:attrNameLst>
                                              <p:attrName>style.visibility</p:attrName>
                                            </p:attrNameLst>
                                          </p:cBhvr>
                                          <p:to>
                                            <p:strVal val="visible"/>
                                          </p:to>
                                        </p:set>
                                      </p:childTnLst>
                                    </p:cTn>
                                  </p:par>
                                </p:childTnLst>
                              </p:cTn>
                            </p:par>
                            <p:par>
                              <p:cTn id="540" fill="hold">
                                <p:stCondLst>
                                  <p:cond delay="169500"/>
                                </p:stCondLst>
                                <p:childTnLst>
                                  <p:par>
                                    <p:cTn id="541" presetID="11" presetClass="entr" presetSubtype="0" fill="hold" grpId="0" nodeType="afterEffect">
                                      <p:stCondLst>
                                        <p:cond delay="0"/>
                                      </p:stCondLst>
                                      <p:childTnLst>
                                        <p:set>
                                          <p:cBhvr>
                                            <p:cTn id="542" dur="1000">
                                              <p:stCondLst>
                                                <p:cond delay="0"/>
                                              </p:stCondLst>
                                            </p:cTn>
                                            <p:tgtEl>
                                              <p:spTgt spid="504"/>
                                            </p:tgtEl>
                                            <p:attrNameLst>
                                              <p:attrName>style.visibility</p:attrName>
                                            </p:attrNameLst>
                                          </p:cBhvr>
                                          <p:to>
                                            <p:strVal val="visible"/>
                                          </p:to>
                                        </p:set>
                                      </p:childTnLst>
                                    </p:cTn>
                                  </p:par>
                                </p:childTnLst>
                              </p:cTn>
                            </p:par>
                            <p:par>
                              <p:cTn id="543" fill="hold">
                                <p:stCondLst>
                                  <p:cond delay="170500"/>
                                </p:stCondLst>
                                <p:childTnLst>
                                  <p:par>
                                    <p:cTn id="544" presetID="11" presetClass="entr" presetSubtype="0" fill="hold" grpId="0" nodeType="afterEffect">
                                      <p:stCondLst>
                                        <p:cond delay="0"/>
                                      </p:stCondLst>
                                      <p:childTnLst>
                                        <p:set>
                                          <p:cBhvr>
                                            <p:cTn id="545" dur="1000">
                                              <p:stCondLst>
                                                <p:cond delay="0"/>
                                              </p:stCondLst>
                                            </p:cTn>
                                            <p:tgtEl>
                                              <p:spTgt spid="505"/>
                                            </p:tgtEl>
                                            <p:attrNameLst>
                                              <p:attrName>style.visibility</p:attrName>
                                            </p:attrNameLst>
                                          </p:cBhvr>
                                          <p:to>
                                            <p:strVal val="visible"/>
                                          </p:to>
                                        </p:set>
                                      </p:childTnLst>
                                    </p:cTn>
                                  </p:par>
                                </p:childTnLst>
                              </p:cTn>
                            </p:par>
                            <p:par>
                              <p:cTn id="546" fill="hold">
                                <p:stCondLst>
                                  <p:cond delay="171500"/>
                                </p:stCondLst>
                                <p:childTnLst>
                                  <p:par>
                                    <p:cTn id="547" presetID="11" presetClass="entr" presetSubtype="0" fill="hold" grpId="0" nodeType="afterEffect">
                                      <p:stCondLst>
                                        <p:cond delay="0"/>
                                      </p:stCondLst>
                                      <p:childTnLst>
                                        <p:set>
                                          <p:cBhvr>
                                            <p:cTn id="548" dur="1000">
                                              <p:stCondLst>
                                                <p:cond delay="0"/>
                                              </p:stCondLst>
                                            </p:cTn>
                                            <p:tgtEl>
                                              <p:spTgt spid="506"/>
                                            </p:tgtEl>
                                            <p:attrNameLst>
                                              <p:attrName>style.visibility</p:attrName>
                                            </p:attrNameLst>
                                          </p:cBhvr>
                                          <p:to>
                                            <p:strVal val="visible"/>
                                          </p:to>
                                        </p:set>
                                      </p:childTnLst>
                                    </p:cTn>
                                  </p:par>
                                </p:childTnLst>
                              </p:cTn>
                            </p:par>
                            <p:par>
                              <p:cTn id="549" fill="hold">
                                <p:stCondLst>
                                  <p:cond delay="172500"/>
                                </p:stCondLst>
                                <p:childTnLst>
                                  <p:par>
                                    <p:cTn id="550" presetID="11" presetClass="entr" presetSubtype="0" fill="hold" grpId="0" nodeType="afterEffect">
                                      <p:stCondLst>
                                        <p:cond delay="0"/>
                                      </p:stCondLst>
                                      <p:childTnLst>
                                        <p:set>
                                          <p:cBhvr>
                                            <p:cTn id="551" dur="1000">
                                              <p:stCondLst>
                                                <p:cond delay="0"/>
                                              </p:stCondLst>
                                            </p:cTn>
                                            <p:tgtEl>
                                              <p:spTgt spid="507"/>
                                            </p:tgtEl>
                                            <p:attrNameLst>
                                              <p:attrName>style.visibility</p:attrName>
                                            </p:attrNameLst>
                                          </p:cBhvr>
                                          <p:to>
                                            <p:strVal val="visible"/>
                                          </p:to>
                                        </p:set>
                                      </p:childTnLst>
                                    </p:cTn>
                                  </p:par>
                                </p:childTnLst>
                              </p:cTn>
                            </p:par>
                            <p:par>
                              <p:cTn id="552" fill="hold">
                                <p:stCondLst>
                                  <p:cond delay="173500"/>
                                </p:stCondLst>
                                <p:childTnLst>
                                  <p:par>
                                    <p:cTn id="553" presetID="11" presetClass="entr" presetSubtype="0" fill="hold" grpId="0" nodeType="afterEffect">
                                      <p:stCondLst>
                                        <p:cond delay="0"/>
                                      </p:stCondLst>
                                      <p:childTnLst>
                                        <p:set>
                                          <p:cBhvr>
                                            <p:cTn id="554" dur="1000">
                                              <p:stCondLst>
                                                <p:cond delay="0"/>
                                              </p:stCondLst>
                                            </p:cTn>
                                            <p:tgtEl>
                                              <p:spTgt spid="508"/>
                                            </p:tgtEl>
                                            <p:attrNameLst>
                                              <p:attrName>style.visibility</p:attrName>
                                            </p:attrNameLst>
                                          </p:cBhvr>
                                          <p:to>
                                            <p:strVal val="visible"/>
                                          </p:to>
                                        </p:set>
                                      </p:childTnLst>
                                    </p:cTn>
                                  </p:par>
                                </p:childTnLst>
                              </p:cTn>
                            </p:par>
                            <p:par>
                              <p:cTn id="555" fill="hold">
                                <p:stCondLst>
                                  <p:cond delay="174500"/>
                                </p:stCondLst>
                                <p:childTnLst>
                                  <p:par>
                                    <p:cTn id="556" presetID="11" presetClass="entr" presetSubtype="0" fill="hold" grpId="0" nodeType="afterEffect">
                                      <p:stCondLst>
                                        <p:cond delay="0"/>
                                      </p:stCondLst>
                                      <p:childTnLst>
                                        <p:set>
                                          <p:cBhvr>
                                            <p:cTn id="557" dur="1000">
                                              <p:stCondLst>
                                                <p:cond delay="0"/>
                                              </p:stCondLst>
                                            </p:cTn>
                                            <p:tgtEl>
                                              <p:spTgt spid="509"/>
                                            </p:tgtEl>
                                            <p:attrNameLst>
                                              <p:attrName>style.visibility</p:attrName>
                                            </p:attrNameLst>
                                          </p:cBhvr>
                                          <p:to>
                                            <p:strVal val="visible"/>
                                          </p:to>
                                        </p:set>
                                      </p:childTnLst>
                                    </p:cTn>
                                  </p:par>
                                </p:childTnLst>
                              </p:cTn>
                            </p:par>
                            <p:par>
                              <p:cTn id="558" fill="hold">
                                <p:stCondLst>
                                  <p:cond delay="175500"/>
                                </p:stCondLst>
                                <p:childTnLst>
                                  <p:par>
                                    <p:cTn id="559" presetID="11" presetClass="entr" presetSubtype="0" fill="hold" grpId="0" nodeType="afterEffect">
                                      <p:stCondLst>
                                        <p:cond delay="0"/>
                                      </p:stCondLst>
                                      <p:childTnLst>
                                        <p:set>
                                          <p:cBhvr>
                                            <p:cTn id="560" dur="1000">
                                              <p:stCondLst>
                                                <p:cond delay="0"/>
                                              </p:stCondLst>
                                            </p:cTn>
                                            <p:tgtEl>
                                              <p:spTgt spid="510"/>
                                            </p:tgtEl>
                                            <p:attrNameLst>
                                              <p:attrName>style.visibility</p:attrName>
                                            </p:attrNameLst>
                                          </p:cBhvr>
                                          <p:to>
                                            <p:strVal val="visible"/>
                                          </p:to>
                                        </p:set>
                                      </p:childTnLst>
                                    </p:cTn>
                                  </p:par>
                                </p:childTnLst>
                              </p:cTn>
                            </p:par>
                            <p:par>
                              <p:cTn id="561" fill="hold">
                                <p:stCondLst>
                                  <p:cond delay="176500"/>
                                </p:stCondLst>
                                <p:childTnLst>
                                  <p:par>
                                    <p:cTn id="562" presetID="11" presetClass="entr" presetSubtype="0" fill="hold" grpId="0" nodeType="afterEffect">
                                      <p:stCondLst>
                                        <p:cond delay="0"/>
                                      </p:stCondLst>
                                      <p:childTnLst>
                                        <p:set>
                                          <p:cBhvr>
                                            <p:cTn id="563" dur="1000">
                                              <p:stCondLst>
                                                <p:cond delay="0"/>
                                              </p:stCondLst>
                                            </p:cTn>
                                            <p:tgtEl>
                                              <p:spTgt spid="511"/>
                                            </p:tgtEl>
                                            <p:attrNameLst>
                                              <p:attrName>style.visibility</p:attrName>
                                            </p:attrNameLst>
                                          </p:cBhvr>
                                          <p:to>
                                            <p:strVal val="visible"/>
                                          </p:to>
                                        </p:set>
                                      </p:childTnLst>
                                    </p:cTn>
                                  </p:par>
                                </p:childTnLst>
                              </p:cTn>
                            </p:par>
                            <p:par>
                              <p:cTn id="564" fill="hold">
                                <p:stCondLst>
                                  <p:cond delay="177500"/>
                                </p:stCondLst>
                                <p:childTnLst>
                                  <p:par>
                                    <p:cTn id="565" presetID="11" presetClass="entr" presetSubtype="0" fill="hold" grpId="0" nodeType="afterEffect">
                                      <p:stCondLst>
                                        <p:cond delay="0"/>
                                      </p:stCondLst>
                                      <p:childTnLst>
                                        <p:set>
                                          <p:cBhvr>
                                            <p:cTn id="566" dur="1000">
                                              <p:stCondLst>
                                                <p:cond delay="0"/>
                                              </p:stCondLst>
                                            </p:cTn>
                                            <p:tgtEl>
                                              <p:spTgt spid="512"/>
                                            </p:tgtEl>
                                            <p:attrNameLst>
                                              <p:attrName>style.visibility</p:attrName>
                                            </p:attrNameLst>
                                          </p:cBhvr>
                                          <p:to>
                                            <p:strVal val="visible"/>
                                          </p:to>
                                        </p:set>
                                      </p:childTnLst>
                                    </p:cTn>
                                  </p:par>
                                </p:childTnLst>
                              </p:cTn>
                            </p:par>
                            <p:par>
                              <p:cTn id="567" fill="hold">
                                <p:stCondLst>
                                  <p:cond delay="178500"/>
                                </p:stCondLst>
                                <p:childTnLst>
                                  <p:par>
                                    <p:cTn id="568" presetID="11" presetClass="entr" presetSubtype="0" fill="hold" grpId="0" nodeType="afterEffect">
                                      <p:stCondLst>
                                        <p:cond delay="0"/>
                                      </p:stCondLst>
                                      <p:childTnLst>
                                        <p:set>
                                          <p:cBhvr>
                                            <p:cTn id="569" dur="1000">
                                              <p:stCondLst>
                                                <p:cond delay="0"/>
                                              </p:stCondLst>
                                            </p:cTn>
                                            <p:tgtEl>
                                              <p:spTgt spid="513"/>
                                            </p:tgtEl>
                                            <p:attrNameLst>
                                              <p:attrName>style.visibility</p:attrName>
                                            </p:attrNameLst>
                                          </p:cBhvr>
                                          <p:to>
                                            <p:strVal val="visible"/>
                                          </p:to>
                                        </p:set>
                                      </p:childTnLst>
                                    </p:cTn>
                                  </p:par>
                                </p:childTnLst>
                              </p:cTn>
                            </p:par>
                            <p:par>
                              <p:cTn id="570" fill="hold">
                                <p:stCondLst>
                                  <p:cond delay="179500"/>
                                </p:stCondLst>
                                <p:childTnLst>
                                  <p:par>
                                    <p:cTn id="571" presetID="11" presetClass="entr" presetSubtype="0" fill="hold" grpId="0" nodeType="afterEffect">
                                      <p:stCondLst>
                                        <p:cond delay="0"/>
                                      </p:stCondLst>
                                      <p:childTnLst>
                                        <p:set>
                                          <p:cBhvr>
                                            <p:cTn id="572" dur="1000">
                                              <p:stCondLst>
                                                <p:cond delay="0"/>
                                              </p:stCondLst>
                                            </p:cTn>
                                            <p:tgtEl>
                                              <p:spTgt spid="514"/>
                                            </p:tgtEl>
                                            <p:attrNameLst>
                                              <p:attrName>style.visibility</p:attrName>
                                            </p:attrNameLst>
                                          </p:cBhvr>
                                          <p:to>
                                            <p:strVal val="visible"/>
                                          </p:to>
                                        </p:set>
                                      </p:childTnLst>
                                    </p:cTn>
                                  </p:par>
                                </p:childTnLst>
                              </p:cTn>
                            </p:par>
                            <p:par>
                              <p:cTn id="573" fill="hold">
                                <p:stCondLst>
                                  <p:cond delay="180500"/>
                                </p:stCondLst>
                                <p:childTnLst>
                                  <p:par>
                                    <p:cTn id="574" presetID="11" presetClass="entr" presetSubtype="0" fill="hold" grpId="0" nodeType="afterEffect">
                                      <p:stCondLst>
                                        <p:cond delay="0"/>
                                      </p:stCondLst>
                                      <p:childTnLst>
                                        <p:set>
                                          <p:cBhvr>
                                            <p:cTn id="575" dur="1000">
                                              <p:stCondLst>
                                                <p:cond delay="0"/>
                                              </p:stCondLst>
                                            </p:cTn>
                                            <p:tgtEl>
                                              <p:spTgt spid="515"/>
                                            </p:tgtEl>
                                            <p:attrNameLst>
                                              <p:attrName>style.visibility</p:attrName>
                                            </p:attrNameLst>
                                          </p:cBhvr>
                                          <p:to>
                                            <p:strVal val="visible"/>
                                          </p:to>
                                        </p:set>
                                      </p:childTnLst>
                                    </p:cTn>
                                  </p:par>
                                </p:childTnLst>
                              </p:cTn>
                            </p:par>
                            <p:par>
                              <p:cTn id="576" fill="hold">
                                <p:stCondLst>
                                  <p:cond delay="181500"/>
                                </p:stCondLst>
                                <p:childTnLst>
                                  <p:par>
                                    <p:cTn id="577" presetID="11" presetClass="entr" presetSubtype="0" fill="hold" grpId="0" nodeType="afterEffect">
                                      <p:stCondLst>
                                        <p:cond delay="0"/>
                                      </p:stCondLst>
                                      <p:childTnLst>
                                        <p:set>
                                          <p:cBhvr>
                                            <p:cTn id="578" dur="1000">
                                              <p:stCondLst>
                                                <p:cond delay="0"/>
                                              </p:stCondLst>
                                            </p:cTn>
                                            <p:tgtEl>
                                              <p:spTgt spid="516"/>
                                            </p:tgtEl>
                                            <p:attrNameLst>
                                              <p:attrName>style.visibility</p:attrName>
                                            </p:attrNameLst>
                                          </p:cBhvr>
                                          <p:to>
                                            <p:strVal val="visible"/>
                                          </p:to>
                                        </p:set>
                                      </p:childTnLst>
                                    </p:cTn>
                                  </p:par>
                                </p:childTnLst>
                              </p:cTn>
                            </p:par>
                            <p:par>
                              <p:cTn id="579" fill="hold">
                                <p:stCondLst>
                                  <p:cond delay="182500"/>
                                </p:stCondLst>
                                <p:childTnLst>
                                  <p:par>
                                    <p:cTn id="580" presetID="11" presetClass="entr" presetSubtype="0" fill="hold" grpId="0" nodeType="afterEffect">
                                      <p:stCondLst>
                                        <p:cond delay="0"/>
                                      </p:stCondLst>
                                      <p:childTnLst>
                                        <p:set>
                                          <p:cBhvr>
                                            <p:cTn id="581" dur="1000">
                                              <p:stCondLst>
                                                <p:cond delay="0"/>
                                              </p:stCondLst>
                                            </p:cTn>
                                            <p:tgtEl>
                                              <p:spTgt spid="517"/>
                                            </p:tgtEl>
                                            <p:attrNameLst>
                                              <p:attrName>style.visibility</p:attrName>
                                            </p:attrNameLst>
                                          </p:cBhvr>
                                          <p:to>
                                            <p:strVal val="visible"/>
                                          </p:to>
                                        </p:set>
                                      </p:childTnLst>
                                    </p:cTn>
                                  </p:par>
                                </p:childTnLst>
                              </p:cTn>
                            </p:par>
                            <p:par>
                              <p:cTn id="582" fill="hold">
                                <p:stCondLst>
                                  <p:cond delay="183500"/>
                                </p:stCondLst>
                                <p:childTnLst>
                                  <p:par>
                                    <p:cTn id="583" presetID="11" presetClass="entr" presetSubtype="0" fill="hold" grpId="0" nodeType="afterEffect">
                                      <p:stCondLst>
                                        <p:cond delay="0"/>
                                      </p:stCondLst>
                                      <p:childTnLst>
                                        <p:set>
                                          <p:cBhvr>
                                            <p:cTn id="584" dur="1000">
                                              <p:stCondLst>
                                                <p:cond delay="0"/>
                                              </p:stCondLst>
                                            </p:cTn>
                                            <p:tgtEl>
                                              <p:spTgt spid="518"/>
                                            </p:tgtEl>
                                            <p:attrNameLst>
                                              <p:attrName>style.visibility</p:attrName>
                                            </p:attrNameLst>
                                          </p:cBhvr>
                                          <p:to>
                                            <p:strVal val="visible"/>
                                          </p:to>
                                        </p:set>
                                      </p:childTnLst>
                                    </p:cTn>
                                  </p:par>
                                </p:childTnLst>
                              </p:cTn>
                            </p:par>
                            <p:par>
                              <p:cTn id="585" fill="hold">
                                <p:stCondLst>
                                  <p:cond delay="184500"/>
                                </p:stCondLst>
                                <p:childTnLst>
                                  <p:par>
                                    <p:cTn id="586" presetID="11" presetClass="entr" presetSubtype="0" fill="hold" grpId="0" nodeType="afterEffect">
                                      <p:stCondLst>
                                        <p:cond delay="0"/>
                                      </p:stCondLst>
                                      <p:childTnLst>
                                        <p:set>
                                          <p:cBhvr>
                                            <p:cTn id="587" dur="1000">
                                              <p:stCondLst>
                                                <p:cond delay="0"/>
                                              </p:stCondLst>
                                            </p:cTn>
                                            <p:tgtEl>
                                              <p:spTgt spid="519"/>
                                            </p:tgtEl>
                                            <p:attrNameLst>
                                              <p:attrName>style.visibility</p:attrName>
                                            </p:attrNameLst>
                                          </p:cBhvr>
                                          <p:to>
                                            <p:strVal val="visible"/>
                                          </p:to>
                                        </p:set>
                                      </p:childTnLst>
                                    </p:cTn>
                                  </p:par>
                                </p:childTnLst>
                              </p:cTn>
                            </p:par>
                            <p:par>
                              <p:cTn id="588" fill="hold">
                                <p:stCondLst>
                                  <p:cond delay="185500"/>
                                </p:stCondLst>
                                <p:childTnLst>
                                  <p:par>
                                    <p:cTn id="589" presetID="11" presetClass="entr" presetSubtype="0" fill="hold" grpId="0" nodeType="afterEffect">
                                      <p:stCondLst>
                                        <p:cond delay="0"/>
                                      </p:stCondLst>
                                      <p:childTnLst>
                                        <p:set>
                                          <p:cBhvr>
                                            <p:cTn id="590" dur="1000">
                                              <p:stCondLst>
                                                <p:cond delay="0"/>
                                              </p:stCondLst>
                                            </p:cTn>
                                            <p:tgtEl>
                                              <p:spTgt spid="520"/>
                                            </p:tgtEl>
                                            <p:attrNameLst>
                                              <p:attrName>style.visibility</p:attrName>
                                            </p:attrNameLst>
                                          </p:cBhvr>
                                          <p:to>
                                            <p:strVal val="visible"/>
                                          </p:to>
                                        </p:set>
                                      </p:childTnLst>
                                    </p:cTn>
                                  </p:par>
                                </p:childTnLst>
                              </p:cTn>
                            </p:par>
                            <p:par>
                              <p:cTn id="591" fill="hold">
                                <p:stCondLst>
                                  <p:cond delay="186500"/>
                                </p:stCondLst>
                                <p:childTnLst>
                                  <p:par>
                                    <p:cTn id="592" presetID="11" presetClass="entr" presetSubtype="0" fill="hold" grpId="0" nodeType="afterEffect">
                                      <p:stCondLst>
                                        <p:cond delay="0"/>
                                      </p:stCondLst>
                                      <p:childTnLst>
                                        <p:set>
                                          <p:cBhvr>
                                            <p:cTn id="593" dur="1000">
                                              <p:stCondLst>
                                                <p:cond delay="0"/>
                                              </p:stCondLst>
                                            </p:cTn>
                                            <p:tgtEl>
                                              <p:spTgt spid="521"/>
                                            </p:tgtEl>
                                            <p:attrNameLst>
                                              <p:attrName>style.visibility</p:attrName>
                                            </p:attrNameLst>
                                          </p:cBhvr>
                                          <p:to>
                                            <p:strVal val="visible"/>
                                          </p:to>
                                        </p:set>
                                      </p:childTnLst>
                                    </p:cTn>
                                  </p:par>
                                </p:childTnLst>
                              </p:cTn>
                            </p:par>
                            <p:par>
                              <p:cTn id="594" fill="hold">
                                <p:stCondLst>
                                  <p:cond delay="187500"/>
                                </p:stCondLst>
                                <p:childTnLst>
                                  <p:par>
                                    <p:cTn id="595" presetID="11" presetClass="entr" presetSubtype="0" fill="hold" grpId="0" nodeType="afterEffect">
                                      <p:stCondLst>
                                        <p:cond delay="0"/>
                                      </p:stCondLst>
                                      <p:childTnLst>
                                        <p:set>
                                          <p:cBhvr>
                                            <p:cTn id="596" dur="1000">
                                              <p:stCondLst>
                                                <p:cond delay="0"/>
                                              </p:stCondLst>
                                            </p:cTn>
                                            <p:tgtEl>
                                              <p:spTgt spid="522"/>
                                            </p:tgtEl>
                                            <p:attrNameLst>
                                              <p:attrName>style.visibility</p:attrName>
                                            </p:attrNameLst>
                                          </p:cBhvr>
                                          <p:to>
                                            <p:strVal val="visible"/>
                                          </p:to>
                                        </p:set>
                                      </p:childTnLst>
                                    </p:cTn>
                                  </p:par>
                                </p:childTnLst>
                              </p:cTn>
                            </p:par>
                            <p:par>
                              <p:cTn id="597" fill="hold">
                                <p:stCondLst>
                                  <p:cond delay="188500"/>
                                </p:stCondLst>
                                <p:childTnLst>
                                  <p:par>
                                    <p:cTn id="598" presetID="11" presetClass="entr" presetSubtype="0" fill="hold" grpId="0" nodeType="afterEffect">
                                      <p:stCondLst>
                                        <p:cond delay="0"/>
                                      </p:stCondLst>
                                      <p:childTnLst>
                                        <p:set>
                                          <p:cBhvr>
                                            <p:cTn id="599" dur="1000">
                                              <p:stCondLst>
                                                <p:cond delay="0"/>
                                              </p:stCondLst>
                                            </p:cTn>
                                            <p:tgtEl>
                                              <p:spTgt spid="523"/>
                                            </p:tgtEl>
                                            <p:attrNameLst>
                                              <p:attrName>style.visibility</p:attrName>
                                            </p:attrNameLst>
                                          </p:cBhvr>
                                          <p:to>
                                            <p:strVal val="visible"/>
                                          </p:to>
                                        </p:set>
                                      </p:childTnLst>
                                    </p:cTn>
                                  </p:par>
                                </p:childTnLst>
                              </p:cTn>
                            </p:par>
                            <p:par>
                              <p:cTn id="600" fill="hold">
                                <p:stCondLst>
                                  <p:cond delay="189500"/>
                                </p:stCondLst>
                                <p:childTnLst>
                                  <p:par>
                                    <p:cTn id="601" presetID="11" presetClass="entr" presetSubtype="0" fill="hold" grpId="0" nodeType="afterEffect">
                                      <p:stCondLst>
                                        <p:cond delay="0"/>
                                      </p:stCondLst>
                                      <p:childTnLst>
                                        <p:set>
                                          <p:cBhvr>
                                            <p:cTn id="602" dur="1000">
                                              <p:stCondLst>
                                                <p:cond delay="0"/>
                                              </p:stCondLst>
                                            </p:cTn>
                                            <p:tgtEl>
                                              <p:spTgt spid="524"/>
                                            </p:tgtEl>
                                            <p:attrNameLst>
                                              <p:attrName>style.visibility</p:attrName>
                                            </p:attrNameLst>
                                          </p:cBhvr>
                                          <p:to>
                                            <p:strVal val="visible"/>
                                          </p:to>
                                        </p:set>
                                      </p:childTnLst>
                                    </p:cTn>
                                  </p:par>
                                </p:childTnLst>
                              </p:cTn>
                            </p:par>
                            <p:par>
                              <p:cTn id="603" fill="hold">
                                <p:stCondLst>
                                  <p:cond delay="190500"/>
                                </p:stCondLst>
                                <p:childTnLst>
                                  <p:par>
                                    <p:cTn id="604" presetID="11" presetClass="entr" presetSubtype="0" fill="hold" grpId="0" nodeType="afterEffect">
                                      <p:stCondLst>
                                        <p:cond delay="0"/>
                                      </p:stCondLst>
                                      <p:childTnLst>
                                        <p:set>
                                          <p:cBhvr>
                                            <p:cTn id="605" dur="1000">
                                              <p:stCondLst>
                                                <p:cond delay="0"/>
                                              </p:stCondLst>
                                            </p:cTn>
                                            <p:tgtEl>
                                              <p:spTgt spid="525"/>
                                            </p:tgtEl>
                                            <p:attrNameLst>
                                              <p:attrName>style.visibility</p:attrName>
                                            </p:attrNameLst>
                                          </p:cBhvr>
                                          <p:to>
                                            <p:strVal val="visible"/>
                                          </p:to>
                                        </p:set>
                                      </p:childTnLst>
                                    </p:cTn>
                                  </p:par>
                                </p:childTnLst>
                              </p:cTn>
                            </p:par>
                            <p:par>
                              <p:cTn id="606" fill="hold">
                                <p:stCondLst>
                                  <p:cond delay="191500"/>
                                </p:stCondLst>
                                <p:childTnLst>
                                  <p:par>
                                    <p:cTn id="607" presetID="11" presetClass="entr" presetSubtype="0" fill="hold" grpId="0" nodeType="afterEffect">
                                      <p:stCondLst>
                                        <p:cond delay="0"/>
                                      </p:stCondLst>
                                      <p:childTnLst>
                                        <p:set>
                                          <p:cBhvr>
                                            <p:cTn id="608" dur="1000">
                                              <p:stCondLst>
                                                <p:cond delay="0"/>
                                              </p:stCondLst>
                                            </p:cTn>
                                            <p:tgtEl>
                                              <p:spTgt spid="526"/>
                                            </p:tgtEl>
                                            <p:attrNameLst>
                                              <p:attrName>style.visibility</p:attrName>
                                            </p:attrNameLst>
                                          </p:cBhvr>
                                          <p:to>
                                            <p:strVal val="visible"/>
                                          </p:to>
                                        </p:set>
                                      </p:childTnLst>
                                    </p:cTn>
                                  </p:par>
                                </p:childTnLst>
                              </p:cTn>
                            </p:par>
                            <p:par>
                              <p:cTn id="609" fill="hold">
                                <p:stCondLst>
                                  <p:cond delay="192500"/>
                                </p:stCondLst>
                                <p:childTnLst>
                                  <p:par>
                                    <p:cTn id="610" presetID="11" presetClass="entr" presetSubtype="0" fill="hold" grpId="0" nodeType="afterEffect">
                                      <p:stCondLst>
                                        <p:cond delay="0"/>
                                      </p:stCondLst>
                                      <p:childTnLst>
                                        <p:set>
                                          <p:cBhvr>
                                            <p:cTn id="611" dur="1000">
                                              <p:stCondLst>
                                                <p:cond delay="0"/>
                                              </p:stCondLst>
                                            </p:cTn>
                                            <p:tgtEl>
                                              <p:spTgt spid="527"/>
                                            </p:tgtEl>
                                            <p:attrNameLst>
                                              <p:attrName>style.visibility</p:attrName>
                                            </p:attrNameLst>
                                          </p:cBhvr>
                                          <p:to>
                                            <p:strVal val="visible"/>
                                          </p:to>
                                        </p:set>
                                      </p:childTnLst>
                                    </p:cTn>
                                  </p:par>
                                </p:childTnLst>
                              </p:cTn>
                            </p:par>
                            <p:par>
                              <p:cTn id="612" fill="hold">
                                <p:stCondLst>
                                  <p:cond delay="193500"/>
                                </p:stCondLst>
                                <p:childTnLst>
                                  <p:par>
                                    <p:cTn id="613" presetID="11" presetClass="entr" presetSubtype="0" fill="hold" grpId="0" nodeType="afterEffect">
                                      <p:stCondLst>
                                        <p:cond delay="0"/>
                                      </p:stCondLst>
                                      <p:childTnLst>
                                        <p:set>
                                          <p:cBhvr>
                                            <p:cTn id="614" dur="1000">
                                              <p:stCondLst>
                                                <p:cond delay="0"/>
                                              </p:stCondLst>
                                            </p:cTn>
                                            <p:tgtEl>
                                              <p:spTgt spid="528"/>
                                            </p:tgtEl>
                                            <p:attrNameLst>
                                              <p:attrName>style.visibility</p:attrName>
                                            </p:attrNameLst>
                                          </p:cBhvr>
                                          <p:to>
                                            <p:strVal val="visible"/>
                                          </p:to>
                                        </p:set>
                                      </p:childTnLst>
                                    </p:cTn>
                                  </p:par>
                                </p:childTnLst>
                              </p:cTn>
                            </p:par>
                            <p:par>
                              <p:cTn id="615" fill="hold">
                                <p:stCondLst>
                                  <p:cond delay="194500"/>
                                </p:stCondLst>
                                <p:childTnLst>
                                  <p:par>
                                    <p:cTn id="616" presetID="11" presetClass="entr" presetSubtype="0" fill="hold" grpId="0" nodeType="afterEffect">
                                      <p:stCondLst>
                                        <p:cond delay="0"/>
                                      </p:stCondLst>
                                      <p:childTnLst>
                                        <p:set>
                                          <p:cBhvr>
                                            <p:cTn id="617" dur="1000">
                                              <p:stCondLst>
                                                <p:cond delay="0"/>
                                              </p:stCondLst>
                                            </p:cTn>
                                            <p:tgtEl>
                                              <p:spTgt spid="529"/>
                                            </p:tgtEl>
                                            <p:attrNameLst>
                                              <p:attrName>style.visibility</p:attrName>
                                            </p:attrNameLst>
                                          </p:cBhvr>
                                          <p:to>
                                            <p:strVal val="visible"/>
                                          </p:to>
                                        </p:set>
                                      </p:childTnLst>
                                    </p:cTn>
                                  </p:par>
                                </p:childTnLst>
                              </p:cTn>
                            </p:par>
                            <p:par>
                              <p:cTn id="618" fill="hold">
                                <p:stCondLst>
                                  <p:cond delay="195500"/>
                                </p:stCondLst>
                                <p:childTnLst>
                                  <p:par>
                                    <p:cTn id="619" presetID="11" presetClass="entr" presetSubtype="0" fill="hold" grpId="0" nodeType="afterEffect">
                                      <p:stCondLst>
                                        <p:cond delay="0"/>
                                      </p:stCondLst>
                                      <p:childTnLst>
                                        <p:set>
                                          <p:cBhvr>
                                            <p:cTn id="620" dur="1000">
                                              <p:stCondLst>
                                                <p:cond delay="0"/>
                                              </p:stCondLst>
                                            </p:cTn>
                                            <p:tgtEl>
                                              <p:spTgt spid="530"/>
                                            </p:tgtEl>
                                            <p:attrNameLst>
                                              <p:attrName>style.visibility</p:attrName>
                                            </p:attrNameLst>
                                          </p:cBhvr>
                                          <p:to>
                                            <p:strVal val="visible"/>
                                          </p:to>
                                        </p:set>
                                      </p:childTnLst>
                                    </p:cTn>
                                  </p:par>
                                </p:childTnLst>
                              </p:cTn>
                            </p:par>
                            <p:par>
                              <p:cTn id="621" fill="hold">
                                <p:stCondLst>
                                  <p:cond delay="196500"/>
                                </p:stCondLst>
                                <p:childTnLst>
                                  <p:par>
                                    <p:cTn id="622" presetID="11" presetClass="entr" presetSubtype="0" fill="hold" grpId="0" nodeType="afterEffect">
                                      <p:stCondLst>
                                        <p:cond delay="0"/>
                                      </p:stCondLst>
                                      <p:childTnLst>
                                        <p:set>
                                          <p:cBhvr>
                                            <p:cTn id="623" dur="1000">
                                              <p:stCondLst>
                                                <p:cond delay="0"/>
                                              </p:stCondLst>
                                            </p:cTn>
                                            <p:tgtEl>
                                              <p:spTgt spid="531"/>
                                            </p:tgtEl>
                                            <p:attrNameLst>
                                              <p:attrName>style.visibility</p:attrName>
                                            </p:attrNameLst>
                                          </p:cBhvr>
                                          <p:to>
                                            <p:strVal val="visible"/>
                                          </p:to>
                                        </p:set>
                                      </p:childTnLst>
                                    </p:cTn>
                                  </p:par>
                                </p:childTnLst>
                              </p:cTn>
                            </p:par>
                            <p:par>
                              <p:cTn id="624" fill="hold">
                                <p:stCondLst>
                                  <p:cond delay="197500"/>
                                </p:stCondLst>
                                <p:childTnLst>
                                  <p:par>
                                    <p:cTn id="625" presetID="11" presetClass="entr" presetSubtype="0" fill="hold" grpId="0" nodeType="afterEffect">
                                      <p:stCondLst>
                                        <p:cond delay="0"/>
                                      </p:stCondLst>
                                      <p:childTnLst>
                                        <p:set>
                                          <p:cBhvr>
                                            <p:cTn id="626" dur="1000">
                                              <p:stCondLst>
                                                <p:cond delay="0"/>
                                              </p:stCondLst>
                                            </p:cTn>
                                            <p:tgtEl>
                                              <p:spTgt spid="532"/>
                                            </p:tgtEl>
                                            <p:attrNameLst>
                                              <p:attrName>style.visibility</p:attrName>
                                            </p:attrNameLst>
                                          </p:cBhvr>
                                          <p:to>
                                            <p:strVal val="visible"/>
                                          </p:to>
                                        </p:set>
                                      </p:childTnLst>
                                    </p:cTn>
                                  </p:par>
                                </p:childTnLst>
                              </p:cTn>
                            </p:par>
                            <p:par>
                              <p:cTn id="627" fill="hold">
                                <p:stCondLst>
                                  <p:cond delay="198500"/>
                                </p:stCondLst>
                                <p:childTnLst>
                                  <p:par>
                                    <p:cTn id="628" presetID="11" presetClass="entr" presetSubtype="0" fill="hold" grpId="0" nodeType="afterEffect">
                                      <p:stCondLst>
                                        <p:cond delay="0"/>
                                      </p:stCondLst>
                                      <p:childTnLst>
                                        <p:set>
                                          <p:cBhvr>
                                            <p:cTn id="629" dur="1000">
                                              <p:stCondLst>
                                                <p:cond delay="0"/>
                                              </p:stCondLst>
                                            </p:cTn>
                                            <p:tgtEl>
                                              <p:spTgt spid="533"/>
                                            </p:tgtEl>
                                            <p:attrNameLst>
                                              <p:attrName>style.visibility</p:attrName>
                                            </p:attrNameLst>
                                          </p:cBhvr>
                                          <p:to>
                                            <p:strVal val="visible"/>
                                          </p:to>
                                        </p:set>
                                      </p:childTnLst>
                                    </p:cTn>
                                  </p:par>
                                </p:childTnLst>
                              </p:cTn>
                            </p:par>
                            <p:par>
                              <p:cTn id="630" fill="hold">
                                <p:stCondLst>
                                  <p:cond delay="199500"/>
                                </p:stCondLst>
                                <p:childTnLst>
                                  <p:par>
                                    <p:cTn id="631" presetID="11" presetClass="entr" presetSubtype="0" fill="hold" grpId="0" nodeType="afterEffect">
                                      <p:stCondLst>
                                        <p:cond delay="0"/>
                                      </p:stCondLst>
                                      <p:childTnLst>
                                        <p:set>
                                          <p:cBhvr>
                                            <p:cTn id="632" dur="1000">
                                              <p:stCondLst>
                                                <p:cond delay="0"/>
                                              </p:stCondLst>
                                            </p:cTn>
                                            <p:tgtEl>
                                              <p:spTgt spid="534"/>
                                            </p:tgtEl>
                                            <p:attrNameLst>
                                              <p:attrName>style.visibility</p:attrName>
                                            </p:attrNameLst>
                                          </p:cBhvr>
                                          <p:to>
                                            <p:strVal val="visible"/>
                                          </p:to>
                                        </p:set>
                                      </p:childTnLst>
                                    </p:cTn>
                                  </p:par>
                                </p:childTnLst>
                              </p:cTn>
                            </p:par>
                            <p:par>
                              <p:cTn id="633" fill="hold">
                                <p:stCondLst>
                                  <p:cond delay="200500"/>
                                </p:stCondLst>
                                <p:childTnLst>
                                  <p:par>
                                    <p:cTn id="634" presetID="11" presetClass="entr" presetSubtype="0" fill="hold" grpId="0" nodeType="afterEffect">
                                      <p:stCondLst>
                                        <p:cond delay="0"/>
                                      </p:stCondLst>
                                      <p:childTnLst>
                                        <p:set>
                                          <p:cBhvr>
                                            <p:cTn id="635" dur="1000">
                                              <p:stCondLst>
                                                <p:cond delay="0"/>
                                              </p:stCondLst>
                                            </p:cTn>
                                            <p:tgtEl>
                                              <p:spTgt spid="535"/>
                                            </p:tgtEl>
                                            <p:attrNameLst>
                                              <p:attrName>style.visibility</p:attrName>
                                            </p:attrNameLst>
                                          </p:cBhvr>
                                          <p:to>
                                            <p:strVal val="visible"/>
                                          </p:to>
                                        </p:set>
                                      </p:childTnLst>
                                    </p:cTn>
                                  </p:par>
                                </p:childTnLst>
                              </p:cTn>
                            </p:par>
                            <p:par>
                              <p:cTn id="636" fill="hold">
                                <p:stCondLst>
                                  <p:cond delay="201500"/>
                                </p:stCondLst>
                                <p:childTnLst>
                                  <p:par>
                                    <p:cTn id="637" presetID="11" presetClass="entr" presetSubtype="0" fill="hold" grpId="0" nodeType="afterEffect">
                                      <p:stCondLst>
                                        <p:cond delay="0"/>
                                      </p:stCondLst>
                                      <p:childTnLst>
                                        <p:set>
                                          <p:cBhvr>
                                            <p:cTn id="638" dur="1000">
                                              <p:stCondLst>
                                                <p:cond delay="0"/>
                                              </p:stCondLst>
                                            </p:cTn>
                                            <p:tgtEl>
                                              <p:spTgt spid="536"/>
                                            </p:tgtEl>
                                            <p:attrNameLst>
                                              <p:attrName>style.visibility</p:attrName>
                                            </p:attrNameLst>
                                          </p:cBhvr>
                                          <p:to>
                                            <p:strVal val="visible"/>
                                          </p:to>
                                        </p:set>
                                      </p:childTnLst>
                                    </p:cTn>
                                  </p:par>
                                </p:childTnLst>
                              </p:cTn>
                            </p:par>
                            <p:par>
                              <p:cTn id="639" fill="hold">
                                <p:stCondLst>
                                  <p:cond delay="202500"/>
                                </p:stCondLst>
                                <p:childTnLst>
                                  <p:par>
                                    <p:cTn id="640" presetID="11" presetClass="entr" presetSubtype="0" fill="hold" grpId="0" nodeType="afterEffect">
                                      <p:stCondLst>
                                        <p:cond delay="0"/>
                                      </p:stCondLst>
                                      <p:childTnLst>
                                        <p:set>
                                          <p:cBhvr>
                                            <p:cTn id="641" dur="1000">
                                              <p:stCondLst>
                                                <p:cond delay="0"/>
                                              </p:stCondLst>
                                            </p:cTn>
                                            <p:tgtEl>
                                              <p:spTgt spid="537"/>
                                            </p:tgtEl>
                                            <p:attrNameLst>
                                              <p:attrName>style.visibility</p:attrName>
                                            </p:attrNameLst>
                                          </p:cBhvr>
                                          <p:to>
                                            <p:strVal val="visible"/>
                                          </p:to>
                                        </p:set>
                                      </p:childTnLst>
                                    </p:cTn>
                                  </p:par>
                                </p:childTnLst>
                              </p:cTn>
                            </p:par>
                            <p:par>
                              <p:cTn id="642" fill="hold">
                                <p:stCondLst>
                                  <p:cond delay="203500"/>
                                </p:stCondLst>
                                <p:childTnLst>
                                  <p:par>
                                    <p:cTn id="643" presetID="11" presetClass="entr" presetSubtype="0" fill="hold" grpId="0" nodeType="afterEffect">
                                      <p:stCondLst>
                                        <p:cond delay="0"/>
                                      </p:stCondLst>
                                      <p:childTnLst>
                                        <p:set>
                                          <p:cBhvr>
                                            <p:cTn id="644" dur="1000">
                                              <p:stCondLst>
                                                <p:cond delay="0"/>
                                              </p:stCondLst>
                                            </p:cTn>
                                            <p:tgtEl>
                                              <p:spTgt spid="538"/>
                                            </p:tgtEl>
                                            <p:attrNameLst>
                                              <p:attrName>style.visibility</p:attrName>
                                            </p:attrNameLst>
                                          </p:cBhvr>
                                          <p:to>
                                            <p:strVal val="visible"/>
                                          </p:to>
                                        </p:set>
                                      </p:childTnLst>
                                    </p:cTn>
                                  </p:par>
                                </p:childTnLst>
                              </p:cTn>
                            </p:par>
                            <p:par>
                              <p:cTn id="645" fill="hold">
                                <p:stCondLst>
                                  <p:cond delay="204500"/>
                                </p:stCondLst>
                                <p:childTnLst>
                                  <p:par>
                                    <p:cTn id="646" presetID="11" presetClass="entr" presetSubtype="0" fill="hold" grpId="0" nodeType="afterEffect">
                                      <p:stCondLst>
                                        <p:cond delay="0"/>
                                      </p:stCondLst>
                                      <p:childTnLst>
                                        <p:set>
                                          <p:cBhvr>
                                            <p:cTn id="647" dur="1000">
                                              <p:stCondLst>
                                                <p:cond delay="0"/>
                                              </p:stCondLst>
                                            </p:cTn>
                                            <p:tgtEl>
                                              <p:spTgt spid="539"/>
                                            </p:tgtEl>
                                            <p:attrNameLst>
                                              <p:attrName>style.visibility</p:attrName>
                                            </p:attrNameLst>
                                          </p:cBhvr>
                                          <p:to>
                                            <p:strVal val="visible"/>
                                          </p:to>
                                        </p:set>
                                      </p:childTnLst>
                                    </p:cTn>
                                  </p:par>
                                </p:childTnLst>
                              </p:cTn>
                            </p:par>
                            <p:par>
                              <p:cTn id="648" fill="hold">
                                <p:stCondLst>
                                  <p:cond delay="205500"/>
                                </p:stCondLst>
                                <p:childTnLst>
                                  <p:par>
                                    <p:cTn id="649" presetID="11" presetClass="entr" presetSubtype="0" fill="hold" grpId="0" nodeType="afterEffect">
                                      <p:stCondLst>
                                        <p:cond delay="0"/>
                                      </p:stCondLst>
                                      <p:childTnLst>
                                        <p:set>
                                          <p:cBhvr>
                                            <p:cTn id="650" dur="1000">
                                              <p:stCondLst>
                                                <p:cond delay="0"/>
                                              </p:stCondLst>
                                            </p:cTn>
                                            <p:tgtEl>
                                              <p:spTgt spid="540"/>
                                            </p:tgtEl>
                                            <p:attrNameLst>
                                              <p:attrName>style.visibility</p:attrName>
                                            </p:attrNameLst>
                                          </p:cBhvr>
                                          <p:to>
                                            <p:strVal val="visible"/>
                                          </p:to>
                                        </p:set>
                                      </p:childTnLst>
                                    </p:cTn>
                                  </p:par>
                                </p:childTnLst>
                              </p:cTn>
                            </p:par>
                            <p:par>
                              <p:cTn id="651" fill="hold">
                                <p:stCondLst>
                                  <p:cond delay="206500"/>
                                </p:stCondLst>
                                <p:childTnLst>
                                  <p:par>
                                    <p:cTn id="652" presetID="11" presetClass="entr" presetSubtype="0" fill="hold" grpId="0" nodeType="afterEffect">
                                      <p:stCondLst>
                                        <p:cond delay="0"/>
                                      </p:stCondLst>
                                      <p:childTnLst>
                                        <p:set>
                                          <p:cBhvr>
                                            <p:cTn id="653" dur="1000">
                                              <p:stCondLst>
                                                <p:cond delay="0"/>
                                              </p:stCondLst>
                                            </p:cTn>
                                            <p:tgtEl>
                                              <p:spTgt spid="541"/>
                                            </p:tgtEl>
                                            <p:attrNameLst>
                                              <p:attrName>style.visibility</p:attrName>
                                            </p:attrNameLst>
                                          </p:cBhvr>
                                          <p:to>
                                            <p:strVal val="visible"/>
                                          </p:to>
                                        </p:set>
                                      </p:childTnLst>
                                    </p:cTn>
                                  </p:par>
                                </p:childTnLst>
                              </p:cTn>
                            </p:par>
                            <p:par>
                              <p:cTn id="654" fill="hold">
                                <p:stCondLst>
                                  <p:cond delay="207500"/>
                                </p:stCondLst>
                                <p:childTnLst>
                                  <p:par>
                                    <p:cTn id="655" presetID="11" presetClass="entr" presetSubtype="0" fill="hold" grpId="0" nodeType="afterEffect">
                                      <p:stCondLst>
                                        <p:cond delay="0"/>
                                      </p:stCondLst>
                                      <p:childTnLst>
                                        <p:set>
                                          <p:cBhvr>
                                            <p:cTn id="656" dur="1000">
                                              <p:stCondLst>
                                                <p:cond delay="0"/>
                                              </p:stCondLst>
                                            </p:cTn>
                                            <p:tgtEl>
                                              <p:spTgt spid="542"/>
                                            </p:tgtEl>
                                            <p:attrNameLst>
                                              <p:attrName>style.visibility</p:attrName>
                                            </p:attrNameLst>
                                          </p:cBhvr>
                                          <p:to>
                                            <p:strVal val="visible"/>
                                          </p:to>
                                        </p:set>
                                      </p:childTnLst>
                                    </p:cTn>
                                  </p:par>
                                </p:childTnLst>
                              </p:cTn>
                            </p:par>
                            <p:par>
                              <p:cTn id="657" fill="hold">
                                <p:stCondLst>
                                  <p:cond delay="208500"/>
                                </p:stCondLst>
                                <p:childTnLst>
                                  <p:par>
                                    <p:cTn id="658" presetID="11" presetClass="entr" presetSubtype="0" fill="hold" grpId="0" nodeType="afterEffect">
                                      <p:stCondLst>
                                        <p:cond delay="0"/>
                                      </p:stCondLst>
                                      <p:childTnLst>
                                        <p:set>
                                          <p:cBhvr>
                                            <p:cTn id="659" dur="1000">
                                              <p:stCondLst>
                                                <p:cond delay="0"/>
                                              </p:stCondLst>
                                            </p:cTn>
                                            <p:tgtEl>
                                              <p:spTgt spid="543"/>
                                            </p:tgtEl>
                                            <p:attrNameLst>
                                              <p:attrName>style.visibility</p:attrName>
                                            </p:attrNameLst>
                                          </p:cBhvr>
                                          <p:to>
                                            <p:strVal val="visible"/>
                                          </p:to>
                                        </p:set>
                                      </p:childTnLst>
                                    </p:cTn>
                                  </p:par>
                                </p:childTnLst>
                              </p:cTn>
                            </p:par>
                            <p:par>
                              <p:cTn id="660" fill="hold">
                                <p:stCondLst>
                                  <p:cond delay="209500"/>
                                </p:stCondLst>
                                <p:childTnLst>
                                  <p:par>
                                    <p:cTn id="661" presetID="11" presetClass="entr" presetSubtype="0" fill="hold" grpId="0" nodeType="afterEffect">
                                      <p:stCondLst>
                                        <p:cond delay="0"/>
                                      </p:stCondLst>
                                      <p:childTnLst>
                                        <p:set>
                                          <p:cBhvr>
                                            <p:cTn id="662" dur="1000">
                                              <p:stCondLst>
                                                <p:cond delay="0"/>
                                              </p:stCondLst>
                                            </p:cTn>
                                            <p:tgtEl>
                                              <p:spTgt spid="544"/>
                                            </p:tgtEl>
                                            <p:attrNameLst>
                                              <p:attrName>style.visibility</p:attrName>
                                            </p:attrNameLst>
                                          </p:cBhvr>
                                          <p:to>
                                            <p:strVal val="visible"/>
                                          </p:to>
                                        </p:set>
                                      </p:childTnLst>
                                    </p:cTn>
                                  </p:par>
                                </p:childTnLst>
                              </p:cTn>
                            </p:par>
                            <p:par>
                              <p:cTn id="663" fill="hold">
                                <p:stCondLst>
                                  <p:cond delay="210500"/>
                                </p:stCondLst>
                                <p:childTnLst>
                                  <p:par>
                                    <p:cTn id="664" presetID="11" presetClass="entr" presetSubtype="0" fill="hold" grpId="0" nodeType="afterEffect">
                                      <p:stCondLst>
                                        <p:cond delay="0"/>
                                      </p:stCondLst>
                                      <p:childTnLst>
                                        <p:set>
                                          <p:cBhvr>
                                            <p:cTn id="665" dur="1000">
                                              <p:stCondLst>
                                                <p:cond delay="0"/>
                                              </p:stCondLst>
                                            </p:cTn>
                                            <p:tgtEl>
                                              <p:spTgt spid="545"/>
                                            </p:tgtEl>
                                            <p:attrNameLst>
                                              <p:attrName>style.visibility</p:attrName>
                                            </p:attrNameLst>
                                          </p:cBhvr>
                                          <p:to>
                                            <p:strVal val="visible"/>
                                          </p:to>
                                        </p:set>
                                      </p:childTnLst>
                                    </p:cTn>
                                  </p:par>
                                </p:childTnLst>
                              </p:cTn>
                            </p:par>
                            <p:par>
                              <p:cTn id="666" fill="hold">
                                <p:stCondLst>
                                  <p:cond delay="211500"/>
                                </p:stCondLst>
                                <p:childTnLst>
                                  <p:par>
                                    <p:cTn id="667" presetID="11" presetClass="entr" presetSubtype="0" fill="hold" grpId="0" nodeType="afterEffect">
                                      <p:stCondLst>
                                        <p:cond delay="0"/>
                                      </p:stCondLst>
                                      <p:childTnLst>
                                        <p:set>
                                          <p:cBhvr>
                                            <p:cTn id="668" dur="1000">
                                              <p:stCondLst>
                                                <p:cond delay="0"/>
                                              </p:stCondLst>
                                            </p:cTn>
                                            <p:tgtEl>
                                              <p:spTgt spid="546"/>
                                            </p:tgtEl>
                                            <p:attrNameLst>
                                              <p:attrName>style.visibility</p:attrName>
                                            </p:attrNameLst>
                                          </p:cBhvr>
                                          <p:to>
                                            <p:strVal val="visible"/>
                                          </p:to>
                                        </p:set>
                                      </p:childTnLst>
                                    </p:cTn>
                                  </p:par>
                                </p:childTnLst>
                              </p:cTn>
                            </p:par>
                            <p:par>
                              <p:cTn id="669" fill="hold">
                                <p:stCondLst>
                                  <p:cond delay="212500"/>
                                </p:stCondLst>
                                <p:childTnLst>
                                  <p:par>
                                    <p:cTn id="670" presetID="11" presetClass="entr" presetSubtype="0" fill="hold" grpId="0" nodeType="afterEffect">
                                      <p:stCondLst>
                                        <p:cond delay="0"/>
                                      </p:stCondLst>
                                      <p:childTnLst>
                                        <p:set>
                                          <p:cBhvr>
                                            <p:cTn id="671" dur="1000">
                                              <p:stCondLst>
                                                <p:cond delay="0"/>
                                              </p:stCondLst>
                                            </p:cTn>
                                            <p:tgtEl>
                                              <p:spTgt spid="547"/>
                                            </p:tgtEl>
                                            <p:attrNameLst>
                                              <p:attrName>style.visibility</p:attrName>
                                            </p:attrNameLst>
                                          </p:cBhvr>
                                          <p:to>
                                            <p:strVal val="visible"/>
                                          </p:to>
                                        </p:set>
                                      </p:childTnLst>
                                    </p:cTn>
                                  </p:par>
                                </p:childTnLst>
                              </p:cTn>
                            </p:par>
                            <p:par>
                              <p:cTn id="672" fill="hold">
                                <p:stCondLst>
                                  <p:cond delay="213500"/>
                                </p:stCondLst>
                                <p:childTnLst>
                                  <p:par>
                                    <p:cTn id="673" presetID="11" presetClass="entr" presetSubtype="0" fill="hold" grpId="0" nodeType="afterEffect">
                                      <p:stCondLst>
                                        <p:cond delay="0"/>
                                      </p:stCondLst>
                                      <p:childTnLst>
                                        <p:set>
                                          <p:cBhvr>
                                            <p:cTn id="674" dur="1000">
                                              <p:stCondLst>
                                                <p:cond delay="0"/>
                                              </p:stCondLst>
                                            </p:cTn>
                                            <p:tgtEl>
                                              <p:spTgt spid="548"/>
                                            </p:tgtEl>
                                            <p:attrNameLst>
                                              <p:attrName>style.visibility</p:attrName>
                                            </p:attrNameLst>
                                          </p:cBhvr>
                                          <p:to>
                                            <p:strVal val="visible"/>
                                          </p:to>
                                        </p:set>
                                      </p:childTnLst>
                                    </p:cTn>
                                  </p:par>
                                </p:childTnLst>
                              </p:cTn>
                            </p:par>
                            <p:par>
                              <p:cTn id="675" fill="hold">
                                <p:stCondLst>
                                  <p:cond delay="214500"/>
                                </p:stCondLst>
                                <p:childTnLst>
                                  <p:par>
                                    <p:cTn id="676" presetID="11" presetClass="entr" presetSubtype="0" fill="hold" grpId="0" nodeType="afterEffect">
                                      <p:stCondLst>
                                        <p:cond delay="0"/>
                                      </p:stCondLst>
                                      <p:childTnLst>
                                        <p:set>
                                          <p:cBhvr>
                                            <p:cTn id="677" dur="1000">
                                              <p:stCondLst>
                                                <p:cond delay="0"/>
                                              </p:stCondLst>
                                            </p:cTn>
                                            <p:tgtEl>
                                              <p:spTgt spid="549"/>
                                            </p:tgtEl>
                                            <p:attrNameLst>
                                              <p:attrName>style.visibility</p:attrName>
                                            </p:attrNameLst>
                                          </p:cBhvr>
                                          <p:to>
                                            <p:strVal val="visible"/>
                                          </p:to>
                                        </p:set>
                                      </p:childTnLst>
                                    </p:cTn>
                                  </p:par>
                                </p:childTnLst>
                              </p:cTn>
                            </p:par>
                            <p:par>
                              <p:cTn id="678" fill="hold">
                                <p:stCondLst>
                                  <p:cond delay="215500"/>
                                </p:stCondLst>
                                <p:childTnLst>
                                  <p:par>
                                    <p:cTn id="679" presetID="11" presetClass="entr" presetSubtype="0" fill="hold" grpId="0" nodeType="afterEffect">
                                      <p:stCondLst>
                                        <p:cond delay="0"/>
                                      </p:stCondLst>
                                      <p:childTnLst>
                                        <p:set>
                                          <p:cBhvr>
                                            <p:cTn id="680" dur="1000">
                                              <p:stCondLst>
                                                <p:cond delay="0"/>
                                              </p:stCondLst>
                                            </p:cTn>
                                            <p:tgtEl>
                                              <p:spTgt spid="550"/>
                                            </p:tgtEl>
                                            <p:attrNameLst>
                                              <p:attrName>style.visibility</p:attrName>
                                            </p:attrNameLst>
                                          </p:cBhvr>
                                          <p:to>
                                            <p:strVal val="visible"/>
                                          </p:to>
                                        </p:set>
                                      </p:childTnLst>
                                    </p:cTn>
                                  </p:par>
                                </p:childTnLst>
                              </p:cTn>
                            </p:par>
                            <p:par>
                              <p:cTn id="681" fill="hold">
                                <p:stCondLst>
                                  <p:cond delay="216500"/>
                                </p:stCondLst>
                                <p:childTnLst>
                                  <p:par>
                                    <p:cTn id="682" presetID="11" presetClass="entr" presetSubtype="0" fill="hold" grpId="0" nodeType="afterEffect">
                                      <p:stCondLst>
                                        <p:cond delay="0"/>
                                      </p:stCondLst>
                                      <p:childTnLst>
                                        <p:set>
                                          <p:cBhvr>
                                            <p:cTn id="683" dur="1000">
                                              <p:stCondLst>
                                                <p:cond delay="0"/>
                                              </p:stCondLst>
                                            </p:cTn>
                                            <p:tgtEl>
                                              <p:spTgt spid="551"/>
                                            </p:tgtEl>
                                            <p:attrNameLst>
                                              <p:attrName>style.visibility</p:attrName>
                                            </p:attrNameLst>
                                          </p:cBhvr>
                                          <p:to>
                                            <p:strVal val="visible"/>
                                          </p:to>
                                        </p:set>
                                      </p:childTnLst>
                                    </p:cTn>
                                  </p:par>
                                </p:childTnLst>
                              </p:cTn>
                            </p:par>
                            <p:par>
                              <p:cTn id="684" fill="hold">
                                <p:stCondLst>
                                  <p:cond delay="217500"/>
                                </p:stCondLst>
                                <p:childTnLst>
                                  <p:par>
                                    <p:cTn id="685" presetID="11" presetClass="entr" presetSubtype="0" fill="hold" grpId="0" nodeType="afterEffect">
                                      <p:stCondLst>
                                        <p:cond delay="0"/>
                                      </p:stCondLst>
                                      <p:childTnLst>
                                        <p:set>
                                          <p:cBhvr>
                                            <p:cTn id="686" dur="1000">
                                              <p:stCondLst>
                                                <p:cond delay="0"/>
                                              </p:stCondLst>
                                            </p:cTn>
                                            <p:tgtEl>
                                              <p:spTgt spid="552"/>
                                            </p:tgtEl>
                                            <p:attrNameLst>
                                              <p:attrName>style.visibility</p:attrName>
                                            </p:attrNameLst>
                                          </p:cBhvr>
                                          <p:to>
                                            <p:strVal val="visible"/>
                                          </p:to>
                                        </p:set>
                                      </p:childTnLst>
                                    </p:cTn>
                                  </p:par>
                                </p:childTnLst>
                              </p:cTn>
                            </p:par>
                            <p:par>
                              <p:cTn id="687" fill="hold">
                                <p:stCondLst>
                                  <p:cond delay="218500"/>
                                </p:stCondLst>
                                <p:childTnLst>
                                  <p:par>
                                    <p:cTn id="688" presetID="11" presetClass="entr" presetSubtype="0" fill="hold" grpId="0" nodeType="afterEffect">
                                      <p:stCondLst>
                                        <p:cond delay="0"/>
                                      </p:stCondLst>
                                      <p:childTnLst>
                                        <p:set>
                                          <p:cBhvr>
                                            <p:cTn id="689" dur="1000">
                                              <p:stCondLst>
                                                <p:cond delay="0"/>
                                              </p:stCondLst>
                                            </p:cTn>
                                            <p:tgtEl>
                                              <p:spTgt spid="553"/>
                                            </p:tgtEl>
                                            <p:attrNameLst>
                                              <p:attrName>style.visibility</p:attrName>
                                            </p:attrNameLst>
                                          </p:cBhvr>
                                          <p:to>
                                            <p:strVal val="visible"/>
                                          </p:to>
                                        </p:set>
                                      </p:childTnLst>
                                    </p:cTn>
                                  </p:par>
                                </p:childTnLst>
                              </p:cTn>
                            </p:par>
                            <p:par>
                              <p:cTn id="690" fill="hold">
                                <p:stCondLst>
                                  <p:cond delay="219500"/>
                                </p:stCondLst>
                                <p:childTnLst>
                                  <p:par>
                                    <p:cTn id="691" presetID="11" presetClass="entr" presetSubtype="0" fill="hold" grpId="0" nodeType="afterEffect">
                                      <p:stCondLst>
                                        <p:cond delay="0"/>
                                      </p:stCondLst>
                                      <p:childTnLst>
                                        <p:set>
                                          <p:cBhvr>
                                            <p:cTn id="692" dur="1000">
                                              <p:stCondLst>
                                                <p:cond delay="0"/>
                                              </p:stCondLst>
                                            </p:cTn>
                                            <p:tgtEl>
                                              <p:spTgt spid="554"/>
                                            </p:tgtEl>
                                            <p:attrNameLst>
                                              <p:attrName>style.visibility</p:attrName>
                                            </p:attrNameLst>
                                          </p:cBhvr>
                                          <p:to>
                                            <p:strVal val="visible"/>
                                          </p:to>
                                        </p:set>
                                      </p:childTnLst>
                                    </p:cTn>
                                  </p:par>
                                </p:childTnLst>
                              </p:cTn>
                            </p:par>
                            <p:par>
                              <p:cTn id="693" fill="hold">
                                <p:stCondLst>
                                  <p:cond delay="220500"/>
                                </p:stCondLst>
                                <p:childTnLst>
                                  <p:par>
                                    <p:cTn id="694" presetID="11" presetClass="entr" presetSubtype="0" fill="hold" grpId="0" nodeType="afterEffect">
                                      <p:stCondLst>
                                        <p:cond delay="0"/>
                                      </p:stCondLst>
                                      <p:childTnLst>
                                        <p:set>
                                          <p:cBhvr>
                                            <p:cTn id="695" dur="1000">
                                              <p:stCondLst>
                                                <p:cond delay="0"/>
                                              </p:stCondLst>
                                            </p:cTn>
                                            <p:tgtEl>
                                              <p:spTgt spid="555"/>
                                            </p:tgtEl>
                                            <p:attrNameLst>
                                              <p:attrName>style.visibility</p:attrName>
                                            </p:attrNameLst>
                                          </p:cBhvr>
                                          <p:to>
                                            <p:strVal val="visible"/>
                                          </p:to>
                                        </p:set>
                                      </p:childTnLst>
                                    </p:cTn>
                                  </p:par>
                                </p:childTnLst>
                              </p:cTn>
                            </p:par>
                            <p:par>
                              <p:cTn id="696" fill="hold">
                                <p:stCondLst>
                                  <p:cond delay="221500"/>
                                </p:stCondLst>
                                <p:childTnLst>
                                  <p:par>
                                    <p:cTn id="697" presetID="11" presetClass="entr" presetSubtype="0" fill="hold" grpId="0" nodeType="afterEffect">
                                      <p:stCondLst>
                                        <p:cond delay="0"/>
                                      </p:stCondLst>
                                      <p:childTnLst>
                                        <p:set>
                                          <p:cBhvr>
                                            <p:cTn id="698" dur="1000">
                                              <p:stCondLst>
                                                <p:cond delay="0"/>
                                              </p:stCondLst>
                                            </p:cTn>
                                            <p:tgtEl>
                                              <p:spTgt spid="556"/>
                                            </p:tgtEl>
                                            <p:attrNameLst>
                                              <p:attrName>style.visibility</p:attrName>
                                            </p:attrNameLst>
                                          </p:cBhvr>
                                          <p:to>
                                            <p:strVal val="visible"/>
                                          </p:to>
                                        </p:set>
                                      </p:childTnLst>
                                    </p:cTn>
                                  </p:par>
                                </p:childTnLst>
                              </p:cTn>
                            </p:par>
                            <p:par>
                              <p:cTn id="699" fill="hold">
                                <p:stCondLst>
                                  <p:cond delay="222500"/>
                                </p:stCondLst>
                                <p:childTnLst>
                                  <p:par>
                                    <p:cTn id="700" presetID="11" presetClass="entr" presetSubtype="0" fill="hold" grpId="0" nodeType="afterEffect">
                                      <p:stCondLst>
                                        <p:cond delay="0"/>
                                      </p:stCondLst>
                                      <p:childTnLst>
                                        <p:set>
                                          <p:cBhvr>
                                            <p:cTn id="701" dur="1000">
                                              <p:stCondLst>
                                                <p:cond delay="0"/>
                                              </p:stCondLst>
                                            </p:cTn>
                                            <p:tgtEl>
                                              <p:spTgt spid="557"/>
                                            </p:tgtEl>
                                            <p:attrNameLst>
                                              <p:attrName>style.visibility</p:attrName>
                                            </p:attrNameLst>
                                          </p:cBhvr>
                                          <p:to>
                                            <p:strVal val="visible"/>
                                          </p:to>
                                        </p:set>
                                      </p:childTnLst>
                                    </p:cTn>
                                  </p:par>
                                </p:childTnLst>
                              </p:cTn>
                            </p:par>
                            <p:par>
                              <p:cTn id="702" fill="hold">
                                <p:stCondLst>
                                  <p:cond delay="223500"/>
                                </p:stCondLst>
                                <p:childTnLst>
                                  <p:par>
                                    <p:cTn id="703" presetID="11" presetClass="entr" presetSubtype="0" fill="hold" grpId="0" nodeType="afterEffect">
                                      <p:stCondLst>
                                        <p:cond delay="0"/>
                                      </p:stCondLst>
                                      <p:childTnLst>
                                        <p:set>
                                          <p:cBhvr>
                                            <p:cTn id="704" dur="1000">
                                              <p:stCondLst>
                                                <p:cond delay="0"/>
                                              </p:stCondLst>
                                            </p:cTn>
                                            <p:tgtEl>
                                              <p:spTgt spid="558"/>
                                            </p:tgtEl>
                                            <p:attrNameLst>
                                              <p:attrName>style.visibility</p:attrName>
                                            </p:attrNameLst>
                                          </p:cBhvr>
                                          <p:to>
                                            <p:strVal val="visible"/>
                                          </p:to>
                                        </p:set>
                                      </p:childTnLst>
                                    </p:cTn>
                                  </p:par>
                                </p:childTnLst>
                              </p:cTn>
                            </p:par>
                            <p:par>
                              <p:cTn id="705" fill="hold">
                                <p:stCondLst>
                                  <p:cond delay="224500"/>
                                </p:stCondLst>
                                <p:childTnLst>
                                  <p:par>
                                    <p:cTn id="706" presetID="11" presetClass="entr" presetSubtype="0" fill="hold" grpId="0" nodeType="afterEffect">
                                      <p:stCondLst>
                                        <p:cond delay="0"/>
                                      </p:stCondLst>
                                      <p:childTnLst>
                                        <p:set>
                                          <p:cBhvr>
                                            <p:cTn id="707" dur="1000">
                                              <p:stCondLst>
                                                <p:cond delay="0"/>
                                              </p:stCondLst>
                                            </p:cTn>
                                            <p:tgtEl>
                                              <p:spTgt spid="559"/>
                                            </p:tgtEl>
                                            <p:attrNameLst>
                                              <p:attrName>style.visibility</p:attrName>
                                            </p:attrNameLst>
                                          </p:cBhvr>
                                          <p:to>
                                            <p:strVal val="visible"/>
                                          </p:to>
                                        </p:set>
                                      </p:childTnLst>
                                    </p:cTn>
                                  </p:par>
                                </p:childTnLst>
                              </p:cTn>
                            </p:par>
                            <p:par>
                              <p:cTn id="708" fill="hold">
                                <p:stCondLst>
                                  <p:cond delay="225500"/>
                                </p:stCondLst>
                                <p:childTnLst>
                                  <p:par>
                                    <p:cTn id="709" presetID="11" presetClass="entr" presetSubtype="0" fill="hold" grpId="0" nodeType="afterEffect">
                                      <p:stCondLst>
                                        <p:cond delay="0"/>
                                      </p:stCondLst>
                                      <p:childTnLst>
                                        <p:set>
                                          <p:cBhvr>
                                            <p:cTn id="710" dur="1000">
                                              <p:stCondLst>
                                                <p:cond delay="0"/>
                                              </p:stCondLst>
                                            </p:cTn>
                                            <p:tgtEl>
                                              <p:spTgt spid="560"/>
                                            </p:tgtEl>
                                            <p:attrNameLst>
                                              <p:attrName>style.visibility</p:attrName>
                                            </p:attrNameLst>
                                          </p:cBhvr>
                                          <p:to>
                                            <p:strVal val="visible"/>
                                          </p:to>
                                        </p:set>
                                      </p:childTnLst>
                                    </p:cTn>
                                  </p:par>
                                </p:childTnLst>
                              </p:cTn>
                            </p:par>
                            <p:par>
                              <p:cTn id="711" fill="hold">
                                <p:stCondLst>
                                  <p:cond delay="226500"/>
                                </p:stCondLst>
                                <p:childTnLst>
                                  <p:par>
                                    <p:cTn id="712" presetID="11" presetClass="entr" presetSubtype="0" fill="hold" grpId="0" nodeType="afterEffect">
                                      <p:stCondLst>
                                        <p:cond delay="0"/>
                                      </p:stCondLst>
                                      <p:childTnLst>
                                        <p:set>
                                          <p:cBhvr>
                                            <p:cTn id="713" dur="1000">
                                              <p:stCondLst>
                                                <p:cond delay="0"/>
                                              </p:stCondLst>
                                            </p:cTn>
                                            <p:tgtEl>
                                              <p:spTgt spid="561"/>
                                            </p:tgtEl>
                                            <p:attrNameLst>
                                              <p:attrName>style.visibility</p:attrName>
                                            </p:attrNameLst>
                                          </p:cBhvr>
                                          <p:to>
                                            <p:strVal val="visible"/>
                                          </p:to>
                                        </p:set>
                                      </p:childTnLst>
                                    </p:cTn>
                                  </p:par>
                                </p:childTnLst>
                              </p:cTn>
                            </p:par>
                            <p:par>
                              <p:cTn id="714" fill="hold">
                                <p:stCondLst>
                                  <p:cond delay="227500"/>
                                </p:stCondLst>
                                <p:childTnLst>
                                  <p:par>
                                    <p:cTn id="715" presetID="11" presetClass="entr" presetSubtype="0" fill="hold" grpId="0" nodeType="afterEffect">
                                      <p:stCondLst>
                                        <p:cond delay="0"/>
                                      </p:stCondLst>
                                      <p:childTnLst>
                                        <p:set>
                                          <p:cBhvr>
                                            <p:cTn id="716" dur="1000">
                                              <p:stCondLst>
                                                <p:cond delay="0"/>
                                              </p:stCondLst>
                                            </p:cTn>
                                            <p:tgtEl>
                                              <p:spTgt spid="562"/>
                                            </p:tgtEl>
                                            <p:attrNameLst>
                                              <p:attrName>style.visibility</p:attrName>
                                            </p:attrNameLst>
                                          </p:cBhvr>
                                          <p:to>
                                            <p:strVal val="visible"/>
                                          </p:to>
                                        </p:set>
                                      </p:childTnLst>
                                    </p:cTn>
                                  </p:par>
                                </p:childTnLst>
                              </p:cTn>
                            </p:par>
                            <p:par>
                              <p:cTn id="717" fill="hold">
                                <p:stCondLst>
                                  <p:cond delay="228500"/>
                                </p:stCondLst>
                                <p:childTnLst>
                                  <p:par>
                                    <p:cTn id="718" presetID="11" presetClass="entr" presetSubtype="0" fill="hold" grpId="0" nodeType="afterEffect">
                                      <p:stCondLst>
                                        <p:cond delay="0"/>
                                      </p:stCondLst>
                                      <p:childTnLst>
                                        <p:set>
                                          <p:cBhvr>
                                            <p:cTn id="719" dur="1000">
                                              <p:stCondLst>
                                                <p:cond delay="0"/>
                                              </p:stCondLst>
                                            </p:cTn>
                                            <p:tgtEl>
                                              <p:spTgt spid="563"/>
                                            </p:tgtEl>
                                            <p:attrNameLst>
                                              <p:attrName>style.visibility</p:attrName>
                                            </p:attrNameLst>
                                          </p:cBhvr>
                                          <p:to>
                                            <p:strVal val="visible"/>
                                          </p:to>
                                        </p:set>
                                      </p:childTnLst>
                                    </p:cTn>
                                  </p:par>
                                </p:childTnLst>
                              </p:cTn>
                            </p:par>
                            <p:par>
                              <p:cTn id="720" fill="hold">
                                <p:stCondLst>
                                  <p:cond delay="229500"/>
                                </p:stCondLst>
                                <p:childTnLst>
                                  <p:par>
                                    <p:cTn id="721" presetID="11" presetClass="entr" presetSubtype="0" fill="hold" grpId="0" nodeType="afterEffect">
                                      <p:stCondLst>
                                        <p:cond delay="0"/>
                                      </p:stCondLst>
                                      <p:childTnLst>
                                        <p:set>
                                          <p:cBhvr>
                                            <p:cTn id="722" dur="1000">
                                              <p:stCondLst>
                                                <p:cond delay="0"/>
                                              </p:stCondLst>
                                            </p:cTn>
                                            <p:tgtEl>
                                              <p:spTgt spid="564"/>
                                            </p:tgtEl>
                                            <p:attrNameLst>
                                              <p:attrName>style.visibility</p:attrName>
                                            </p:attrNameLst>
                                          </p:cBhvr>
                                          <p:to>
                                            <p:strVal val="visible"/>
                                          </p:to>
                                        </p:set>
                                      </p:childTnLst>
                                    </p:cTn>
                                  </p:par>
                                </p:childTnLst>
                              </p:cTn>
                            </p:par>
                            <p:par>
                              <p:cTn id="723" fill="hold">
                                <p:stCondLst>
                                  <p:cond delay="230500"/>
                                </p:stCondLst>
                                <p:childTnLst>
                                  <p:par>
                                    <p:cTn id="724" presetID="11" presetClass="entr" presetSubtype="0" fill="hold" grpId="0" nodeType="afterEffect">
                                      <p:stCondLst>
                                        <p:cond delay="0"/>
                                      </p:stCondLst>
                                      <p:childTnLst>
                                        <p:set>
                                          <p:cBhvr>
                                            <p:cTn id="725" dur="1000">
                                              <p:stCondLst>
                                                <p:cond delay="0"/>
                                              </p:stCondLst>
                                            </p:cTn>
                                            <p:tgtEl>
                                              <p:spTgt spid="565"/>
                                            </p:tgtEl>
                                            <p:attrNameLst>
                                              <p:attrName>style.visibility</p:attrName>
                                            </p:attrNameLst>
                                          </p:cBhvr>
                                          <p:to>
                                            <p:strVal val="visible"/>
                                          </p:to>
                                        </p:set>
                                      </p:childTnLst>
                                    </p:cTn>
                                  </p:par>
                                </p:childTnLst>
                              </p:cTn>
                            </p:par>
                            <p:par>
                              <p:cTn id="726" fill="hold">
                                <p:stCondLst>
                                  <p:cond delay="231500"/>
                                </p:stCondLst>
                                <p:childTnLst>
                                  <p:par>
                                    <p:cTn id="727" presetID="11" presetClass="entr" presetSubtype="0" fill="hold" grpId="0" nodeType="afterEffect">
                                      <p:stCondLst>
                                        <p:cond delay="0"/>
                                      </p:stCondLst>
                                      <p:childTnLst>
                                        <p:set>
                                          <p:cBhvr>
                                            <p:cTn id="728" dur="1000">
                                              <p:stCondLst>
                                                <p:cond delay="0"/>
                                              </p:stCondLst>
                                            </p:cTn>
                                            <p:tgtEl>
                                              <p:spTgt spid="566"/>
                                            </p:tgtEl>
                                            <p:attrNameLst>
                                              <p:attrName>style.visibility</p:attrName>
                                            </p:attrNameLst>
                                          </p:cBhvr>
                                          <p:to>
                                            <p:strVal val="visible"/>
                                          </p:to>
                                        </p:set>
                                      </p:childTnLst>
                                    </p:cTn>
                                  </p:par>
                                </p:childTnLst>
                              </p:cTn>
                            </p:par>
                            <p:par>
                              <p:cTn id="729" fill="hold">
                                <p:stCondLst>
                                  <p:cond delay="232500"/>
                                </p:stCondLst>
                                <p:childTnLst>
                                  <p:par>
                                    <p:cTn id="730" presetID="11" presetClass="entr" presetSubtype="0" fill="hold" grpId="0" nodeType="afterEffect">
                                      <p:stCondLst>
                                        <p:cond delay="0"/>
                                      </p:stCondLst>
                                      <p:childTnLst>
                                        <p:set>
                                          <p:cBhvr>
                                            <p:cTn id="731" dur="1000">
                                              <p:stCondLst>
                                                <p:cond delay="0"/>
                                              </p:stCondLst>
                                            </p:cTn>
                                            <p:tgtEl>
                                              <p:spTgt spid="567"/>
                                            </p:tgtEl>
                                            <p:attrNameLst>
                                              <p:attrName>style.visibility</p:attrName>
                                            </p:attrNameLst>
                                          </p:cBhvr>
                                          <p:to>
                                            <p:strVal val="visible"/>
                                          </p:to>
                                        </p:set>
                                      </p:childTnLst>
                                    </p:cTn>
                                  </p:par>
                                </p:childTnLst>
                              </p:cTn>
                            </p:par>
                            <p:par>
                              <p:cTn id="732" fill="hold">
                                <p:stCondLst>
                                  <p:cond delay="233500"/>
                                </p:stCondLst>
                                <p:childTnLst>
                                  <p:par>
                                    <p:cTn id="733" presetID="11" presetClass="entr" presetSubtype="0" fill="hold" grpId="0" nodeType="afterEffect">
                                      <p:stCondLst>
                                        <p:cond delay="0"/>
                                      </p:stCondLst>
                                      <p:childTnLst>
                                        <p:set>
                                          <p:cBhvr>
                                            <p:cTn id="734" dur="1000">
                                              <p:stCondLst>
                                                <p:cond delay="0"/>
                                              </p:stCondLst>
                                            </p:cTn>
                                            <p:tgtEl>
                                              <p:spTgt spid="568"/>
                                            </p:tgtEl>
                                            <p:attrNameLst>
                                              <p:attrName>style.visibility</p:attrName>
                                            </p:attrNameLst>
                                          </p:cBhvr>
                                          <p:to>
                                            <p:strVal val="visible"/>
                                          </p:to>
                                        </p:set>
                                      </p:childTnLst>
                                    </p:cTn>
                                  </p:par>
                                </p:childTnLst>
                              </p:cTn>
                            </p:par>
                            <p:par>
                              <p:cTn id="735" fill="hold">
                                <p:stCondLst>
                                  <p:cond delay="234500"/>
                                </p:stCondLst>
                                <p:childTnLst>
                                  <p:par>
                                    <p:cTn id="736" presetID="11" presetClass="entr" presetSubtype="0" fill="hold" grpId="0" nodeType="afterEffect">
                                      <p:stCondLst>
                                        <p:cond delay="0"/>
                                      </p:stCondLst>
                                      <p:childTnLst>
                                        <p:set>
                                          <p:cBhvr>
                                            <p:cTn id="737" dur="1000">
                                              <p:stCondLst>
                                                <p:cond delay="0"/>
                                              </p:stCondLst>
                                            </p:cTn>
                                            <p:tgtEl>
                                              <p:spTgt spid="569"/>
                                            </p:tgtEl>
                                            <p:attrNameLst>
                                              <p:attrName>style.visibility</p:attrName>
                                            </p:attrNameLst>
                                          </p:cBhvr>
                                          <p:to>
                                            <p:strVal val="visible"/>
                                          </p:to>
                                        </p:set>
                                      </p:childTnLst>
                                    </p:cTn>
                                  </p:par>
                                </p:childTnLst>
                              </p:cTn>
                            </p:par>
                            <p:par>
                              <p:cTn id="738" fill="hold">
                                <p:stCondLst>
                                  <p:cond delay="235500"/>
                                </p:stCondLst>
                                <p:childTnLst>
                                  <p:par>
                                    <p:cTn id="739" presetID="11" presetClass="entr" presetSubtype="0" fill="hold" grpId="0" nodeType="afterEffect">
                                      <p:stCondLst>
                                        <p:cond delay="0"/>
                                      </p:stCondLst>
                                      <p:childTnLst>
                                        <p:set>
                                          <p:cBhvr>
                                            <p:cTn id="740" dur="1000">
                                              <p:stCondLst>
                                                <p:cond delay="0"/>
                                              </p:stCondLst>
                                            </p:cTn>
                                            <p:tgtEl>
                                              <p:spTgt spid="570"/>
                                            </p:tgtEl>
                                            <p:attrNameLst>
                                              <p:attrName>style.visibility</p:attrName>
                                            </p:attrNameLst>
                                          </p:cBhvr>
                                          <p:to>
                                            <p:strVal val="visible"/>
                                          </p:to>
                                        </p:set>
                                      </p:childTnLst>
                                    </p:cTn>
                                  </p:par>
                                </p:childTnLst>
                              </p:cTn>
                            </p:par>
                            <p:par>
                              <p:cTn id="741" fill="hold">
                                <p:stCondLst>
                                  <p:cond delay="236500"/>
                                </p:stCondLst>
                                <p:childTnLst>
                                  <p:par>
                                    <p:cTn id="742" presetID="11" presetClass="entr" presetSubtype="0" fill="hold" grpId="0" nodeType="afterEffect">
                                      <p:stCondLst>
                                        <p:cond delay="0"/>
                                      </p:stCondLst>
                                      <p:childTnLst>
                                        <p:set>
                                          <p:cBhvr>
                                            <p:cTn id="743" dur="1000">
                                              <p:stCondLst>
                                                <p:cond delay="0"/>
                                              </p:stCondLst>
                                            </p:cTn>
                                            <p:tgtEl>
                                              <p:spTgt spid="571"/>
                                            </p:tgtEl>
                                            <p:attrNameLst>
                                              <p:attrName>style.visibility</p:attrName>
                                            </p:attrNameLst>
                                          </p:cBhvr>
                                          <p:to>
                                            <p:strVal val="visible"/>
                                          </p:to>
                                        </p:set>
                                      </p:childTnLst>
                                    </p:cTn>
                                  </p:par>
                                </p:childTnLst>
                              </p:cTn>
                            </p:par>
                            <p:par>
                              <p:cTn id="744" fill="hold">
                                <p:stCondLst>
                                  <p:cond delay="237500"/>
                                </p:stCondLst>
                                <p:childTnLst>
                                  <p:par>
                                    <p:cTn id="745" presetID="11" presetClass="entr" presetSubtype="0" fill="hold" grpId="0" nodeType="afterEffect">
                                      <p:stCondLst>
                                        <p:cond delay="0"/>
                                      </p:stCondLst>
                                      <p:childTnLst>
                                        <p:set>
                                          <p:cBhvr>
                                            <p:cTn id="746" dur="1000">
                                              <p:stCondLst>
                                                <p:cond delay="0"/>
                                              </p:stCondLst>
                                            </p:cTn>
                                            <p:tgtEl>
                                              <p:spTgt spid="572"/>
                                            </p:tgtEl>
                                            <p:attrNameLst>
                                              <p:attrName>style.visibility</p:attrName>
                                            </p:attrNameLst>
                                          </p:cBhvr>
                                          <p:to>
                                            <p:strVal val="visible"/>
                                          </p:to>
                                        </p:set>
                                      </p:childTnLst>
                                    </p:cTn>
                                  </p:par>
                                </p:childTnLst>
                              </p:cTn>
                            </p:par>
                            <p:par>
                              <p:cTn id="747" fill="hold">
                                <p:stCondLst>
                                  <p:cond delay="238500"/>
                                </p:stCondLst>
                                <p:childTnLst>
                                  <p:par>
                                    <p:cTn id="748" presetID="11" presetClass="entr" presetSubtype="0" fill="hold" grpId="0" nodeType="afterEffect">
                                      <p:stCondLst>
                                        <p:cond delay="0"/>
                                      </p:stCondLst>
                                      <p:childTnLst>
                                        <p:set>
                                          <p:cBhvr>
                                            <p:cTn id="749" dur="1000">
                                              <p:stCondLst>
                                                <p:cond delay="0"/>
                                              </p:stCondLst>
                                            </p:cTn>
                                            <p:tgtEl>
                                              <p:spTgt spid="573"/>
                                            </p:tgtEl>
                                            <p:attrNameLst>
                                              <p:attrName>style.visibility</p:attrName>
                                            </p:attrNameLst>
                                          </p:cBhvr>
                                          <p:to>
                                            <p:strVal val="visible"/>
                                          </p:to>
                                        </p:set>
                                      </p:childTnLst>
                                    </p:cTn>
                                  </p:par>
                                </p:childTnLst>
                              </p:cTn>
                            </p:par>
                            <p:par>
                              <p:cTn id="750" fill="hold">
                                <p:stCondLst>
                                  <p:cond delay="239500"/>
                                </p:stCondLst>
                                <p:childTnLst>
                                  <p:par>
                                    <p:cTn id="751" presetID="11" presetClass="entr" presetSubtype="0" fill="hold" grpId="0" nodeType="afterEffect">
                                      <p:stCondLst>
                                        <p:cond delay="0"/>
                                      </p:stCondLst>
                                      <p:childTnLst>
                                        <p:set>
                                          <p:cBhvr>
                                            <p:cTn id="752" dur="1000">
                                              <p:stCondLst>
                                                <p:cond delay="0"/>
                                              </p:stCondLst>
                                            </p:cTn>
                                            <p:tgtEl>
                                              <p:spTgt spid="574"/>
                                            </p:tgtEl>
                                            <p:attrNameLst>
                                              <p:attrName>style.visibility</p:attrName>
                                            </p:attrNameLst>
                                          </p:cBhvr>
                                          <p:to>
                                            <p:strVal val="visible"/>
                                          </p:to>
                                        </p:set>
                                      </p:childTnLst>
                                    </p:cTn>
                                  </p:par>
                                </p:childTnLst>
                              </p:cTn>
                            </p:par>
                            <p:par>
                              <p:cTn id="753" fill="hold">
                                <p:stCondLst>
                                  <p:cond delay="240500"/>
                                </p:stCondLst>
                                <p:childTnLst>
                                  <p:par>
                                    <p:cTn id="754" presetID="11" presetClass="entr" presetSubtype="0" fill="hold" grpId="0" nodeType="afterEffect">
                                      <p:stCondLst>
                                        <p:cond delay="0"/>
                                      </p:stCondLst>
                                      <p:childTnLst>
                                        <p:set>
                                          <p:cBhvr>
                                            <p:cTn id="755" dur="1000">
                                              <p:stCondLst>
                                                <p:cond delay="0"/>
                                              </p:stCondLst>
                                            </p:cTn>
                                            <p:tgtEl>
                                              <p:spTgt spid="575"/>
                                            </p:tgtEl>
                                            <p:attrNameLst>
                                              <p:attrName>style.visibility</p:attrName>
                                            </p:attrNameLst>
                                          </p:cBhvr>
                                          <p:to>
                                            <p:strVal val="visible"/>
                                          </p:to>
                                        </p:set>
                                      </p:childTnLst>
                                    </p:cTn>
                                  </p:par>
                                </p:childTnLst>
                              </p:cTn>
                            </p:par>
                            <p:par>
                              <p:cTn id="756" fill="hold">
                                <p:stCondLst>
                                  <p:cond delay="241500"/>
                                </p:stCondLst>
                                <p:childTnLst>
                                  <p:par>
                                    <p:cTn id="757" presetID="11" presetClass="entr" presetSubtype="0" fill="hold" grpId="0" nodeType="afterEffect">
                                      <p:stCondLst>
                                        <p:cond delay="0"/>
                                      </p:stCondLst>
                                      <p:childTnLst>
                                        <p:set>
                                          <p:cBhvr>
                                            <p:cTn id="758" dur="1000">
                                              <p:stCondLst>
                                                <p:cond delay="0"/>
                                              </p:stCondLst>
                                            </p:cTn>
                                            <p:tgtEl>
                                              <p:spTgt spid="576"/>
                                            </p:tgtEl>
                                            <p:attrNameLst>
                                              <p:attrName>style.visibility</p:attrName>
                                            </p:attrNameLst>
                                          </p:cBhvr>
                                          <p:to>
                                            <p:strVal val="visible"/>
                                          </p:to>
                                        </p:set>
                                      </p:childTnLst>
                                    </p:cTn>
                                  </p:par>
                                </p:childTnLst>
                              </p:cTn>
                            </p:par>
                            <p:par>
                              <p:cTn id="759" fill="hold">
                                <p:stCondLst>
                                  <p:cond delay="242500"/>
                                </p:stCondLst>
                                <p:childTnLst>
                                  <p:par>
                                    <p:cTn id="760" presetID="11" presetClass="entr" presetSubtype="0" fill="hold" grpId="0" nodeType="afterEffect">
                                      <p:stCondLst>
                                        <p:cond delay="0"/>
                                      </p:stCondLst>
                                      <p:childTnLst>
                                        <p:set>
                                          <p:cBhvr>
                                            <p:cTn id="761" dur="1000">
                                              <p:stCondLst>
                                                <p:cond delay="0"/>
                                              </p:stCondLst>
                                            </p:cTn>
                                            <p:tgtEl>
                                              <p:spTgt spid="577"/>
                                            </p:tgtEl>
                                            <p:attrNameLst>
                                              <p:attrName>style.visibility</p:attrName>
                                            </p:attrNameLst>
                                          </p:cBhvr>
                                          <p:to>
                                            <p:strVal val="visible"/>
                                          </p:to>
                                        </p:set>
                                      </p:childTnLst>
                                    </p:cTn>
                                  </p:par>
                                </p:childTnLst>
                              </p:cTn>
                            </p:par>
                            <p:par>
                              <p:cTn id="762" fill="hold">
                                <p:stCondLst>
                                  <p:cond delay="243500"/>
                                </p:stCondLst>
                                <p:childTnLst>
                                  <p:par>
                                    <p:cTn id="763" presetID="11" presetClass="entr" presetSubtype="0" fill="hold" grpId="0" nodeType="afterEffect">
                                      <p:stCondLst>
                                        <p:cond delay="0"/>
                                      </p:stCondLst>
                                      <p:childTnLst>
                                        <p:set>
                                          <p:cBhvr>
                                            <p:cTn id="764" dur="1000">
                                              <p:stCondLst>
                                                <p:cond delay="0"/>
                                              </p:stCondLst>
                                            </p:cTn>
                                            <p:tgtEl>
                                              <p:spTgt spid="578"/>
                                            </p:tgtEl>
                                            <p:attrNameLst>
                                              <p:attrName>style.visibility</p:attrName>
                                            </p:attrNameLst>
                                          </p:cBhvr>
                                          <p:to>
                                            <p:strVal val="visible"/>
                                          </p:to>
                                        </p:set>
                                      </p:childTnLst>
                                    </p:cTn>
                                  </p:par>
                                </p:childTnLst>
                              </p:cTn>
                            </p:par>
                            <p:par>
                              <p:cTn id="765" fill="hold">
                                <p:stCondLst>
                                  <p:cond delay="244500"/>
                                </p:stCondLst>
                                <p:childTnLst>
                                  <p:par>
                                    <p:cTn id="766" presetID="11" presetClass="entr" presetSubtype="0" fill="hold" grpId="0" nodeType="afterEffect">
                                      <p:stCondLst>
                                        <p:cond delay="0"/>
                                      </p:stCondLst>
                                      <p:childTnLst>
                                        <p:set>
                                          <p:cBhvr>
                                            <p:cTn id="767" dur="1000">
                                              <p:stCondLst>
                                                <p:cond delay="0"/>
                                              </p:stCondLst>
                                            </p:cTn>
                                            <p:tgtEl>
                                              <p:spTgt spid="579"/>
                                            </p:tgtEl>
                                            <p:attrNameLst>
                                              <p:attrName>style.visibility</p:attrName>
                                            </p:attrNameLst>
                                          </p:cBhvr>
                                          <p:to>
                                            <p:strVal val="visible"/>
                                          </p:to>
                                        </p:set>
                                      </p:childTnLst>
                                    </p:cTn>
                                  </p:par>
                                </p:childTnLst>
                              </p:cTn>
                            </p:par>
                            <p:par>
                              <p:cTn id="768" fill="hold">
                                <p:stCondLst>
                                  <p:cond delay="245500"/>
                                </p:stCondLst>
                                <p:childTnLst>
                                  <p:par>
                                    <p:cTn id="769" presetID="11" presetClass="entr" presetSubtype="0" fill="hold" grpId="0" nodeType="afterEffect">
                                      <p:stCondLst>
                                        <p:cond delay="0"/>
                                      </p:stCondLst>
                                      <p:childTnLst>
                                        <p:set>
                                          <p:cBhvr>
                                            <p:cTn id="770" dur="1000">
                                              <p:stCondLst>
                                                <p:cond delay="0"/>
                                              </p:stCondLst>
                                            </p:cTn>
                                            <p:tgtEl>
                                              <p:spTgt spid="580"/>
                                            </p:tgtEl>
                                            <p:attrNameLst>
                                              <p:attrName>style.visibility</p:attrName>
                                            </p:attrNameLst>
                                          </p:cBhvr>
                                          <p:to>
                                            <p:strVal val="visible"/>
                                          </p:to>
                                        </p:set>
                                      </p:childTnLst>
                                    </p:cTn>
                                  </p:par>
                                </p:childTnLst>
                              </p:cTn>
                            </p:par>
                            <p:par>
                              <p:cTn id="771" fill="hold">
                                <p:stCondLst>
                                  <p:cond delay="246500"/>
                                </p:stCondLst>
                                <p:childTnLst>
                                  <p:par>
                                    <p:cTn id="772" presetID="11" presetClass="entr" presetSubtype="0" fill="hold" grpId="0" nodeType="afterEffect">
                                      <p:stCondLst>
                                        <p:cond delay="0"/>
                                      </p:stCondLst>
                                      <p:childTnLst>
                                        <p:set>
                                          <p:cBhvr>
                                            <p:cTn id="773" dur="1000">
                                              <p:stCondLst>
                                                <p:cond delay="0"/>
                                              </p:stCondLst>
                                            </p:cTn>
                                            <p:tgtEl>
                                              <p:spTgt spid="581"/>
                                            </p:tgtEl>
                                            <p:attrNameLst>
                                              <p:attrName>style.visibility</p:attrName>
                                            </p:attrNameLst>
                                          </p:cBhvr>
                                          <p:to>
                                            <p:strVal val="visible"/>
                                          </p:to>
                                        </p:set>
                                      </p:childTnLst>
                                    </p:cTn>
                                  </p:par>
                                </p:childTnLst>
                              </p:cTn>
                            </p:par>
                            <p:par>
                              <p:cTn id="774" fill="hold">
                                <p:stCondLst>
                                  <p:cond delay="247500"/>
                                </p:stCondLst>
                                <p:childTnLst>
                                  <p:par>
                                    <p:cTn id="775" presetID="11" presetClass="entr" presetSubtype="0" fill="hold" grpId="0" nodeType="afterEffect">
                                      <p:stCondLst>
                                        <p:cond delay="0"/>
                                      </p:stCondLst>
                                      <p:childTnLst>
                                        <p:set>
                                          <p:cBhvr>
                                            <p:cTn id="776" dur="1000">
                                              <p:stCondLst>
                                                <p:cond delay="0"/>
                                              </p:stCondLst>
                                            </p:cTn>
                                            <p:tgtEl>
                                              <p:spTgt spid="582"/>
                                            </p:tgtEl>
                                            <p:attrNameLst>
                                              <p:attrName>style.visibility</p:attrName>
                                            </p:attrNameLst>
                                          </p:cBhvr>
                                          <p:to>
                                            <p:strVal val="visible"/>
                                          </p:to>
                                        </p:set>
                                      </p:childTnLst>
                                    </p:cTn>
                                  </p:par>
                                </p:childTnLst>
                              </p:cTn>
                            </p:par>
                            <p:par>
                              <p:cTn id="777" fill="hold">
                                <p:stCondLst>
                                  <p:cond delay="248500"/>
                                </p:stCondLst>
                                <p:childTnLst>
                                  <p:par>
                                    <p:cTn id="778" presetID="11" presetClass="entr" presetSubtype="0" fill="hold" grpId="0" nodeType="afterEffect">
                                      <p:stCondLst>
                                        <p:cond delay="0"/>
                                      </p:stCondLst>
                                      <p:childTnLst>
                                        <p:set>
                                          <p:cBhvr>
                                            <p:cTn id="779" dur="1000">
                                              <p:stCondLst>
                                                <p:cond delay="0"/>
                                              </p:stCondLst>
                                            </p:cTn>
                                            <p:tgtEl>
                                              <p:spTgt spid="583"/>
                                            </p:tgtEl>
                                            <p:attrNameLst>
                                              <p:attrName>style.visibility</p:attrName>
                                            </p:attrNameLst>
                                          </p:cBhvr>
                                          <p:to>
                                            <p:strVal val="visible"/>
                                          </p:to>
                                        </p:set>
                                      </p:childTnLst>
                                    </p:cTn>
                                  </p:par>
                                </p:childTnLst>
                              </p:cTn>
                            </p:par>
                            <p:par>
                              <p:cTn id="780" fill="hold">
                                <p:stCondLst>
                                  <p:cond delay="249500"/>
                                </p:stCondLst>
                                <p:childTnLst>
                                  <p:par>
                                    <p:cTn id="781" presetID="11" presetClass="entr" presetSubtype="0" fill="hold" grpId="0" nodeType="afterEffect">
                                      <p:stCondLst>
                                        <p:cond delay="0"/>
                                      </p:stCondLst>
                                      <p:childTnLst>
                                        <p:set>
                                          <p:cBhvr>
                                            <p:cTn id="782" dur="1000">
                                              <p:stCondLst>
                                                <p:cond delay="0"/>
                                              </p:stCondLst>
                                            </p:cTn>
                                            <p:tgtEl>
                                              <p:spTgt spid="584"/>
                                            </p:tgtEl>
                                            <p:attrNameLst>
                                              <p:attrName>style.visibility</p:attrName>
                                            </p:attrNameLst>
                                          </p:cBhvr>
                                          <p:to>
                                            <p:strVal val="visible"/>
                                          </p:to>
                                        </p:set>
                                      </p:childTnLst>
                                    </p:cTn>
                                  </p:par>
                                </p:childTnLst>
                              </p:cTn>
                            </p:par>
                            <p:par>
                              <p:cTn id="783" fill="hold">
                                <p:stCondLst>
                                  <p:cond delay="250500"/>
                                </p:stCondLst>
                                <p:childTnLst>
                                  <p:par>
                                    <p:cTn id="784" presetID="11" presetClass="entr" presetSubtype="0" fill="hold" grpId="0" nodeType="afterEffect">
                                      <p:stCondLst>
                                        <p:cond delay="0"/>
                                      </p:stCondLst>
                                      <p:childTnLst>
                                        <p:set>
                                          <p:cBhvr>
                                            <p:cTn id="785" dur="1000">
                                              <p:stCondLst>
                                                <p:cond delay="0"/>
                                              </p:stCondLst>
                                            </p:cTn>
                                            <p:tgtEl>
                                              <p:spTgt spid="585"/>
                                            </p:tgtEl>
                                            <p:attrNameLst>
                                              <p:attrName>style.visibility</p:attrName>
                                            </p:attrNameLst>
                                          </p:cBhvr>
                                          <p:to>
                                            <p:strVal val="visible"/>
                                          </p:to>
                                        </p:set>
                                      </p:childTnLst>
                                    </p:cTn>
                                  </p:par>
                                </p:childTnLst>
                              </p:cTn>
                            </p:par>
                            <p:par>
                              <p:cTn id="786" fill="hold">
                                <p:stCondLst>
                                  <p:cond delay="251500"/>
                                </p:stCondLst>
                                <p:childTnLst>
                                  <p:par>
                                    <p:cTn id="787" presetID="11" presetClass="entr" presetSubtype="0" fill="hold" grpId="0" nodeType="afterEffect">
                                      <p:stCondLst>
                                        <p:cond delay="0"/>
                                      </p:stCondLst>
                                      <p:childTnLst>
                                        <p:set>
                                          <p:cBhvr>
                                            <p:cTn id="788" dur="1000">
                                              <p:stCondLst>
                                                <p:cond delay="0"/>
                                              </p:stCondLst>
                                            </p:cTn>
                                            <p:tgtEl>
                                              <p:spTgt spid="586"/>
                                            </p:tgtEl>
                                            <p:attrNameLst>
                                              <p:attrName>style.visibility</p:attrName>
                                            </p:attrNameLst>
                                          </p:cBhvr>
                                          <p:to>
                                            <p:strVal val="visible"/>
                                          </p:to>
                                        </p:set>
                                      </p:childTnLst>
                                    </p:cTn>
                                  </p:par>
                                </p:childTnLst>
                              </p:cTn>
                            </p:par>
                            <p:par>
                              <p:cTn id="789" fill="hold">
                                <p:stCondLst>
                                  <p:cond delay="252500"/>
                                </p:stCondLst>
                                <p:childTnLst>
                                  <p:par>
                                    <p:cTn id="790" presetID="11" presetClass="entr" presetSubtype="0" fill="hold" grpId="0" nodeType="afterEffect">
                                      <p:stCondLst>
                                        <p:cond delay="0"/>
                                      </p:stCondLst>
                                      <p:childTnLst>
                                        <p:set>
                                          <p:cBhvr>
                                            <p:cTn id="791" dur="1000">
                                              <p:stCondLst>
                                                <p:cond delay="0"/>
                                              </p:stCondLst>
                                            </p:cTn>
                                            <p:tgtEl>
                                              <p:spTgt spid="587"/>
                                            </p:tgtEl>
                                            <p:attrNameLst>
                                              <p:attrName>style.visibility</p:attrName>
                                            </p:attrNameLst>
                                          </p:cBhvr>
                                          <p:to>
                                            <p:strVal val="visible"/>
                                          </p:to>
                                        </p:set>
                                      </p:childTnLst>
                                    </p:cTn>
                                  </p:par>
                                </p:childTnLst>
                              </p:cTn>
                            </p:par>
                            <p:par>
                              <p:cTn id="792" fill="hold">
                                <p:stCondLst>
                                  <p:cond delay="253500"/>
                                </p:stCondLst>
                                <p:childTnLst>
                                  <p:par>
                                    <p:cTn id="793" presetID="11" presetClass="entr" presetSubtype="0" fill="hold" grpId="0" nodeType="afterEffect">
                                      <p:stCondLst>
                                        <p:cond delay="0"/>
                                      </p:stCondLst>
                                      <p:childTnLst>
                                        <p:set>
                                          <p:cBhvr>
                                            <p:cTn id="794" dur="1000">
                                              <p:stCondLst>
                                                <p:cond delay="0"/>
                                              </p:stCondLst>
                                            </p:cTn>
                                            <p:tgtEl>
                                              <p:spTgt spid="588"/>
                                            </p:tgtEl>
                                            <p:attrNameLst>
                                              <p:attrName>style.visibility</p:attrName>
                                            </p:attrNameLst>
                                          </p:cBhvr>
                                          <p:to>
                                            <p:strVal val="visible"/>
                                          </p:to>
                                        </p:set>
                                      </p:childTnLst>
                                    </p:cTn>
                                  </p:par>
                                </p:childTnLst>
                              </p:cTn>
                            </p:par>
                            <p:par>
                              <p:cTn id="795" fill="hold">
                                <p:stCondLst>
                                  <p:cond delay="254500"/>
                                </p:stCondLst>
                                <p:childTnLst>
                                  <p:par>
                                    <p:cTn id="796" presetID="11" presetClass="entr" presetSubtype="0" fill="hold" grpId="0" nodeType="afterEffect">
                                      <p:stCondLst>
                                        <p:cond delay="0"/>
                                      </p:stCondLst>
                                      <p:childTnLst>
                                        <p:set>
                                          <p:cBhvr>
                                            <p:cTn id="797" dur="1000">
                                              <p:stCondLst>
                                                <p:cond delay="0"/>
                                              </p:stCondLst>
                                            </p:cTn>
                                            <p:tgtEl>
                                              <p:spTgt spid="589"/>
                                            </p:tgtEl>
                                            <p:attrNameLst>
                                              <p:attrName>style.visibility</p:attrName>
                                            </p:attrNameLst>
                                          </p:cBhvr>
                                          <p:to>
                                            <p:strVal val="visible"/>
                                          </p:to>
                                        </p:set>
                                      </p:childTnLst>
                                    </p:cTn>
                                  </p:par>
                                </p:childTnLst>
                              </p:cTn>
                            </p:par>
                            <p:par>
                              <p:cTn id="798" fill="hold">
                                <p:stCondLst>
                                  <p:cond delay="255500"/>
                                </p:stCondLst>
                                <p:childTnLst>
                                  <p:par>
                                    <p:cTn id="799" presetID="11" presetClass="entr" presetSubtype="0" fill="hold" grpId="0" nodeType="afterEffect">
                                      <p:stCondLst>
                                        <p:cond delay="0"/>
                                      </p:stCondLst>
                                      <p:childTnLst>
                                        <p:set>
                                          <p:cBhvr>
                                            <p:cTn id="800" dur="1000">
                                              <p:stCondLst>
                                                <p:cond delay="0"/>
                                              </p:stCondLst>
                                            </p:cTn>
                                            <p:tgtEl>
                                              <p:spTgt spid="590"/>
                                            </p:tgtEl>
                                            <p:attrNameLst>
                                              <p:attrName>style.visibility</p:attrName>
                                            </p:attrNameLst>
                                          </p:cBhvr>
                                          <p:to>
                                            <p:strVal val="visible"/>
                                          </p:to>
                                        </p:set>
                                      </p:childTnLst>
                                    </p:cTn>
                                  </p:par>
                                </p:childTnLst>
                              </p:cTn>
                            </p:par>
                            <p:par>
                              <p:cTn id="801" fill="hold">
                                <p:stCondLst>
                                  <p:cond delay="256500"/>
                                </p:stCondLst>
                                <p:childTnLst>
                                  <p:par>
                                    <p:cTn id="802" presetID="11" presetClass="entr" presetSubtype="0" fill="hold" grpId="0" nodeType="afterEffect">
                                      <p:stCondLst>
                                        <p:cond delay="0"/>
                                      </p:stCondLst>
                                      <p:childTnLst>
                                        <p:set>
                                          <p:cBhvr>
                                            <p:cTn id="803" dur="1000">
                                              <p:stCondLst>
                                                <p:cond delay="0"/>
                                              </p:stCondLst>
                                            </p:cTn>
                                            <p:tgtEl>
                                              <p:spTgt spid="591"/>
                                            </p:tgtEl>
                                            <p:attrNameLst>
                                              <p:attrName>style.visibility</p:attrName>
                                            </p:attrNameLst>
                                          </p:cBhvr>
                                          <p:to>
                                            <p:strVal val="visible"/>
                                          </p:to>
                                        </p:set>
                                      </p:childTnLst>
                                    </p:cTn>
                                  </p:par>
                                </p:childTnLst>
                              </p:cTn>
                            </p:par>
                            <p:par>
                              <p:cTn id="804" fill="hold">
                                <p:stCondLst>
                                  <p:cond delay="257500"/>
                                </p:stCondLst>
                                <p:childTnLst>
                                  <p:par>
                                    <p:cTn id="805" presetID="11" presetClass="entr" presetSubtype="0" fill="hold" grpId="0" nodeType="afterEffect">
                                      <p:stCondLst>
                                        <p:cond delay="0"/>
                                      </p:stCondLst>
                                      <p:childTnLst>
                                        <p:set>
                                          <p:cBhvr>
                                            <p:cTn id="806" dur="1000">
                                              <p:stCondLst>
                                                <p:cond delay="0"/>
                                              </p:stCondLst>
                                            </p:cTn>
                                            <p:tgtEl>
                                              <p:spTgt spid="592"/>
                                            </p:tgtEl>
                                            <p:attrNameLst>
                                              <p:attrName>style.visibility</p:attrName>
                                            </p:attrNameLst>
                                          </p:cBhvr>
                                          <p:to>
                                            <p:strVal val="visible"/>
                                          </p:to>
                                        </p:set>
                                      </p:childTnLst>
                                    </p:cTn>
                                  </p:par>
                                </p:childTnLst>
                              </p:cTn>
                            </p:par>
                            <p:par>
                              <p:cTn id="807" fill="hold">
                                <p:stCondLst>
                                  <p:cond delay="258500"/>
                                </p:stCondLst>
                                <p:childTnLst>
                                  <p:par>
                                    <p:cTn id="808" presetID="11" presetClass="entr" presetSubtype="0" fill="hold" grpId="0" nodeType="afterEffect">
                                      <p:stCondLst>
                                        <p:cond delay="0"/>
                                      </p:stCondLst>
                                      <p:childTnLst>
                                        <p:set>
                                          <p:cBhvr>
                                            <p:cTn id="809" dur="1000">
                                              <p:stCondLst>
                                                <p:cond delay="0"/>
                                              </p:stCondLst>
                                            </p:cTn>
                                            <p:tgtEl>
                                              <p:spTgt spid="593"/>
                                            </p:tgtEl>
                                            <p:attrNameLst>
                                              <p:attrName>style.visibility</p:attrName>
                                            </p:attrNameLst>
                                          </p:cBhvr>
                                          <p:to>
                                            <p:strVal val="visible"/>
                                          </p:to>
                                        </p:set>
                                      </p:childTnLst>
                                    </p:cTn>
                                  </p:par>
                                </p:childTnLst>
                              </p:cTn>
                            </p:par>
                            <p:par>
                              <p:cTn id="810" fill="hold">
                                <p:stCondLst>
                                  <p:cond delay="259500"/>
                                </p:stCondLst>
                                <p:childTnLst>
                                  <p:par>
                                    <p:cTn id="811" presetID="11" presetClass="entr" presetSubtype="0" fill="hold" grpId="0" nodeType="afterEffect">
                                      <p:stCondLst>
                                        <p:cond delay="0"/>
                                      </p:stCondLst>
                                      <p:childTnLst>
                                        <p:set>
                                          <p:cBhvr>
                                            <p:cTn id="812" dur="1000">
                                              <p:stCondLst>
                                                <p:cond delay="0"/>
                                              </p:stCondLst>
                                            </p:cTn>
                                            <p:tgtEl>
                                              <p:spTgt spid="594"/>
                                            </p:tgtEl>
                                            <p:attrNameLst>
                                              <p:attrName>style.visibility</p:attrName>
                                            </p:attrNameLst>
                                          </p:cBhvr>
                                          <p:to>
                                            <p:strVal val="visible"/>
                                          </p:to>
                                        </p:set>
                                      </p:childTnLst>
                                    </p:cTn>
                                  </p:par>
                                </p:childTnLst>
                              </p:cTn>
                            </p:par>
                            <p:par>
                              <p:cTn id="813" fill="hold">
                                <p:stCondLst>
                                  <p:cond delay="260500"/>
                                </p:stCondLst>
                                <p:childTnLst>
                                  <p:par>
                                    <p:cTn id="814" presetID="11" presetClass="entr" presetSubtype="0" fill="hold" grpId="0" nodeType="afterEffect">
                                      <p:stCondLst>
                                        <p:cond delay="0"/>
                                      </p:stCondLst>
                                      <p:childTnLst>
                                        <p:set>
                                          <p:cBhvr>
                                            <p:cTn id="815" dur="1000">
                                              <p:stCondLst>
                                                <p:cond delay="0"/>
                                              </p:stCondLst>
                                            </p:cTn>
                                            <p:tgtEl>
                                              <p:spTgt spid="595"/>
                                            </p:tgtEl>
                                            <p:attrNameLst>
                                              <p:attrName>style.visibility</p:attrName>
                                            </p:attrNameLst>
                                          </p:cBhvr>
                                          <p:to>
                                            <p:strVal val="visible"/>
                                          </p:to>
                                        </p:set>
                                      </p:childTnLst>
                                    </p:cTn>
                                  </p:par>
                                </p:childTnLst>
                              </p:cTn>
                            </p:par>
                            <p:par>
                              <p:cTn id="816" fill="hold">
                                <p:stCondLst>
                                  <p:cond delay="261500"/>
                                </p:stCondLst>
                                <p:childTnLst>
                                  <p:par>
                                    <p:cTn id="817" presetID="11" presetClass="entr" presetSubtype="0" fill="hold" grpId="0" nodeType="afterEffect">
                                      <p:stCondLst>
                                        <p:cond delay="0"/>
                                      </p:stCondLst>
                                      <p:childTnLst>
                                        <p:set>
                                          <p:cBhvr>
                                            <p:cTn id="818" dur="1000">
                                              <p:stCondLst>
                                                <p:cond delay="0"/>
                                              </p:stCondLst>
                                            </p:cTn>
                                            <p:tgtEl>
                                              <p:spTgt spid="596"/>
                                            </p:tgtEl>
                                            <p:attrNameLst>
                                              <p:attrName>style.visibility</p:attrName>
                                            </p:attrNameLst>
                                          </p:cBhvr>
                                          <p:to>
                                            <p:strVal val="visible"/>
                                          </p:to>
                                        </p:set>
                                      </p:childTnLst>
                                    </p:cTn>
                                  </p:par>
                                </p:childTnLst>
                              </p:cTn>
                            </p:par>
                            <p:par>
                              <p:cTn id="819" fill="hold">
                                <p:stCondLst>
                                  <p:cond delay="262500"/>
                                </p:stCondLst>
                                <p:childTnLst>
                                  <p:par>
                                    <p:cTn id="820" presetID="11" presetClass="entr" presetSubtype="0" fill="hold" grpId="0" nodeType="afterEffect">
                                      <p:stCondLst>
                                        <p:cond delay="0"/>
                                      </p:stCondLst>
                                      <p:childTnLst>
                                        <p:set>
                                          <p:cBhvr>
                                            <p:cTn id="821" dur="1000">
                                              <p:stCondLst>
                                                <p:cond delay="0"/>
                                              </p:stCondLst>
                                            </p:cTn>
                                            <p:tgtEl>
                                              <p:spTgt spid="597"/>
                                            </p:tgtEl>
                                            <p:attrNameLst>
                                              <p:attrName>style.visibility</p:attrName>
                                            </p:attrNameLst>
                                          </p:cBhvr>
                                          <p:to>
                                            <p:strVal val="visible"/>
                                          </p:to>
                                        </p:set>
                                      </p:childTnLst>
                                    </p:cTn>
                                  </p:par>
                                </p:childTnLst>
                              </p:cTn>
                            </p:par>
                            <p:par>
                              <p:cTn id="822" fill="hold">
                                <p:stCondLst>
                                  <p:cond delay="263500"/>
                                </p:stCondLst>
                                <p:childTnLst>
                                  <p:par>
                                    <p:cTn id="823" presetID="11" presetClass="entr" presetSubtype="0" fill="hold" grpId="0" nodeType="afterEffect">
                                      <p:stCondLst>
                                        <p:cond delay="0"/>
                                      </p:stCondLst>
                                      <p:childTnLst>
                                        <p:set>
                                          <p:cBhvr>
                                            <p:cTn id="824" dur="1000">
                                              <p:stCondLst>
                                                <p:cond delay="0"/>
                                              </p:stCondLst>
                                            </p:cTn>
                                            <p:tgtEl>
                                              <p:spTgt spid="598"/>
                                            </p:tgtEl>
                                            <p:attrNameLst>
                                              <p:attrName>style.visibility</p:attrName>
                                            </p:attrNameLst>
                                          </p:cBhvr>
                                          <p:to>
                                            <p:strVal val="visible"/>
                                          </p:to>
                                        </p:set>
                                      </p:childTnLst>
                                    </p:cTn>
                                  </p:par>
                                </p:childTnLst>
                              </p:cTn>
                            </p:par>
                            <p:par>
                              <p:cTn id="825" fill="hold">
                                <p:stCondLst>
                                  <p:cond delay="264500"/>
                                </p:stCondLst>
                                <p:childTnLst>
                                  <p:par>
                                    <p:cTn id="826" presetID="11" presetClass="entr" presetSubtype="0" fill="hold" grpId="0" nodeType="afterEffect">
                                      <p:stCondLst>
                                        <p:cond delay="0"/>
                                      </p:stCondLst>
                                      <p:childTnLst>
                                        <p:set>
                                          <p:cBhvr>
                                            <p:cTn id="827" dur="1000">
                                              <p:stCondLst>
                                                <p:cond delay="0"/>
                                              </p:stCondLst>
                                            </p:cTn>
                                            <p:tgtEl>
                                              <p:spTgt spid="599"/>
                                            </p:tgtEl>
                                            <p:attrNameLst>
                                              <p:attrName>style.visibility</p:attrName>
                                            </p:attrNameLst>
                                          </p:cBhvr>
                                          <p:to>
                                            <p:strVal val="visible"/>
                                          </p:to>
                                        </p:set>
                                      </p:childTnLst>
                                    </p:cTn>
                                  </p:par>
                                </p:childTnLst>
                              </p:cTn>
                            </p:par>
                            <p:par>
                              <p:cTn id="828" fill="hold">
                                <p:stCondLst>
                                  <p:cond delay="265500"/>
                                </p:stCondLst>
                                <p:childTnLst>
                                  <p:par>
                                    <p:cTn id="829" presetID="11" presetClass="entr" presetSubtype="0" fill="hold" grpId="0" nodeType="afterEffect">
                                      <p:stCondLst>
                                        <p:cond delay="0"/>
                                      </p:stCondLst>
                                      <p:childTnLst>
                                        <p:set>
                                          <p:cBhvr>
                                            <p:cTn id="830" dur="1000">
                                              <p:stCondLst>
                                                <p:cond delay="0"/>
                                              </p:stCondLst>
                                            </p:cTn>
                                            <p:tgtEl>
                                              <p:spTgt spid="600"/>
                                            </p:tgtEl>
                                            <p:attrNameLst>
                                              <p:attrName>style.visibility</p:attrName>
                                            </p:attrNameLst>
                                          </p:cBhvr>
                                          <p:to>
                                            <p:strVal val="visible"/>
                                          </p:to>
                                        </p:set>
                                      </p:childTnLst>
                                    </p:cTn>
                                  </p:par>
                                </p:childTnLst>
                              </p:cTn>
                            </p:par>
                            <p:par>
                              <p:cTn id="831" fill="hold">
                                <p:stCondLst>
                                  <p:cond delay="266500"/>
                                </p:stCondLst>
                                <p:childTnLst>
                                  <p:par>
                                    <p:cTn id="832" presetID="11" presetClass="entr" presetSubtype="0" fill="hold" grpId="0" nodeType="afterEffect">
                                      <p:stCondLst>
                                        <p:cond delay="0"/>
                                      </p:stCondLst>
                                      <p:childTnLst>
                                        <p:set>
                                          <p:cBhvr>
                                            <p:cTn id="833" dur="1000">
                                              <p:stCondLst>
                                                <p:cond delay="0"/>
                                              </p:stCondLst>
                                            </p:cTn>
                                            <p:tgtEl>
                                              <p:spTgt spid="601"/>
                                            </p:tgtEl>
                                            <p:attrNameLst>
                                              <p:attrName>style.visibility</p:attrName>
                                            </p:attrNameLst>
                                          </p:cBhvr>
                                          <p:to>
                                            <p:strVal val="visible"/>
                                          </p:to>
                                        </p:set>
                                      </p:childTnLst>
                                    </p:cTn>
                                  </p:par>
                                </p:childTnLst>
                              </p:cTn>
                            </p:par>
                            <p:par>
                              <p:cTn id="834" fill="hold">
                                <p:stCondLst>
                                  <p:cond delay="267500"/>
                                </p:stCondLst>
                                <p:childTnLst>
                                  <p:par>
                                    <p:cTn id="835" presetID="11" presetClass="entr" presetSubtype="0" fill="hold" grpId="0" nodeType="afterEffect">
                                      <p:stCondLst>
                                        <p:cond delay="0"/>
                                      </p:stCondLst>
                                      <p:childTnLst>
                                        <p:set>
                                          <p:cBhvr>
                                            <p:cTn id="836" dur="1000">
                                              <p:stCondLst>
                                                <p:cond delay="0"/>
                                              </p:stCondLst>
                                            </p:cTn>
                                            <p:tgtEl>
                                              <p:spTgt spid="602"/>
                                            </p:tgtEl>
                                            <p:attrNameLst>
                                              <p:attrName>style.visibility</p:attrName>
                                            </p:attrNameLst>
                                          </p:cBhvr>
                                          <p:to>
                                            <p:strVal val="visible"/>
                                          </p:to>
                                        </p:set>
                                      </p:childTnLst>
                                    </p:cTn>
                                  </p:par>
                                </p:childTnLst>
                              </p:cTn>
                            </p:par>
                            <p:par>
                              <p:cTn id="837" fill="hold">
                                <p:stCondLst>
                                  <p:cond delay="268500"/>
                                </p:stCondLst>
                                <p:childTnLst>
                                  <p:par>
                                    <p:cTn id="838" presetID="11" presetClass="entr" presetSubtype="0" fill="hold" grpId="0" nodeType="afterEffect">
                                      <p:stCondLst>
                                        <p:cond delay="0"/>
                                      </p:stCondLst>
                                      <p:childTnLst>
                                        <p:set>
                                          <p:cBhvr>
                                            <p:cTn id="839" dur="1000">
                                              <p:stCondLst>
                                                <p:cond delay="0"/>
                                              </p:stCondLst>
                                            </p:cTn>
                                            <p:tgtEl>
                                              <p:spTgt spid="603"/>
                                            </p:tgtEl>
                                            <p:attrNameLst>
                                              <p:attrName>style.visibility</p:attrName>
                                            </p:attrNameLst>
                                          </p:cBhvr>
                                          <p:to>
                                            <p:strVal val="visible"/>
                                          </p:to>
                                        </p:set>
                                      </p:childTnLst>
                                    </p:cTn>
                                  </p:par>
                                </p:childTnLst>
                              </p:cTn>
                            </p:par>
                            <p:par>
                              <p:cTn id="840" fill="hold">
                                <p:stCondLst>
                                  <p:cond delay="269500"/>
                                </p:stCondLst>
                                <p:childTnLst>
                                  <p:par>
                                    <p:cTn id="841" presetID="11" presetClass="entr" presetSubtype="0" fill="hold" grpId="0" nodeType="afterEffect">
                                      <p:stCondLst>
                                        <p:cond delay="0"/>
                                      </p:stCondLst>
                                      <p:childTnLst>
                                        <p:set>
                                          <p:cBhvr>
                                            <p:cTn id="842" dur="1000">
                                              <p:stCondLst>
                                                <p:cond delay="0"/>
                                              </p:stCondLst>
                                            </p:cTn>
                                            <p:tgtEl>
                                              <p:spTgt spid="604"/>
                                            </p:tgtEl>
                                            <p:attrNameLst>
                                              <p:attrName>style.visibility</p:attrName>
                                            </p:attrNameLst>
                                          </p:cBhvr>
                                          <p:to>
                                            <p:strVal val="visible"/>
                                          </p:to>
                                        </p:set>
                                      </p:childTnLst>
                                    </p:cTn>
                                  </p:par>
                                </p:childTnLst>
                              </p:cTn>
                            </p:par>
                            <p:par>
                              <p:cTn id="843" fill="hold">
                                <p:stCondLst>
                                  <p:cond delay="270500"/>
                                </p:stCondLst>
                                <p:childTnLst>
                                  <p:par>
                                    <p:cTn id="844" presetID="11" presetClass="entr" presetSubtype="0" fill="hold" grpId="0" nodeType="afterEffect">
                                      <p:stCondLst>
                                        <p:cond delay="0"/>
                                      </p:stCondLst>
                                      <p:childTnLst>
                                        <p:set>
                                          <p:cBhvr>
                                            <p:cTn id="845" dur="1000">
                                              <p:stCondLst>
                                                <p:cond delay="0"/>
                                              </p:stCondLst>
                                            </p:cTn>
                                            <p:tgtEl>
                                              <p:spTgt spid="605"/>
                                            </p:tgtEl>
                                            <p:attrNameLst>
                                              <p:attrName>style.visibility</p:attrName>
                                            </p:attrNameLst>
                                          </p:cBhvr>
                                          <p:to>
                                            <p:strVal val="visible"/>
                                          </p:to>
                                        </p:set>
                                      </p:childTnLst>
                                    </p:cTn>
                                  </p:par>
                                </p:childTnLst>
                              </p:cTn>
                            </p:par>
                            <p:par>
                              <p:cTn id="846" fill="hold">
                                <p:stCondLst>
                                  <p:cond delay="271500"/>
                                </p:stCondLst>
                                <p:childTnLst>
                                  <p:par>
                                    <p:cTn id="847" presetID="11" presetClass="entr" presetSubtype="0" fill="hold" grpId="0" nodeType="afterEffect">
                                      <p:stCondLst>
                                        <p:cond delay="0"/>
                                      </p:stCondLst>
                                      <p:childTnLst>
                                        <p:set>
                                          <p:cBhvr>
                                            <p:cTn id="848" dur="1000">
                                              <p:stCondLst>
                                                <p:cond delay="0"/>
                                              </p:stCondLst>
                                            </p:cTn>
                                            <p:tgtEl>
                                              <p:spTgt spid="606"/>
                                            </p:tgtEl>
                                            <p:attrNameLst>
                                              <p:attrName>style.visibility</p:attrName>
                                            </p:attrNameLst>
                                          </p:cBhvr>
                                          <p:to>
                                            <p:strVal val="visible"/>
                                          </p:to>
                                        </p:set>
                                      </p:childTnLst>
                                    </p:cTn>
                                  </p:par>
                                </p:childTnLst>
                              </p:cTn>
                            </p:par>
                            <p:par>
                              <p:cTn id="849" fill="hold">
                                <p:stCondLst>
                                  <p:cond delay="272500"/>
                                </p:stCondLst>
                                <p:childTnLst>
                                  <p:par>
                                    <p:cTn id="850" presetID="11" presetClass="entr" presetSubtype="0" fill="hold" grpId="0" nodeType="afterEffect">
                                      <p:stCondLst>
                                        <p:cond delay="0"/>
                                      </p:stCondLst>
                                      <p:childTnLst>
                                        <p:set>
                                          <p:cBhvr>
                                            <p:cTn id="851" dur="1000">
                                              <p:stCondLst>
                                                <p:cond delay="0"/>
                                              </p:stCondLst>
                                            </p:cTn>
                                            <p:tgtEl>
                                              <p:spTgt spid="607"/>
                                            </p:tgtEl>
                                            <p:attrNameLst>
                                              <p:attrName>style.visibility</p:attrName>
                                            </p:attrNameLst>
                                          </p:cBhvr>
                                          <p:to>
                                            <p:strVal val="visible"/>
                                          </p:to>
                                        </p:set>
                                      </p:childTnLst>
                                    </p:cTn>
                                  </p:par>
                                </p:childTnLst>
                              </p:cTn>
                            </p:par>
                            <p:par>
                              <p:cTn id="852" fill="hold">
                                <p:stCondLst>
                                  <p:cond delay="273500"/>
                                </p:stCondLst>
                                <p:childTnLst>
                                  <p:par>
                                    <p:cTn id="853" presetID="11" presetClass="entr" presetSubtype="0" fill="hold" grpId="0" nodeType="afterEffect">
                                      <p:stCondLst>
                                        <p:cond delay="0"/>
                                      </p:stCondLst>
                                      <p:childTnLst>
                                        <p:set>
                                          <p:cBhvr>
                                            <p:cTn id="854" dur="1000">
                                              <p:stCondLst>
                                                <p:cond delay="0"/>
                                              </p:stCondLst>
                                            </p:cTn>
                                            <p:tgtEl>
                                              <p:spTgt spid="608"/>
                                            </p:tgtEl>
                                            <p:attrNameLst>
                                              <p:attrName>style.visibility</p:attrName>
                                            </p:attrNameLst>
                                          </p:cBhvr>
                                          <p:to>
                                            <p:strVal val="visible"/>
                                          </p:to>
                                        </p:set>
                                      </p:childTnLst>
                                    </p:cTn>
                                  </p:par>
                                </p:childTnLst>
                              </p:cTn>
                            </p:par>
                            <p:par>
                              <p:cTn id="855" fill="hold">
                                <p:stCondLst>
                                  <p:cond delay="274500"/>
                                </p:stCondLst>
                                <p:childTnLst>
                                  <p:par>
                                    <p:cTn id="856" presetID="11" presetClass="entr" presetSubtype="0" fill="hold" grpId="0" nodeType="afterEffect">
                                      <p:stCondLst>
                                        <p:cond delay="0"/>
                                      </p:stCondLst>
                                      <p:childTnLst>
                                        <p:set>
                                          <p:cBhvr>
                                            <p:cTn id="857" dur="1000">
                                              <p:stCondLst>
                                                <p:cond delay="0"/>
                                              </p:stCondLst>
                                            </p:cTn>
                                            <p:tgtEl>
                                              <p:spTgt spid="609"/>
                                            </p:tgtEl>
                                            <p:attrNameLst>
                                              <p:attrName>style.visibility</p:attrName>
                                            </p:attrNameLst>
                                          </p:cBhvr>
                                          <p:to>
                                            <p:strVal val="visible"/>
                                          </p:to>
                                        </p:set>
                                      </p:childTnLst>
                                    </p:cTn>
                                  </p:par>
                                </p:childTnLst>
                              </p:cTn>
                            </p:par>
                            <p:par>
                              <p:cTn id="858" fill="hold">
                                <p:stCondLst>
                                  <p:cond delay="275500"/>
                                </p:stCondLst>
                                <p:childTnLst>
                                  <p:par>
                                    <p:cTn id="859" presetID="11" presetClass="entr" presetSubtype="0" fill="hold" grpId="0" nodeType="afterEffect">
                                      <p:stCondLst>
                                        <p:cond delay="0"/>
                                      </p:stCondLst>
                                      <p:childTnLst>
                                        <p:set>
                                          <p:cBhvr>
                                            <p:cTn id="860" dur="1000">
                                              <p:stCondLst>
                                                <p:cond delay="0"/>
                                              </p:stCondLst>
                                            </p:cTn>
                                            <p:tgtEl>
                                              <p:spTgt spid="610"/>
                                            </p:tgtEl>
                                            <p:attrNameLst>
                                              <p:attrName>style.visibility</p:attrName>
                                            </p:attrNameLst>
                                          </p:cBhvr>
                                          <p:to>
                                            <p:strVal val="visible"/>
                                          </p:to>
                                        </p:set>
                                      </p:childTnLst>
                                    </p:cTn>
                                  </p:par>
                                </p:childTnLst>
                              </p:cTn>
                            </p:par>
                            <p:par>
                              <p:cTn id="861" fill="hold">
                                <p:stCondLst>
                                  <p:cond delay="276500"/>
                                </p:stCondLst>
                                <p:childTnLst>
                                  <p:par>
                                    <p:cTn id="862" presetID="11" presetClass="entr" presetSubtype="0" fill="hold" grpId="0" nodeType="afterEffect">
                                      <p:stCondLst>
                                        <p:cond delay="0"/>
                                      </p:stCondLst>
                                      <p:childTnLst>
                                        <p:set>
                                          <p:cBhvr>
                                            <p:cTn id="863" dur="1000">
                                              <p:stCondLst>
                                                <p:cond delay="0"/>
                                              </p:stCondLst>
                                            </p:cTn>
                                            <p:tgtEl>
                                              <p:spTgt spid="611"/>
                                            </p:tgtEl>
                                            <p:attrNameLst>
                                              <p:attrName>style.visibility</p:attrName>
                                            </p:attrNameLst>
                                          </p:cBhvr>
                                          <p:to>
                                            <p:strVal val="visible"/>
                                          </p:to>
                                        </p:set>
                                      </p:childTnLst>
                                    </p:cTn>
                                  </p:par>
                                </p:childTnLst>
                              </p:cTn>
                            </p:par>
                            <p:par>
                              <p:cTn id="864" fill="hold">
                                <p:stCondLst>
                                  <p:cond delay="277500"/>
                                </p:stCondLst>
                                <p:childTnLst>
                                  <p:par>
                                    <p:cTn id="865" presetID="11" presetClass="entr" presetSubtype="0" fill="hold" grpId="0" nodeType="afterEffect">
                                      <p:stCondLst>
                                        <p:cond delay="0"/>
                                      </p:stCondLst>
                                      <p:childTnLst>
                                        <p:set>
                                          <p:cBhvr>
                                            <p:cTn id="866" dur="1000">
                                              <p:stCondLst>
                                                <p:cond delay="0"/>
                                              </p:stCondLst>
                                            </p:cTn>
                                            <p:tgtEl>
                                              <p:spTgt spid="612"/>
                                            </p:tgtEl>
                                            <p:attrNameLst>
                                              <p:attrName>style.visibility</p:attrName>
                                            </p:attrNameLst>
                                          </p:cBhvr>
                                          <p:to>
                                            <p:strVal val="visible"/>
                                          </p:to>
                                        </p:set>
                                      </p:childTnLst>
                                    </p:cTn>
                                  </p:par>
                                </p:childTnLst>
                              </p:cTn>
                            </p:par>
                            <p:par>
                              <p:cTn id="867" fill="hold">
                                <p:stCondLst>
                                  <p:cond delay="278500"/>
                                </p:stCondLst>
                                <p:childTnLst>
                                  <p:par>
                                    <p:cTn id="868" presetID="11" presetClass="entr" presetSubtype="0" fill="hold" grpId="0" nodeType="afterEffect">
                                      <p:stCondLst>
                                        <p:cond delay="0"/>
                                      </p:stCondLst>
                                      <p:childTnLst>
                                        <p:set>
                                          <p:cBhvr>
                                            <p:cTn id="869" dur="1000">
                                              <p:stCondLst>
                                                <p:cond delay="0"/>
                                              </p:stCondLst>
                                            </p:cTn>
                                            <p:tgtEl>
                                              <p:spTgt spid="613"/>
                                            </p:tgtEl>
                                            <p:attrNameLst>
                                              <p:attrName>style.visibility</p:attrName>
                                            </p:attrNameLst>
                                          </p:cBhvr>
                                          <p:to>
                                            <p:strVal val="visible"/>
                                          </p:to>
                                        </p:set>
                                      </p:childTnLst>
                                    </p:cTn>
                                  </p:par>
                                </p:childTnLst>
                              </p:cTn>
                            </p:par>
                            <p:par>
                              <p:cTn id="870" fill="hold">
                                <p:stCondLst>
                                  <p:cond delay="279500"/>
                                </p:stCondLst>
                                <p:childTnLst>
                                  <p:par>
                                    <p:cTn id="871" presetID="11" presetClass="entr" presetSubtype="0" fill="hold" grpId="0" nodeType="afterEffect">
                                      <p:stCondLst>
                                        <p:cond delay="0"/>
                                      </p:stCondLst>
                                      <p:childTnLst>
                                        <p:set>
                                          <p:cBhvr>
                                            <p:cTn id="872" dur="1000">
                                              <p:stCondLst>
                                                <p:cond delay="0"/>
                                              </p:stCondLst>
                                            </p:cTn>
                                            <p:tgtEl>
                                              <p:spTgt spid="614"/>
                                            </p:tgtEl>
                                            <p:attrNameLst>
                                              <p:attrName>style.visibility</p:attrName>
                                            </p:attrNameLst>
                                          </p:cBhvr>
                                          <p:to>
                                            <p:strVal val="visible"/>
                                          </p:to>
                                        </p:set>
                                      </p:childTnLst>
                                    </p:cTn>
                                  </p:par>
                                </p:childTnLst>
                              </p:cTn>
                            </p:par>
                            <p:par>
                              <p:cTn id="873" fill="hold">
                                <p:stCondLst>
                                  <p:cond delay="280500"/>
                                </p:stCondLst>
                                <p:childTnLst>
                                  <p:par>
                                    <p:cTn id="874" presetID="11" presetClass="entr" presetSubtype="0" fill="hold" grpId="0" nodeType="afterEffect">
                                      <p:stCondLst>
                                        <p:cond delay="0"/>
                                      </p:stCondLst>
                                      <p:childTnLst>
                                        <p:set>
                                          <p:cBhvr>
                                            <p:cTn id="875" dur="1000">
                                              <p:stCondLst>
                                                <p:cond delay="0"/>
                                              </p:stCondLst>
                                            </p:cTn>
                                            <p:tgtEl>
                                              <p:spTgt spid="615"/>
                                            </p:tgtEl>
                                            <p:attrNameLst>
                                              <p:attrName>style.visibility</p:attrName>
                                            </p:attrNameLst>
                                          </p:cBhvr>
                                          <p:to>
                                            <p:strVal val="visible"/>
                                          </p:to>
                                        </p:set>
                                      </p:childTnLst>
                                    </p:cTn>
                                  </p:par>
                                </p:childTnLst>
                              </p:cTn>
                            </p:par>
                            <p:par>
                              <p:cTn id="876" fill="hold">
                                <p:stCondLst>
                                  <p:cond delay="281500"/>
                                </p:stCondLst>
                                <p:childTnLst>
                                  <p:par>
                                    <p:cTn id="877" presetID="11" presetClass="entr" presetSubtype="0" fill="hold" grpId="0" nodeType="afterEffect">
                                      <p:stCondLst>
                                        <p:cond delay="0"/>
                                      </p:stCondLst>
                                      <p:childTnLst>
                                        <p:set>
                                          <p:cBhvr>
                                            <p:cTn id="878" dur="1000">
                                              <p:stCondLst>
                                                <p:cond delay="0"/>
                                              </p:stCondLst>
                                            </p:cTn>
                                            <p:tgtEl>
                                              <p:spTgt spid="616"/>
                                            </p:tgtEl>
                                            <p:attrNameLst>
                                              <p:attrName>style.visibility</p:attrName>
                                            </p:attrNameLst>
                                          </p:cBhvr>
                                          <p:to>
                                            <p:strVal val="visible"/>
                                          </p:to>
                                        </p:set>
                                      </p:childTnLst>
                                    </p:cTn>
                                  </p:par>
                                </p:childTnLst>
                              </p:cTn>
                            </p:par>
                            <p:par>
                              <p:cTn id="879" fill="hold">
                                <p:stCondLst>
                                  <p:cond delay="282500"/>
                                </p:stCondLst>
                                <p:childTnLst>
                                  <p:par>
                                    <p:cTn id="880" presetID="11" presetClass="entr" presetSubtype="0" fill="hold" grpId="0" nodeType="afterEffect">
                                      <p:stCondLst>
                                        <p:cond delay="0"/>
                                      </p:stCondLst>
                                      <p:childTnLst>
                                        <p:set>
                                          <p:cBhvr>
                                            <p:cTn id="881" dur="1000">
                                              <p:stCondLst>
                                                <p:cond delay="0"/>
                                              </p:stCondLst>
                                            </p:cTn>
                                            <p:tgtEl>
                                              <p:spTgt spid="617"/>
                                            </p:tgtEl>
                                            <p:attrNameLst>
                                              <p:attrName>style.visibility</p:attrName>
                                            </p:attrNameLst>
                                          </p:cBhvr>
                                          <p:to>
                                            <p:strVal val="visible"/>
                                          </p:to>
                                        </p:set>
                                      </p:childTnLst>
                                    </p:cTn>
                                  </p:par>
                                </p:childTnLst>
                              </p:cTn>
                            </p:par>
                            <p:par>
                              <p:cTn id="882" fill="hold">
                                <p:stCondLst>
                                  <p:cond delay="283500"/>
                                </p:stCondLst>
                                <p:childTnLst>
                                  <p:par>
                                    <p:cTn id="883" presetID="11" presetClass="entr" presetSubtype="0" fill="hold" grpId="0" nodeType="afterEffect">
                                      <p:stCondLst>
                                        <p:cond delay="0"/>
                                      </p:stCondLst>
                                      <p:childTnLst>
                                        <p:set>
                                          <p:cBhvr>
                                            <p:cTn id="884" dur="1000">
                                              <p:stCondLst>
                                                <p:cond delay="0"/>
                                              </p:stCondLst>
                                            </p:cTn>
                                            <p:tgtEl>
                                              <p:spTgt spid="618"/>
                                            </p:tgtEl>
                                            <p:attrNameLst>
                                              <p:attrName>style.visibility</p:attrName>
                                            </p:attrNameLst>
                                          </p:cBhvr>
                                          <p:to>
                                            <p:strVal val="visible"/>
                                          </p:to>
                                        </p:set>
                                      </p:childTnLst>
                                    </p:cTn>
                                  </p:par>
                                </p:childTnLst>
                              </p:cTn>
                            </p:par>
                            <p:par>
                              <p:cTn id="885" fill="hold">
                                <p:stCondLst>
                                  <p:cond delay="284500"/>
                                </p:stCondLst>
                                <p:childTnLst>
                                  <p:par>
                                    <p:cTn id="886" presetID="11" presetClass="entr" presetSubtype="0" fill="hold" grpId="0" nodeType="afterEffect">
                                      <p:stCondLst>
                                        <p:cond delay="0"/>
                                      </p:stCondLst>
                                      <p:childTnLst>
                                        <p:set>
                                          <p:cBhvr>
                                            <p:cTn id="887" dur="1000">
                                              <p:stCondLst>
                                                <p:cond delay="0"/>
                                              </p:stCondLst>
                                            </p:cTn>
                                            <p:tgtEl>
                                              <p:spTgt spid="619"/>
                                            </p:tgtEl>
                                            <p:attrNameLst>
                                              <p:attrName>style.visibility</p:attrName>
                                            </p:attrNameLst>
                                          </p:cBhvr>
                                          <p:to>
                                            <p:strVal val="visible"/>
                                          </p:to>
                                        </p:set>
                                      </p:childTnLst>
                                    </p:cTn>
                                  </p:par>
                                </p:childTnLst>
                              </p:cTn>
                            </p:par>
                            <p:par>
                              <p:cTn id="888" fill="hold">
                                <p:stCondLst>
                                  <p:cond delay="285500"/>
                                </p:stCondLst>
                                <p:childTnLst>
                                  <p:par>
                                    <p:cTn id="889" presetID="11" presetClass="entr" presetSubtype="0" fill="hold" grpId="0" nodeType="afterEffect">
                                      <p:stCondLst>
                                        <p:cond delay="0"/>
                                      </p:stCondLst>
                                      <p:childTnLst>
                                        <p:set>
                                          <p:cBhvr>
                                            <p:cTn id="890" dur="1000">
                                              <p:stCondLst>
                                                <p:cond delay="0"/>
                                              </p:stCondLst>
                                            </p:cTn>
                                            <p:tgtEl>
                                              <p:spTgt spid="620"/>
                                            </p:tgtEl>
                                            <p:attrNameLst>
                                              <p:attrName>style.visibility</p:attrName>
                                            </p:attrNameLst>
                                          </p:cBhvr>
                                          <p:to>
                                            <p:strVal val="visible"/>
                                          </p:to>
                                        </p:set>
                                      </p:childTnLst>
                                    </p:cTn>
                                  </p:par>
                                </p:childTnLst>
                              </p:cTn>
                            </p:par>
                            <p:par>
                              <p:cTn id="891" fill="hold">
                                <p:stCondLst>
                                  <p:cond delay="286500"/>
                                </p:stCondLst>
                                <p:childTnLst>
                                  <p:par>
                                    <p:cTn id="892" presetID="11" presetClass="entr" presetSubtype="0" fill="hold" grpId="0" nodeType="afterEffect">
                                      <p:stCondLst>
                                        <p:cond delay="0"/>
                                      </p:stCondLst>
                                      <p:childTnLst>
                                        <p:set>
                                          <p:cBhvr>
                                            <p:cTn id="893" dur="1000">
                                              <p:stCondLst>
                                                <p:cond delay="0"/>
                                              </p:stCondLst>
                                            </p:cTn>
                                            <p:tgtEl>
                                              <p:spTgt spid="621"/>
                                            </p:tgtEl>
                                            <p:attrNameLst>
                                              <p:attrName>style.visibility</p:attrName>
                                            </p:attrNameLst>
                                          </p:cBhvr>
                                          <p:to>
                                            <p:strVal val="visible"/>
                                          </p:to>
                                        </p:set>
                                      </p:childTnLst>
                                    </p:cTn>
                                  </p:par>
                                </p:childTnLst>
                              </p:cTn>
                            </p:par>
                            <p:par>
                              <p:cTn id="894" fill="hold">
                                <p:stCondLst>
                                  <p:cond delay="287500"/>
                                </p:stCondLst>
                                <p:childTnLst>
                                  <p:par>
                                    <p:cTn id="895" presetID="11" presetClass="entr" presetSubtype="0" fill="hold" grpId="0" nodeType="afterEffect">
                                      <p:stCondLst>
                                        <p:cond delay="0"/>
                                      </p:stCondLst>
                                      <p:childTnLst>
                                        <p:set>
                                          <p:cBhvr>
                                            <p:cTn id="896" dur="1000">
                                              <p:stCondLst>
                                                <p:cond delay="0"/>
                                              </p:stCondLst>
                                            </p:cTn>
                                            <p:tgtEl>
                                              <p:spTgt spid="622"/>
                                            </p:tgtEl>
                                            <p:attrNameLst>
                                              <p:attrName>style.visibility</p:attrName>
                                            </p:attrNameLst>
                                          </p:cBhvr>
                                          <p:to>
                                            <p:strVal val="visible"/>
                                          </p:to>
                                        </p:set>
                                      </p:childTnLst>
                                    </p:cTn>
                                  </p:par>
                                </p:childTnLst>
                              </p:cTn>
                            </p:par>
                            <p:par>
                              <p:cTn id="897" fill="hold">
                                <p:stCondLst>
                                  <p:cond delay="288500"/>
                                </p:stCondLst>
                                <p:childTnLst>
                                  <p:par>
                                    <p:cTn id="898" presetID="11" presetClass="entr" presetSubtype="0" fill="hold" grpId="0" nodeType="afterEffect">
                                      <p:stCondLst>
                                        <p:cond delay="0"/>
                                      </p:stCondLst>
                                      <p:childTnLst>
                                        <p:set>
                                          <p:cBhvr>
                                            <p:cTn id="899" dur="1000">
                                              <p:stCondLst>
                                                <p:cond delay="0"/>
                                              </p:stCondLst>
                                            </p:cTn>
                                            <p:tgtEl>
                                              <p:spTgt spid="623"/>
                                            </p:tgtEl>
                                            <p:attrNameLst>
                                              <p:attrName>style.visibility</p:attrName>
                                            </p:attrNameLst>
                                          </p:cBhvr>
                                          <p:to>
                                            <p:strVal val="visible"/>
                                          </p:to>
                                        </p:set>
                                      </p:childTnLst>
                                    </p:cTn>
                                  </p:par>
                                </p:childTnLst>
                              </p:cTn>
                            </p:par>
                            <p:par>
                              <p:cTn id="900" fill="hold">
                                <p:stCondLst>
                                  <p:cond delay="289500"/>
                                </p:stCondLst>
                                <p:childTnLst>
                                  <p:par>
                                    <p:cTn id="901" presetID="11" presetClass="entr" presetSubtype="0" fill="hold" grpId="0" nodeType="afterEffect">
                                      <p:stCondLst>
                                        <p:cond delay="0"/>
                                      </p:stCondLst>
                                      <p:childTnLst>
                                        <p:set>
                                          <p:cBhvr>
                                            <p:cTn id="902" dur="1000">
                                              <p:stCondLst>
                                                <p:cond delay="0"/>
                                              </p:stCondLst>
                                            </p:cTn>
                                            <p:tgtEl>
                                              <p:spTgt spid="624"/>
                                            </p:tgtEl>
                                            <p:attrNameLst>
                                              <p:attrName>style.visibility</p:attrName>
                                            </p:attrNameLst>
                                          </p:cBhvr>
                                          <p:to>
                                            <p:strVal val="visible"/>
                                          </p:to>
                                        </p:set>
                                      </p:childTnLst>
                                    </p:cTn>
                                  </p:par>
                                </p:childTnLst>
                              </p:cTn>
                            </p:par>
                            <p:par>
                              <p:cTn id="903" fill="hold">
                                <p:stCondLst>
                                  <p:cond delay="290500"/>
                                </p:stCondLst>
                                <p:childTnLst>
                                  <p:par>
                                    <p:cTn id="904" presetID="11" presetClass="entr" presetSubtype="0" fill="hold" grpId="0" nodeType="afterEffect">
                                      <p:stCondLst>
                                        <p:cond delay="0"/>
                                      </p:stCondLst>
                                      <p:childTnLst>
                                        <p:set>
                                          <p:cBhvr>
                                            <p:cTn id="905" dur="1000">
                                              <p:stCondLst>
                                                <p:cond delay="0"/>
                                              </p:stCondLst>
                                            </p:cTn>
                                            <p:tgtEl>
                                              <p:spTgt spid="625"/>
                                            </p:tgtEl>
                                            <p:attrNameLst>
                                              <p:attrName>style.visibility</p:attrName>
                                            </p:attrNameLst>
                                          </p:cBhvr>
                                          <p:to>
                                            <p:strVal val="visible"/>
                                          </p:to>
                                        </p:set>
                                      </p:childTnLst>
                                    </p:cTn>
                                  </p:par>
                                </p:childTnLst>
                              </p:cTn>
                            </p:par>
                            <p:par>
                              <p:cTn id="906" fill="hold">
                                <p:stCondLst>
                                  <p:cond delay="291500"/>
                                </p:stCondLst>
                                <p:childTnLst>
                                  <p:par>
                                    <p:cTn id="907" presetID="11" presetClass="entr" presetSubtype="0" fill="hold" grpId="0" nodeType="afterEffect">
                                      <p:stCondLst>
                                        <p:cond delay="0"/>
                                      </p:stCondLst>
                                      <p:childTnLst>
                                        <p:set>
                                          <p:cBhvr>
                                            <p:cTn id="908" dur="1000">
                                              <p:stCondLst>
                                                <p:cond delay="0"/>
                                              </p:stCondLst>
                                            </p:cTn>
                                            <p:tgtEl>
                                              <p:spTgt spid="626"/>
                                            </p:tgtEl>
                                            <p:attrNameLst>
                                              <p:attrName>style.visibility</p:attrName>
                                            </p:attrNameLst>
                                          </p:cBhvr>
                                          <p:to>
                                            <p:strVal val="visible"/>
                                          </p:to>
                                        </p:set>
                                      </p:childTnLst>
                                      <p:subTnLst>
                                        <p:audio>
                                          <p:cMediaNode>
                                            <p:cTn display="0" masterRel="sameClick">
                                              <p:stCondLst>
                                                <p:cond evt="begin" delay="0">
                                                  <p:tn val="907"/>
                                                </p:cond>
                                              </p:stCondLst>
                                              <p:endCondLst>
                                                <p:cond evt="onStopAudio" delay="0">
                                                  <p:tgtEl>
                                                    <p:sldTgt/>
                                                  </p:tgtEl>
                                                </p:cond>
                                              </p:endCondLst>
                                            </p:cTn>
                                            <p:tgtEl>
                                              <p:sndTgt r:embed="rId2" name="click.wav"/>
                                            </p:tgtEl>
                                          </p:cMediaNode>
                                        </p:audio>
                                      </p:subTnLst>
                                    </p:cTn>
                                  </p:par>
                                </p:childTnLst>
                              </p:cTn>
                            </p:par>
                            <p:par>
                              <p:cTn id="909" fill="hold">
                                <p:stCondLst>
                                  <p:cond delay="292500"/>
                                </p:stCondLst>
                                <p:childTnLst>
                                  <p:par>
                                    <p:cTn id="910" presetID="11" presetClass="entr" presetSubtype="0" fill="hold" grpId="0" nodeType="afterEffect">
                                      <p:stCondLst>
                                        <p:cond delay="0"/>
                                      </p:stCondLst>
                                      <p:childTnLst>
                                        <p:set>
                                          <p:cBhvr>
                                            <p:cTn id="911" dur="1000">
                                              <p:stCondLst>
                                                <p:cond delay="0"/>
                                              </p:stCondLst>
                                            </p:cTn>
                                            <p:tgtEl>
                                              <p:spTgt spid="627"/>
                                            </p:tgtEl>
                                            <p:attrNameLst>
                                              <p:attrName>style.visibility</p:attrName>
                                            </p:attrNameLst>
                                          </p:cBhvr>
                                          <p:to>
                                            <p:strVal val="visible"/>
                                          </p:to>
                                        </p:set>
                                      </p:childTnLst>
                                      <p:subTnLst>
                                        <p:audio>
                                          <p:cMediaNode>
                                            <p:cTn display="0" masterRel="sameClick">
                                              <p:stCondLst>
                                                <p:cond evt="begin" delay="0">
                                                  <p:tn val="910"/>
                                                </p:cond>
                                              </p:stCondLst>
                                              <p:endCondLst>
                                                <p:cond evt="onStopAudio" delay="0">
                                                  <p:tgtEl>
                                                    <p:sldTgt/>
                                                  </p:tgtEl>
                                                </p:cond>
                                              </p:endCondLst>
                                            </p:cTn>
                                            <p:tgtEl>
                                              <p:sndTgt r:embed="rId2" name="click.wav"/>
                                            </p:tgtEl>
                                          </p:cMediaNode>
                                        </p:audio>
                                      </p:subTnLst>
                                    </p:cTn>
                                  </p:par>
                                </p:childTnLst>
                              </p:cTn>
                            </p:par>
                            <p:par>
                              <p:cTn id="912" fill="hold">
                                <p:stCondLst>
                                  <p:cond delay="293500"/>
                                </p:stCondLst>
                                <p:childTnLst>
                                  <p:par>
                                    <p:cTn id="913" presetID="11" presetClass="entr" presetSubtype="0" fill="hold" grpId="0" nodeType="afterEffect">
                                      <p:stCondLst>
                                        <p:cond delay="0"/>
                                      </p:stCondLst>
                                      <p:childTnLst>
                                        <p:set>
                                          <p:cBhvr>
                                            <p:cTn id="914" dur="1000">
                                              <p:stCondLst>
                                                <p:cond delay="0"/>
                                              </p:stCondLst>
                                            </p:cTn>
                                            <p:tgtEl>
                                              <p:spTgt spid="628"/>
                                            </p:tgtEl>
                                            <p:attrNameLst>
                                              <p:attrName>style.visibility</p:attrName>
                                            </p:attrNameLst>
                                          </p:cBhvr>
                                          <p:to>
                                            <p:strVal val="visible"/>
                                          </p:to>
                                        </p:set>
                                      </p:childTnLst>
                                      <p:subTnLst>
                                        <p:audio>
                                          <p:cMediaNode>
                                            <p:cTn display="0" masterRel="sameClick">
                                              <p:stCondLst>
                                                <p:cond evt="begin" delay="0">
                                                  <p:tn val="913"/>
                                                </p:cond>
                                              </p:stCondLst>
                                              <p:endCondLst>
                                                <p:cond evt="onStopAudio" delay="0">
                                                  <p:tgtEl>
                                                    <p:sldTgt/>
                                                  </p:tgtEl>
                                                </p:cond>
                                              </p:endCondLst>
                                            </p:cTn>
                                            <p:tgtEl>
                                              <p:sndTgt r:embed="rId2" name="click.wav"/>
                                            </p:tgtEl>
                                          </p:cMediaNode>
                                        </p:audio>
                                      </p:subTnLst>
                                    </p:cTn>
                                  </p:par>
                                </p:childTnLst>
                              </p:cTn>
                            </p:par>
                            <p:par>
                              <p:cTn id="915" fill="hold">
                                <p:stCondLst>
                                  <p:cond delay="294500"/>
                                </p:stCondLst>
                                <p:childTnLst>
                                  <p:par>
                                    <p:cTn id="916" presetID="11" presetClass="entr" presetSubtype="0" fill="hold" grpId="0" nodeType="afterEffect">
                                      <p:stCondLst>
                                        <p:cond delay="0"/>
                                      </p:stCondLst>
                                      <p:childTnLst>
                                        <p:set>
                                          <p:cBhvr>
                                            <p:cTn id="917" dur="1000">
                                              <p:stCondLst>
                                                <p:cond delay="0"/>
                                              </p:stCondLst>
                                            </p:cTn>
                                            <p:tgtEl>
                                              <p:spTgt spid="629"/>
                                            </p:tgtEl>
                                            <p:attrNameLst>
                                              <p:attrName>style.visibility</p:attrName>
                                            </p:attrNameLst>
                                          </p:cBhvr>
                                          <p:to>
                                            <p:strVal val="visible"/>
                                          </p:to>
                                        </p:set>
                                      </p:childTnLst>
                                      <p:subTnLst>
                                        <p:audio>
                                          <p:cMediaNode>
                                            <p:cTn display="0" masterRel="sameClick">
                                              <p:stCondLst>
                                                <p:cond evt="begin" delay="0">
                                                  <p:tn val="916"/>
                                                </p:cond>
                                              </p:stCondLst>
                                              <p:endCondLst>
                                                <p:cond evt="onStopAudio" delay="0">
                                                  <p:tgtEl>
                                                    <p:sldTgt/>
                                                  </p:tgtEl>
                                                </p:cond>
                                              </p:endCondLst>
                                            </p:cTn>
                                            <p:tgtEl>
                                              <p:sndTgt r:embed="rId2" name="click.wav"/>
                                            </p:tgtEl>
                                          </p:cMediaNode>
                                        </p:audio>
                                      </p:subTnLst>
                                    </p:cTn>
                                  </p:par>
                                </p:childTnLst>
                              </p:cTn>
                            </p:par>
                            <p:par>
                              <p:cTn id="918" fill="hold">
                                <p:stCondLst>
                                  <p:cond delay="295500"/>
                                </p:stCondLst>
                                <p:childTnLst>
                                  <p:par>
                                    <p:cTn id="919" presetID="11" presetClass="entr" presetSubtype="0" fill="hold" grpId="0" nodeType="afterEffect">
                                      <p:stCondLst>
                                        <p:cond delay="0"/>
                                      </p:stCondLst>
                                      <p:childTnLst>
                                        <p:set>
                                          <p:cBhvr>
                                            <p:cTn id="920" dur="1000">
                                              <p:stCondLst>
                                                <p:cond delay="0"/>
                                              </p:stCondLst>
                                            </p:cTn>
                                            <p:tgtEl>
                                              <p:spTgt spid="630"/>
                                            </p:tgtEl>
                                            <p:attrNameLst>
                                              <p:attrName>style.visibility</p:attrName>
                                            </p:attrNameLst>
                                          </p:cBhvr>
                                          <p:to>
                                            <p:strVal val="visible"/>
                                          </p:to>
                                        </p:set>
                                      </p:childTnLst>
                                      <p:subTnLst>
                                        <p:audio>
                                          <p:cMediaNode>
                                            <p:cTn display="0" masterRel="sameClick">
                                              <p:stCondLst>
                                                <p:cond evt="begin" delay="0">
                                                  <p:tn val="919"/>
                                                </p:cond>
                                              </p:stCondLst>
                                              <p:endCondLst>
                                                <p:cond evt="onStopAudio" delay="0">
                                                  <p:tgtEl>
                                                    <p:sldTgt/>
                                                  </p:tgtEl>
                                                </p:cond>
                                              </p:endCondLst>
                                            </p:cTn>
                                            <p:tgtEl>
                                              <p:sndTgt r:embed="rId2" name="click.wav"/>
                                            </p:tgtEl>
                                          </p:cMediaNode>
                                        </p:audio>
                                      </p:subTnLst>
                                    </p:cTn>
                                  </p:par>
                                </p:childTnLst>
                              </p:cTn>
                            </p:par>
                            <p:par>
                              <p:cTn id="921" fill="hold">
                                <p:stCondLst>
                                  <p:cond delay="296500"/>
                                </p:stCondLst>
                                <p:childTnLst>
                                  <p:par>
                                    <p:cTn id="922" presetID="11" presetClass="entr" presetSubtype="0" fill="hold" grpId="0" nodeType="afterEffect">
                                      <p:stCondLst>
                                        <p:cond delay="0"/>
                                      </p:stCondLst>
                                      <p:childTnLst>
                                        <p:set>
                                          <p:cBhvr>
                                            <p:cTn id="923" dur="1000">
                                              <p:stCondLst>
                                                <p:cond delay="0"/>
                                              </p:stCondLst>
                                            </p:cTn>
                                            <p:tgtEl>
                                              <p:spTgt spid="631"/>
                                            </p:tgtEl>
                                            <p:attrNameLst>
                                              <p:attrName>style.visibility</p:attrName>
                                            </p:attrNameLst>
                                          </p:cBhvr>
                                          <p:to>
                                            <p:strVal val="visible"/>
                                          </p:to>
                                        </p:set>
                                      </p:childTnLst>
                                      <p:subTnLst>
                                        <p:audio>
                                          <p:cMediaNode>
                                            <p:cTn display="0" masterRel="sameClick">
                                              <p:stCondLst>
                                                <p:cond evt="begin" delay="0">
                                                  <p:tn val="922"/>
                                                </p:cond>
                                              </p:stCondLst>
                                              <p:endCondLst>
                                                <p:cond evt="onStopAudio" delay="0">
                                                  <p:tgtEl>
                                                    <p:sldTgt/>
                                                  </p:tgtEl>
                                                </p:cond>
                                              </p:endCondLst>
                                            </p:cTn>
                                            <p:tgtEl>
                                              <p:sndTgt r:embed="rId2" name="click.wav"/>
                                            </p:tgtEl>
                                          </p:cMediaNode>
                                        </p:audio>
                                      </p:subTnLst>
                                    </p:cTn>
                                  </p:par>
                                </p:childTnLst>
                              </p:cTn>
                            </p:par>
                            <p:par>
                              <p:cTn id="924" fill="hold">
                                <p:stCondLst>
                                  <p:cond delay="297500"/>
                                </p:stCondLst>
                                <p:childTnLst>
                                  <p:par>
                                    <p:cTn id="925" presetID="11" presetClass="entr" presetSubtype="0" fill="hold" grpId="0" nodeType="afterEffect">
                                      <p:stCondLst>
                                        <p:cond delay="0"/>
                                      </p:stCondLst>
                                      <p:childTnLst>
                                        <p:set>
                                          <p:cBhvr>
                                            <p:cTn id="926" dur="1000">
                                              <p:stCondLst>
                                                <p:cond delay="0"/>
                                              </p:stCondLst>
                                            </p:cTn>
                                            <p:tgtEl>
                                              <p:spTgt spid="632"/>
                                            </p:tgtEl>
                                            <p:attrNameLst>
                                              <p:attrName>style.visibility</p:attrName>
                                            </p:attrNameLst>
                                          </p:cBhvr>
                                          <p:to>
                                            <p:strVal val="visible"/>
                                          </p:to>
                                        </p:set>
                                      </p:childTnLst>
                                      <p:subTnLst>
                                        <p:audio>
                                          <p:cMediaNode>
                                            <p:cTn display="0" masterRel="sameClick">
                                              <p:stCondLst>
                                                <p:cond evt="begin" delay="0">
                                                  <p:tn val="925"/>
                                                </p:cond>
                                              </p:stCondLst>
                                              <p:endCondLst>
                                                <p:cond evt="onStopAudio" delay="0">
                                                  <p:tgtEl>
                                                    <p:sldTgt/>
                                                  </p:tgtEl>
                                                </p:cond>
                                              </p:endCondLst>
                                            </p:cTn>
                                            <p:tgtEl>
                                              <p:sndTgt r:embed="rId2" name="click.wav"/>
                                            </p:tgtEl>
                                          </p:cMediaNode>
                                        </p:audio>
                                      </p:subTnLst>
                                    </p:cTn>
                                  </p:par>
                                </p:childTnLst>
                              </p:cTn>
                            </p:par>
                            <p:par>
                              <p:cTn id="927" fill="hold">
                                <p:stCondLst>
                                  <p:cond delay="298500"/>
                                </p:stCondLst>
                                <p:childTnLst>
                                  <p:par>
                                    <p:cTn id="928" presetID="11" presetClass="entr" presetSubtype="0" fill="hold" grpId="0" nodeType="afterEffect">
                                      <p:stCondLst>
                                        <p:cond delay="0"/>
                                      </p:stCondLst>
                                      <p:childTnLst>
                                        <p:set>
                                          <p:cBhvr>
                                            <p:cTn id="929" dur="1000">
                                              <p:stCondLst>
                                                <p:cond delay="0"/>
                                              </p:stCondLst>
                                            </p:cTn>
                                            <p:tgtEl>
                                              <p:spTgt spid="633"/>
                                            </p:tgtEl>
                                            <p:attrNameLst>
                                              <p:attrName>style.visibility</p:attrName>
                                            </p:attrNameLst>
                                          </p:cBhvr>
                                          <p:to>
                                            <p:strVal val="visible"/>
                                          </p:to>
                                        </p:set>
                                      </p:childTnLst>
                                      <p:subTnLst>
                                        <p:audio>
                                          <p:cMediaNode>
                                            <p:cTn display="0" masterRel="sameClick">
                                              <p:stCondLst>
                                                <p:cond evt="begin" delay="0">
                                                  <p:tn val="928"/>
                                                </p:cond>
                                              </p:stCondLst>
                                              <p:endCondLst>
                                                <p:cond evt="onStopAudio" delay="0">
                                                  <p:tgtEl>
                                                    <p:sldTgt/>
                                                  </p:tgtEl>
                                                </p:cond>
                                              </p:endCondLst>
                                            </p:cTn>
                                            <p:tgtEl>
                                              <p:sndTgt r:embed="rId2" name="click.wav"/>
                                            </p:tgtEl>
                                          </p:cMediaNode>
                                        </p:audio>
                                      </p:subTnLst>
                                    </p:cTn>
                                  </p:par>
                                </p:childTnLst>
                              </p:cTn>
                            </p:par>
                            <p:par>
                              <p:cTn id="930" fill="hold">
                                <p:stCondLst>
                                  <p:cond delay="299500"/>
                                </p:stCondLst>
                                <p:childTnLst>
                                  <p:par>
                                    <p:cTn id="931" presetID="11" presetClass="entr" presetSubtype="0" fill="hold" grpId="0" nodeType="afterEffect">
                                      <p:stCondLst>
                                        <p:cond delay="0"/>
                                      </p:stCondLst>
                                      <p:childTnLst>
                                        <p:set>
                                          <p:cBhvr>
                                            <p:cTn id="932" dur="1000">
                                              <p:stCondLst>
                                                <p:cond delay="0"/>
                                              </p:stCondLst>
                                            </p:cTn>
                                            <p:tgtEl>
                                              <p:spTgt spid="634"/>
                                            </p:tgtEl>
                                            <p:attrNameLst>
                                              <p:attrName>style.visibility</p:attrName>
                                            </p:attrNameLst>
                                          </p:cBhvr>
                                          <p:to>
                                            <p:strVal val="visible"/>
                                          </p:to>
                                        </p:set>
                                      </p:childTnLst>
                                      <p:subTnLst>
                                        <p:audio>
                                          <p:cMediaNode>
                                            <p:cTn display="0" masterRel="sameClick">
                                              <p:stCondLst>
                                                <p:cond evt="begin" delay="0">
                                                  <p:tn val="931"/>
                                                </p:cond>
                                              </p:stCondLst>
                                              <p:endCondLst>
                                                <p:cond evt="onStopAudio" delay="0">
                                                  <p:tgtEl>
                                                    <p:sldTgt/>
                                                  </p:tgtEl>
                                                </p:cond>
                                              </p:endCondLst>
                                            </p:cTn>
                                            <p:tgtEl>
                                              <p:sndTgt r:embed="rId2" name="click.wav"/>
                                            </p:tgtEl>
                                          </p:cMediaNode>
                                        </p:audio>
                                      </p:subTnLst>
                                    </p:cTn>
                                  </p:par>
                                </p:childTnLst>
                              </p:cTn>
                            </p:par>
                            <p:par>
                              <p:cTn id="933" fill="hold">
                                <p:stCondLst>
                                  <p:cond delay="300500"/>
                                </p:stCondLst>
                                <p:childTnLst>
                                  <p:par>
                                    <p:cTn id="934" presetID="11" presetClass="entr" presetSubtype="0" fill="hold" grpId="0" nodeType="afterEffect">
                                      <p:stCondLst>
                                        <p:cond delay="0"/>
                                      </p:stCondLst>
                                      <p:childTnLst>
                                        <p:set>
                                          <p:cBhvr>
                                            <p:cTn id="935" dur="1000">
                                              <p:stCondLst>
                                                <p:cond delay="0"/>
                                              </p:stCondLst>
                                            </p:cTn>
                                            <p:tgtEl>
                                              <p:spTgt spid="635"/>
                                            </p:tgtEl>
                                            <p:attrNameLst>
                                              <p:attrName>style.visibility</p:attrName>
                                            </p:attrNameLst>
                                          </p:cBhvr>
                                          <p:to>
                                            <p:strVal val="visible"/>
                                          </p:to>
                                        </p:set>
                                      </p:childTnLst>
                                      <p:subTnLst>
                                        <p:audio>
                                          <p:cMediaNode>
                                            <p:cTn display="0" masterRel="sameClick">
                                              <p:stCondLst>
                                                <p:cond evt="begin" delay="0">
                                                  <p:tn val="93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36"/>
                      </p:tgtEl>
                    </p:cond>
                  </p:nextCondLst>
                </p:seq>
              </p:childTnLst>
            </p:cTn>
          </p:par>
        </p:tnLst>
        <p:bldLst>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31" grpId="0"/>
          <p:bldP spid="707" grpId="0"/>
          <p:bldP spid="70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3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07"/>
                                            </p:tgtEl>
                                            <p:attrNameLst>
                                              <p:attrName>style.visibility</p:attrName>
                                            </p:attrNameLst>
                                          </p:cBhvr>
                                          <p:to>
                                            <p:strVal val="visible"/>
                                          </p:to>
                                        </p:set>
                                        <p:anim calcmode="lin" valueType="num">
                                          <p:cBhvr additive="base">
                                            <p:cTn id="21" dur="3000" fill="hold"/>
                                            <p:tgtEl>
                                              <p:spTgt spid="707"/>
                                            </p:tgtEl>
                                            <p:attrNameLst>
                                              <p:attrName>ppt_x</p:attrName>
                                            </p:attrNameLst>
                                          </p:cBhvr>
                                          <p:tavLst>
                                            <p:tav tm="0">
                                              <p:val>
                                                <p:strVal val="0-#ppt_w/2"/>
                                              </p:val>
                                            </p:tav>
                                            <p:tav tm="100000">
                                              <p:val>
                                                <p:strVal val="#ppt_x"/>
                                              </p:val>
                                            </p:tav>
                                          </p:tavLst>
                                        </p:anim>
                                        <p:anim calcmode="lin" valueType="num">
                                          <p:cBhvr additive="base">
                                            <p:cTn id="22" dur="3000" fill="hold"/>
                                            <p:tgtEl>
                                              <p:spTgt spid="70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08"/>
                                            </p:tgtEl>
                                            <p:attrNameLst>
                                              <p:attrName>style.visibility</p:attrName>
                                            </p:attrNameLst>
                                          </p:cBhvr>
                                          <p:to>
                                            <p:strVal val="visible"/>
                                          </p:to>
                                        </p:set>
                                        <p:anim calcmode="lin" valueType="num">
                                          <p:cBhvr additive="base">
                                            <p:cTn id="25" dur="3000" fill="hold"/>
                                            <p:tgtEl>
                                              <p:spTgt spid="708"/>
                                            </p:tgtEl>
                                            <p:attrNameLst>
                                              <p:attrName>ppt_x</p:attrName>
                                            </p:attrNameLst>
                                          </p:cBhvr>
                                          <p:tavLst>
                                            <p:tav tm="0">
                                              <p:val>
                                                <p:strVal val="0-#ppt_w/2"/>
                                              </p:val>
                                            </p:tav>
                                            <p:tav tm="100000">
                                              <p:val>
                                                <p:strVal val="#ppt_x"/>
                                              </p:val>
                                            </p:tav>
                                          </p:tavLst>
                                        </p:anim>
                                        <p:anim calcmode="lin" valueType="num">
                                          <p:cBhvr additive="base">
                                            <p:cTn id="26" dur="3000" fill="hold"/>
                                            <p:tgtEl>
                                              <p:spTgt spid="7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636"/>
                        </p:tgtEl>
                      </p:cond>
                    </p:stCondLst>
                    <p:endSync evt="end" delay="0">
                      <p:rtn val="all"/>
                    </p:endSync>
                    <p:childTnLst>
                      <p:par>
                        <p:cTn id="28" fill="hold">
                          <p:stCondLst>
                            <p:cond delay="0"/>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636"/>
                                            </p:tgtEl>
                                          </p:cBhvr>
                                        </p:animEffect>
                                        <p:set>
                                          <p:cBhvr>
                                            <p:cTn id="32" dur="1" fill="hold">
                                              <p:stCondLst>
                                                <p:cond delay="499"/>
                                              </p:stCondLst>
                                            </p:cTn>
                                            <p:tgtEl>
                                              <p:spTgt spid="636"/>
                                            </p:tgtEl>
                                            <p:attrNameLst>
                                              <p:attrName>style.visibility</p:attrName>
                                            </p:attrNameLst>
                                          </p:cBhvr>
                                          <p:to>
                                            <p:strVal val="hidden"/>
                                          </p:to>
                                        </p:set>
                                      </p:childTnLst>
                                    </p:cTn>
                                  </p:par>
                                </p:childTnLst>
                              </p:cTn>
                            </p:par>
                            <p:par>
                              <p:cTn id="33" fill="hold">
                                <p:stCondLst>
                                  <p:cond delay="500"/>
                                </p:stCondLst>
                                <p:childTnLst>
                                  <p:par>
                                    <p:cTn id="34" presetID="11" presetClass="entr" presetSubtype="0" fill="hold" grpId="0" nodeType="afterEffect">
                                      <p:stCondLst>
                                        <p:cond delay="0"/>
                                      </p:stCondLst>
                                      <p:childTnLst>
                                        <p:set>
                                          <p:cBhvr>
                                            <p:cTn id="35" dur="1000">
                                              <p:stCondLst>
                                                <p:cond delay="0"/>
                                              </p:stCondLst>
                                            </p:cTn>
                                            <p:tgtEl>
                                              <p:spTgt spid="335"/>
                                            </p:tgtEl>
                                            <p:attrNameLst>
                                              <p:attrName>style.visibility</p:attrName>
                                            </p:attrNameLst>
                                          </p:cBhvr>
                                          <p:to>
                                            <p:strVal val="visible"/>
                                          </p:to>
                                        </p:set>
                                      </p:childTnLst>
                                    </p:cTn>
                                  </p:par>
                                </p:childTnLst>
                              </p:cTn>
                            </p:par>
                            <p:par>
                              <p:cTn id="36" fill="hold">
                                <p:stCondLst>
                                  <p:cond delay="1500"/>
                                </p:stCondLst>
                                <p:childTnLst>
                                  <p:par>
                                    <p:cTn id="37" presetID="11" presetClass="entr" presetSubtype="0" fill="hold" grpId="0" nodeType="afterEffect">
                                      <p:stCondLst>
                                        <p:cond delay="0"/>
                                      </p:stCondLst>
                                      <p:childTnLst>
                                        <p:set>
                                          <p:cBhvr>
                                            <p:cTn id="38" dur="1000">
                                              <p:stCondLst>
                                                <p:cond delay="0"/>
                                              </p:stCondLst>
                                            </p:cTn>
                                            <p:tgtEl>
                                              <p:spTgt spid="336"/>
                                            </p:tgtEl>
                                            <p:attrNameLst>
                                              <p:attrName>style.visibility</p:attrName>
                                            </p:attrNameLst>
                                          </p:cBhvr>
                                          <p:to>
                                            <p:strVal val="visible"/>
                                          </p:to>
                                        </p:set>
                                      </p:childTnLst>
                                    </p:cTn>
                                  </p:par>
                                </p:childTnLst>
                              </p:cTn>
                            </p:par>
                            <p:par>
                              <p:cTn id="39" fill="hold">
                                <p:stCondLst>
                                  <p:cond delay="2500"/>
                                </p:stCondLst>
                                <p:childTnLst>
                                  <p:par>
                                    <p:cTn id="40" presetID="11" presetClass="entr" presetSubtype="0" fill="hold" grpId="0" nodeType="afterEffect">
                                      <p:stCondLst>
                                        <p:cond delay="0"/>
                                      </p:stCondLst>
                                      <p:childTnLst>
                                        <p:set>
                                          <p:cBhvr>
                                            <p:cTn id="41" dur="1000">
                                              <p:stCondLst>
                                                <p:cond delay="0"/>
                                              </p:stCondLst>
                                            </p:cTn>
                                            <p:tgtEl>
                                              <p:spTgt spid="337"/>
                                            </p:tgtEl>
                                            <p:attrNameLst>
                                              <p:attrName>style.visibility</p:attrName>
                                            </p:attrNameLst>
                                          </p:cBhvr>
                                          <p:to>
                                            <p:strVal val="visible"/>
                                          </p:to>
                                        </p:set>
                                      </p:childTnLst>
                                    </p:cTn>
                                  </p:par>
                                </p:childTnLst>
                              </p:cTn>
                            </p:par>
                            <p:par>
                              <p:cTn id="42" fill="hold">
                                <p:stCondLst>
                                  <p:cond delay="3500"/>
                                </p:stCondLst>
                                <p:childTnLst>
                                  <p:par>
                                    <p:cTn id="43" presetID="11" presetClass="entr" presetSubtype="0" fill="hold" grpId="0" nodeType="afterEffect">
                                      <p:stCondLst>
                                        <p:cond delay="0"/>
                                      </p:stCondLst>
                                      <p:childTnLst>
                                        <p:set>
                                          <p:cBhvr>
                                            <p:cTn id="44" dur="1000">
                                              <p:stCondLst>
                                                <p:cond delay="0"/>
                                              </p:stCondLst>
                                            </p:cTn>
                                            <p:tgtEl>
                                              <p:spTgt spid="338"/>
                                            </p:tgtEl>
                                            <p:attrNameLst>
                                              <p:attrName>style.visibility</p:attrName>
                                            </p:attrNameLst>
                                          </p:cBhvr>
                                          <p:to>
                                            <p:strVal val="visible"/>
                                          </p:to>
                                        </p:set>
                                      </p:childTnLst>
                                    </p:cTn>
                                  </p:par>
                                </p:childTnLst>
                              </p:cTn>
                            </p:par>
                            <p:par>
                              <p:cTn id="45" fill="hold">
                                <p:stCondLst>
                                  <p:cond delay="4500"/>
                                </p:stCondLst>
                                <p:childTnLst>
                                  <p:par>
                                    <p:cTn id="46" presetID="11" presetClass="entr" presetSubtype="0" fill="hold" grpId="0" nodeType="afterEffect">
                                      <p:stCondLst>
                                        <p:cond delay="0"/>
                                      </p:stCondLst>
                                      <p:childTnLst>
                                        <p:set>
                                          <p:cBhvr>
                                            <p:cTn id="47" dur="1000">
                                              <p:stCondLst>
                                                <p:cond delay="0"/>
                                              </p:stCondLst>
                                            </p:cTn>
                                            <p:tgtEl>
                                              <p:spTgt spid="339"/>
                                            </p:tgtEl>
                                            <p:attrNameLst>
                                              <p:attrName>style.visibility</p:attrName>
                                            </p:attrNameLst>
                                          </p:cBhvr>
                                          <p:to>
                                            <p:strVal val="visible"/>
                                          </p:to>
                                        </p:set>
                                      </p:childTnLst>
                                    </p:cTn>
                                  </p:par>
                                </p:childTnLst>
                              </p:cTn>
                            </p:par>
                            <p:par>
                              <p:cTn id="48" fill="hold">
                                <p:stCondLst>
                                  <p:cond delay="5500"/>
                                </p:stCondLst>
                                <p:childTnLst>
                                  <p:par>
                                    <p:cTn id="49" presetID="11" presetClass="entr" presetSubtype="0" fill="hold" grpId="0" nodeType="afterEffect">
                                      <p:stCondLst>
                                        <p:cond delay="0"/>
                                      </p:stCondLst>
                                      <p:childTnLst>
                                        <p:set>
                                          <p:cBhvr>
                                            <p:cTn id="50" dur="1000">
                                              <p:stCondLst>
                                                <p:cond delay="0"/>
                                              </p:stCondLst>
                                            </p:cTn>
                                            <p:tgtEl>
                                              <p:spTgt spid="340"/>
                                            </p:tgtEl>
                                            <p:attrNameLst>
                                              <p:attrName>style.visibility</p:attrName>
                                            </p:attrNameLst>
                                          </p:cBhvr>
                                          <p:to>
                                            <p:strVal val="visible"/>
                                          </p:to>
                                        </p:set>
                                      </p:childTnLst>
                                    </p:cTn>
                                  </p:par>
                                </p:childTnLst>
                              </p:cTn>
                            </p:par>
                            <p:par>
                              <p:cTn id="51" fill="hold">
                                <p:stCondLst>
                                  <p:cond delay="6500"/>
                                </p:stCondLst>
                                <p:childTnLst>
                                  <p:par>
                                    <p:cTn id="52" presetID="11" presetClass="entr" presetSubtype="0" fill="hold" grpId="0" nodeType="afterEffect">
                                      <p:stCondLst>
                                        <p:cond delay="0"/>
                                      </p:stCondLst>
                                      <p:childTnLst>
                                        <p:set>
                                          <p:cBhvr>
                                            <p:cTn id="53" dur="1000">
                                              <p:stCondLst>
                                                <p:cond delay="0"/>
                                              </p:stCondLst>
                                            </p:cTn>
                                            <p:tgtEl>
                                              <p:spTgt spid="341"/>
                                            </p:tgtEl>
                                            <p:attrNameLst>
                                              <p:attrName>style.visibility</p:attrName>
                                            </p:attrNameLst>
                                          </p:cBhvr>
                                          <p:to>
                                            <p:strVal val="visible"/>
                                          </p:to>
                                        </p:set>
                                      </p:childTnLst>
                                    </p:cTn>
                                  </p:par>
                                </p:childTnLst>
                              </p:cTn>
                            </p:par>
                            <p:par>
                              <p:cTn id="54" fill="hold">
                                <p:stCondLst>
                                  <p:cond delay="7500"/>
                                </p:stCondLst>
                                <p:childTnLst>
                                  <p:par>
                                    <p:cTn id="55" presetID="11" presetClass="entr" presetSubtype="0" fill="hold" grpId="0" nodeType="afterEffect">
                                      <p:stCondLst>
                                        <p:cond delay="0"/>
                                      </p:stCondLst>
                                      <p:childTnLst>
                                        <p:set>
                                          <p:cBhvr>
                                            <p:cTn id="56" dur="1000">
                                              <p:stCondLst>
                                                <p:cond delay="0"/>
                                              </p:stCondLst>
                                            </p:cTn>
                                            <p:tgtEl>
                                              <p:spTgt spid="342"/>
                                            </p:tgtEl>
                                            <p:attrNameLst>
                                              <p:attrName>style.visibility</p:attrName>
                                            </p:attrNameLst>
                                          </p:cBhvr>
                                          <p:to>
                                            <p:strVal val="visible"/>
                                          </p:to>
                                        </p:set>
                                      </p:childTnLst>
                                    </p:cTn>
                                  </p:par>
                                </p:childTnLst>
                              </p:cTn>
                            </p:par>
                            <p:par>
                              <p:cTn id="57" fill="hold">
                                <p:stCondLst>
                                  <p:cond delay="8500"/>
                                </p:stCondLst>
                                <p:childTnLst>
                                  <p:par>
                                    <p:cTn id="58" presetID="11" presetClass="entr" presetSubtype="0" fill="hold" grpId="0" nodeType="afterEffect">
                                      <p:stCondLst>
                                        <p:cond delay="0"/>
                                      </p:stCondLst>
                                      <p:childTnLst>
                                        <p:set>
                                          <p:cBhvr>
                                            <p:cTn id="59" dur="1000">
                                              <p:stCondLst>
                                                <p:cond delay="0"/>
                                              </p:stCondLst>
                                            </p:cTn>
                                            <p:tgtEl>
                                              <p:spTgt spid="343"/>
                                            </p:tgtEl>
                                            <p:attrNameLst>
                                              <p:attrName>style.visibility</p:attrName>
                                            </p:attrNameLst>
                                          </p:cBhvr>
                                          <p:to>
                                            <p:strVal val="visible"/>
                                          </p:to>
                                        </p:set>
                                      </p:childTnLst>
                                    </p:cTn>
                                  </p:par>
                                </p:childTnLst>
                              </p:cTn>
                            </p:par>
                            <p:par>
                              <p:cTn id="60" fill="hold">
                                <p:stCondLst>
                                  <p:cond delay="9500"/>
                                </p:stCondLst>
                                <p:childTnLst>
                                  <p:par>
                                    <p:cTn id="61" presetID="11" presetClass="entr" presetSubtype="0" fill="hold" grpId="0" nodeType="afterEffect">
                                      <p:stCondLst>
                                        <p:cond delay="0"/>
                                      </p:stCondLst>
                                      <p:childTnLst>
                                        <p:set>
                                          <p:cBhvr>
                                            <p:cTn id="62" dur="1000">
                                              <p:stCondLst>
                                                <p:cond delay="0"/>
                                              </p:stCondLst>
                                            </p:cTn>
                                            <p:tgtEl>
                                              <p:spTgt spid="344"/>
                                            </p:tgtEl>
                                            <p:attrNameLst>
                                              <p:attrName>style.visibility</p:attrName>
                                            </p:attrNameLst>
                                          </p:cBhvr>
                                          <p:to>
                                            <p:strVal val="visible"/>
                                          </p:to>
                                        </p:set>
                                      </p:childTnLst>
                                    </p:cTn>
                                  </p:par>
                                </p:childTnLst>
                              </p:cTn>
                            </p:par>
                            <p:par>
                              <p:cTn id="63" fill="hold">
                                <p:stCondLst>
                                  <p:cond delay="10500"/>
                                </p:stCondLst>
                                <p:childTnLst>
                                  <p:par>
                                    <p:cTn id="64" presetID="11" presetClass="entr" presetSubtype="0" fill="hold" grpId="0" nodeType="afterEffect">
                                      <p:stCondLst>
                                        <p:cond delay="0"/>
                                      </p:stCondLst>
                                      <p:childTnLst>
                                        <p:set>
                                          <p:cBhvr>
                                            <p:cTn id="65" dur="1000">
                                              <p:stCondLst>
                                                <p:cond delay="0"/>
                                              </p:stCondLst>
                                            </p:cTn>
                                            <p:tgtEl>
                                              <p:spTgt spid="345"/>
                                            </p:tgtEl>
                                            <p:attrNameLst>
                                              <p:attrName>style.visibility</p:attrName>
                                            </p:attrNameLst>
                                          </p:cBhvr>
                                          <p:to>
                                            <p:strVal val="visible"/>
                                          </p:to>
                                        </p:set>
                                      </p:childTnLst>
                                    </p:cTn>
                                  </p:par>
                                </p:childTnLst>
                              </p:cTn>
                            </p:par>
                            <p:par>
                              <p:cTn id="66" fill="hold">
                                <p:stCondLst>
                                  <p:cond delay="11500"/>
                                </p:stCondLst>
                                <p:childTnLst>
                                  <p:par>
                                    <p:cTn id="67" presetID="11" presetClass="entr" presetSubtype="0" fill="hold" grpId="0" nodeType="afterEffect">
                                      <p:stCondLst>
                                        <p:cond delay="0"/>
                                      </p:stCondLst>
                                      <p:childTnLst>
                                        <p:set>
                                          <p:cBhvr>
                                            <p:cTn id="68" dur="1000">
                                              <p:stCondLst>
                                                <p:cond delay="0"/>
                                              </p:stCondLst>
                                            </p:cTn>
                                            <p:tgtEl>
                                              <p:spTgt spid="346"/>
                                            </p:tgtEl>
                                            <p:attrNameLst>
                                              <p:attrName>style.visibility</p:attrName>
                                            </p:attrNameLst>
                                          </p:cBhvr>
                                          <p:to>
                                            <p:strVal val="visible"/>
                                          </p:to>
                                        </p:set>
                                      </p:childTnLst>
                                    </p:cTn>
                                  </p:par>
                                </p:childTnLst>
                              </p:cTn>
                            </p:par>
                            <p:par>
                              <p:cTn id="69" fill="hold">
                                <p:stCondLst>
                                  <p:cond delay="12500"/>
                                </p:stCondLst>
                                <p:childTnLst>
                                  <p:par>
                                    <p:cTn id="70" presetID="11" presetClass="entr" presetSubtype="0" fill="hold" grpId="0" nodeType="afterEffect">
                                      <p:stCondLst>
                                        <p:cond delay="0"/>
                                      </p:stCondLst>
                                      <p:childTnLst>
                                        <p:set>
                                          <p:cBhvr>
                                            <p:cTn id="71" dur="1000">
                                              <p:stCondLst>
                                                <p:cond delay="0"/>
                                              </p:stCondLst>
                                            </p:cTn>
                                            <p:tgtEl>
                                              <p:spTgt spid="347"/>
                                            </p:tgtEl>
                                            <p:attrNameLst>
                                              <p:attrName>style.visibility</p:attrName>
                                            </p:attrNameLst>
                                          </p:cBhvr>
                                          <p:to>
                                            <p:strVal val="visible"/>
                                          </p:to>
                                        </p:set>
                                      </p:childTnLst>
                                    </p:cTn>
                                  </p:par>
                                </p:childTnLst>
                              </p:cTn>
                            </p:par>
                            <p:par>
                              <p:cTn id="72" fill="hold">
                                <p:stCondLst>
                                  <p:cond delay="13500"/>
                                </p:stCondLst>
                                <p:childTnLst>
                                  <p:par>
                                    <p:cTn id="73" presetID="11" presetClass="entr" presetSubtype="0" fill="hold" grpId="0" nodeType="afterEffect">
                                      <p:stCondLst>
                                        <p:cond delay="0"/>
                                      </p:stCondLst>
                                      <p:childTnLst>
                                        <p:set>
                                          <p:cBhvr>
                                            <p:cTn id="74" dur="1000">
                                              <p:stCondLst>
                                                <p:cond delay="0"/>
                                              </p:stCondLst>
                                            </p:cTn>
                                            <p:tgtEl>
                                              <p:spTgt spid="348"/>
                                            </p:tgtEl>
                                            <p:attrNameLst>
                                              <p:attrName>style.visibility</p:attrName>
                                            </p:attrNameLst>
                                          </p:cBhvr>
                                          <p:to>
                                            <p:strVal val="visible"/>
                                          </p:to>
                                        </p:set>
                                      </p:childTnLst>
                                    </p:cTn>
                                  </p:par>
                                </p:childTnLst>
                              </p:cTn>
                            </p:par>
                            <p:par>
                              <p:cTn id="75" fill="hold">
                                <p:stCondLst>
                                  <p:cond delay="14500"/>
                                </p:stCondLst>
                                <p:childTnLst>
                                  <p:par>
                                    <p:cTn id="76" presetID="11" presetClass="entr" presetSubtype="0" fill="hold" grpId="0" nodeType="afterEffect">
                                      <p:stCondLst>
                                        <p:cond delay="0"/>
                                      </p:stCondLst>
                                      <p:childTnLst>
                                        <p:set>
                                          <p:cBhvr>
                                            <p:cTn id="77" dur="1000">
                                              <p:stCondLst>
                                                <p:cond delay="0"/>
                                              </p:stCondLst>
                                            </p:cTn>
                                            <p:tgtEl>
                                              <p:spTgt spid="349"/>
                                            </p:tgtEl>
                                            <p:attrNameLst>
                                              <p:attrName>style.visibility</p:attrName>
                                            </p:attrNameLst>
                                          </p:cBhvr>
                                          <p:to>
                                            <p:strVal val="visible"/>
                                          </p:to>
                                        </p:set>
                                      </p:childTnLst>
                                    </p:cTn>
                                  </p:par>
                                </p:childTnLst>
                              </p:cTn>
                            </p:par>
                            <p:par>
                              <p:cTn id="78" fill="hold">
                                <p:stCondLst>
                                  <p:cond delay="15500"/>
                                </p:stCondLst>
                                <p:childTnLst>
                                  <p:par>
                                    <p:cTn id="79" presetID="11" presetClass="entr" presetSubtype="0" fill="hold" grpId="0" nodeType="afterEffect">
                                      <p:stCondLst>
                                        <p:cond delay="0"/>
                                      </p:stCondLst>
                                      <p:childTnLst>
                                        <p:set>
                                          <p:cBhvr>
                                            <p:cTn id="80" dur="1000">
                                              <p:stCondLst>
                                                <p:cond delay="0"/>
                                              </p:stCondLst>
                                            </p:cTn>
                                            <p:tgtEl>
                                              <p:spTgt spid="350"/>
                                            </p:tgtEl>
                                            <p:attrNameLst>
                                              <p:attrName>style.visibility</p:attrName>
                                            </p:attrNameLst>
                                          </p:cBhvr>
                                          <p:to>
                                            <p:strVal val="visible"/>
                                          </p:to>
                                        </p:set>
                                      </p:childTnLst>
                                    </p:cTn>
                                  </p:par>
                                </p:childTnLst>
                              </p:cTn>
                            </p:par>
                            <p:par>
                              <p:cTn id="81" fill="hold">
                                <p:stCondLst>
                                  <p:cond delay="16500"/>
                                </p:stCondLst>
                                <p:childTnLst>
                                  <p:par>
                                    <p:cTn id="82" presetID="11" presetClass="entr" presetSubtype="0" fill="hold" grpId="0" nodeType="afterEffect">
                                      <p:stCondLst>
                                        <p:cond delay="0"/>
                                      </p:stCondLst>
                                      <p:childTnLst>
                                        <p:set>
                                          <p:cBhvr>
                                            <p:cTn id="83" dur="1000">
                                              <p:stCondLst>
                                                <p:cond delay="0"/>
                                              </p:stCondLst>
                                            </p:cTn>
                                            <p:tgtEl>
                                              <p:spTgt spid="351"/>
                                            </p:tgtEl>
                                            <p:attrNameLst>
                                              <p:attrName>style.visibility</p:attrName>
                                            </p:attrNameLst>
                                          </p:cBhvr>
                                          <p:to>
                                            <p:strVal val="visible"/>
                                          </p:to>
                                        </p:set>
                                      </p:childTnLst>
                                    </p:cTn>
                                  </p:par>
                                </p:childTnLst>
                              </p:cTn>
                            </p:par>
                            <p:par>
                              <p:cTn id="84" fill="hold">
                                <p:stCondLst>
                                  <p:cond delay="17500"/>
                                </p:stCondLst>
                                <p:childTnLst>
                                  <p:par>
                                    <p:cTn id="85" presetID="11" presetClass="entr" presetSubtype="0" fill="hold" grpId="0" nodeType="afterEffect">
                                      <p:stCondLst>
                                        <p:cond delay="0"/>
                                      </p:stCondLst>
                                      <p:childTnLst>
                                        <p:set>
                                          <p:cBhvr>
                                            <p:cTn id="86" dur="1000">
                                              <p:stCondLst>
                                                <p:cond delay="0"/>
                                              </p:stCondLst>
                                            </p:cTn>
                                            <p:tgtEl>
                                              <p:spTgt spid="352"/>
                                            </p:tgtEl>
                                            <p:attrNameLst>
                                              <p:attrName>style.visibility</p:attrName>
                                            </p:attrNameLst>
                                          </p:cBhvr>
                                          <p:to>
                                            <p:strVal val="visible"/>
                                          </p:to>
                                        </p:set>
                                      </p:childTnLst>
                                    </p:cTn>
                                  </p:par>
                                </p:childTnLst>
                              </p:cTn>
                            </p:par>
                            <p:par>
                              <p:cTn id="87" fill="hold">
                                <p:stCondLst>
                                  <p:cond delay="18500"/>
                                </p:stCondLst>
                                <p:childTnLst>
                                  <p:par>
                                    <p:cTn id="88" presetID="11" presetClass="entr" presetSubtype="0" fill="hold" grpId="0" nodeType="afterEffect">
                                      <p:stCondLst>
                                        <p:cond delay="0"/>
                                      </p:stCondLst>
                                      <p:childTnLst>
                                        <p:set>
                                          <p:cBhvr>
                                            <p:cTn id="89" dur="1000">
                                              <p:stCondLst>
                                                <p:cond delay="0"/>
                                              </p:stCondLst>
                                            </p:cTn>
                                            <p:tgtEl>
                                              <p:spTgt spid="353"/>
                                            </p:tgtEl>
                                            <p:attrNameLst>
                                              <p:attrName>style.visibility</p:attrName>
                                            </p:attrNameLst>
                                          </p:cBhvr>
                                          <p:to>
                                            <p:strVal val="visible"/>
                                          </p:to>
                                        </p:set>
                                      </p:childTnLst>
                                    </p:cTn>
                                  </p:par>
                                </p:childTnLst>
                              </p:cTn>
                            </p:par>
                            <p:par>
                              <p:cTn id="90" fill="hold">
                                <p:stCondLst>
                                  <p:cond delay="19500"/>
                                </p:stCondLst>
                                <p:childTnLst>
                                  <p:par>
                                    <p:cTn id="91" presetID="11" presetClass="entr" presetSubtype="0" fill="hold" grpId="0" nodeType="afterEffect">
                                      <p:stCondLst>
                                        <p:cond delay="0"/>
                                      </p:stCondLst>
                                      <p:childTnLst>
                                        <p:set>
                                          <p:cBhvr>
                                            <p:cTn id="92" dur="1000">
                                              <p:stCondLst>
                                                <p:cond delay="0"/>
                                              </p:stCondLst>
                                            </p:cTn>
                                            <p:tgtEl>
                                              <p:spTgt spid="354"/>
                                            </p:tgtEl>
                                            <p:attrNameLst>
                                              <p:attrName>style.visibility</p:attrName>
                                            </p:attrNameLst>
                                          </p:cBhvr>
                                          <p:to>
                                            <p:strVal val="visible"/>
                                          </p:to>
                                        </p:set>
                                      </p:childTnLst>
                                    </p:cTn>
                                  </p:par>
                                </p:childTnLst>
                              </p:cTn>
                            </p:par>
                            <p:par>
                              <p:cTn id="93" fill="hold">
                                <p:stCondLst>
                                  <p:cond delay="20500"/>
                                </p:stCondLst>
                                <p:childTnLst>
                                  <p:par>
                                    <p:cTn id="94" presetID="11" presetClass="entr" presetSubtype="0" fill="hold" grpId="0" nodeType="afterEffect">
                                      <p:stCondLst>
                                        <p:cond delay="0"/>
                                      </p:stCondLst>
                                      <p:childTnLst>
                                        <p:set>
                                          <p:cBhvr>
                                            <p:cTn id="95" dur="1000">
                                              <p:stCondLst>
                                                <p:cond delay="0"/>
                                              </p:stCondLst>
                                            </p:cTn>
                                            <p:tgtEl>
                                              <p:spTgt spid="355"/>
                                            </p:tgtEl>
                                            <p:attrNameLst>
                                              <p:attrName>style.visibility</p:attrName>
                                            </p:attrNameLst>
                                          </p:cBhvr>
                                          <p:to>
                                            <p:strVal val="visible"/>
                                          </p:to>
                                        </p:set>
                                      </p:childTnLst>
                                    </p:cTn>
                                  </p:par>
                                </p:childTnLst>
                              </p:cTn>
                            </p:par>
                            <p:par>
                              <p:cTn id="96" fill="hold">
                                <p:stCondLst>
                                  <p:cond delay="21500"/>
                                </p:stCondLst>
                                <p:childTnLst>
                                  <p:par>
                                    <p:cTn id="97" presetID="11" presetClass="entr" presetSubtype="0" fill="hold" grpId="0" nodeType="afterEffect">
                                      <p:stCondLst>
                                        <p:cond delay="0"/>
                                      </p:stCondLst>
                                      <p:childTnLst>
                                        <p:set>
                                          <p:cBhvr>
                                            <p:cTn id="98" dur="1000">
                                              <p:stCondLst>
                                                <p:cond delay="0"/>
                                              </p:stCondLst>
                                            </p:cTn>
                                            <p:tgtEl>
                                              <p:spTgt spid="356"/>
                                            </p:tgtEl>
                                            <p:attrNameLst>
                                              <p:attrName>style.visibility</p:attrName>
                                            </p:attrNameLst>
                                          </p:cBhvr>
                                          <p:to>
                                            <p:strVal val="visible"/>
                                          </p:to>
                                        </p:set>
                                      </p:childTnLst>
                                    </p:cTn>
                                  </p:par>
                                </p:childTnLst>
                              </p:cTn>
                            </p:par>
                            <p:par>
                              <p:cTn id="99" fill="hold">
                                <p:stCondLst>
                                  <p:cond delay="22500"/>
                                </p:stCondLst>
                                <p:childTnLst>
                                  <p:par>
                                    <p:cTn id="100" presetID="11" presetClass="entr" presetSubtype="0" fill="hold" grpId="0" nodeType="afterEffect">
                                      <p:stCondLst>
                                        <p:cond delay="0"/>
                                      </p:stCondLst>
                                      <p:childTnLst>
                                        <p:set>
                                          <p:cBhvr>
                                            <p:cTn id="101" dur="1000">
                                              <p:stCondLst>
                                                <p:cond delay="0"/>
                                              </p:stCondLst>
                                            </p:cTn>
                                            <p:tgtEl>
                                              <p:spTgt spid="357"/>
                                            </p:tgtEl>
                                            <p:attrNameLst>
                                              <p:attrName>style.visibility</p:attrName>
                                            </p:attrNameLst>
                                          </p:cBhvr>
                                          <p:to>
                                            <p:strVal val="visible"/>
                                          </p:to>
                                        </p:set>
                                      </p:childTnLst>
                                    </p:cTn>
                                  </p:par>
                                </p:childTnLst>
                              </p:cTn>
                            </p:par>
                            <p:par>
                              <p:cTn id="102" fill="hold">
                                <p:stCondLst>
                                  <p:cond delay="23500"/>
                                </p:stCondLst>
                                <p:childTnLst>
                                  <p:par>
                                    <p:cTn id="103" presetID="11" presetClass="entr" presetSubtype="0" fill="hold" grpId="0" nodeType="afterEffect">
                                      <p:stCondLst>
                                        <p:cond delay="0"/>
                                      </p:stCondLst>
                                      <p:childTnLst>
                                        <p:set>
                                          <p:cBhvr>
                                            <p:cTn id="104" dur="1000">
                                              <p:stCondLst>
                                                <p:cond delay="0"/>
                                              </p:stCondLst>
                                            </p:cTn>
                                            <p:tgtEl>
                                              <p:spTgt spid="358"/>
                                            </p:tgtEl>
                                            <p:attrNameLst>
                                              <p:attrName>style.visibility</p:attrName>
                                            </p:attrNameLst>
                                          </p:cBhvr>
                                          <p:to>
                                            <p:strVal val="visible"/>
                                          </p:to>
                                        </p:set>
                                      </p:childTnLst>
                                    </p:cTn>
                                  </p:par>
                                </p:childTnLst>
                              </p:cTn>
                            </p:par>
                            <p:par>
                              <p:cTn id="105" fill="hold">
                                <p:stCondLst>
                                  <p:cond delay="24500"/>
                                </p:stCondLst>
                                <p:childTnLst>
                                  <p:par>
                                    <p:cTn id="106" presetID="11" presetClass="entr" presetSubtype="0" fill="hold" grpId="0" nodeType="afterEffect">
                                      <p:stCondLst>
                                        <p:cond delay="0"/>
                                      </p:stCondLst>
                                      <p:childTnLst>
                                        <p:set>
                                          <p:cBhvr>
                                            <p:cTn id="107" dur="1000">
                                              <p:stCondLst>
                                                <p:cond delay="0"/>
                                              </p:stCondLst>
                                            </p:cTn>
                                            <p:tgtEl>
                                              <p:spTgt spid="359"/>
                                            </p:tgtEl>
                                            <p:attrNameLst>
                                              <p:attrName>style.visibility</p:attrName>
                                            </p:attrNameLst>
                                          </p:cBhvr>
                                          <p:to>
                                            <p:strVal val="visible"/>
                                          </p:to>
                                        </p:set>
                                      </p:childTnLst>
                                    </p:cTn>
                                  </p:par>
                                </p:childTnLst>
                              </p:cTn>
                            </p:par>
                            <p:par>
                              <p:cTn id="108" fill="hold">
                                <p:stCondLst>
                                  <p:cond delay="25500"/>
                                </p:stCondLst>
                                <p:childTnLst>
                                  <p:par>
                                    <p:cTn id="109" presetID="11" presetClass="entr" presetSubtype="0" fill="hold" grpId="0" nodeType="afterEffect">
                                      <p:stCondLst>
                                        <p:cond delay="0"/>
                                      </p:stCondLst>
                                      <p:childTnLst>
                                        <p:set>
                                          <p:cBhvr>
                                            <p:cTn id="110" dur="1000">
                                              <p:stCondLst>
                                                <p:cond delay="0"/>
                                              </p:stCondLst>
                                            </p:cTn>
                                            <p:tgtEl>
                                              <p:spTgt spid="360"/>
                                            </p:tgtEl>
                                            <p:attrNameLst>
                                              <p:attrName>style.visibility</p:attrName>
                                            </p:attrNameLst>
                                          </p:cBhvr>
                                          <p:to>
                                            <p:strVal val="visible"/>
                                          </p:to>
                                        </p:set>
                                      </p:childTnLst>
                                    </p:cTn>
                                  </p:par>
                                </p:childTnLst>
                              </p:cTn>
                            </p:par>
                            <p:par>
                              <p:cTn id="111" fill="hold">
                                <p:stCondLst>
                                  <p:cond delay="26500"/>
                                </p:stCondLst>
                                <p:childTnLst>
                                  <p:par>
                                    <p:cTn id="112" presetID="11" presetClass="entr" presetSubtype="0" fill="hold" grpId="0" nodeType="afterEffect">
                                      <p:stCondLst>
                                        <p:cond delay="0"/>
                                      </p:stCondLst>
                                      <p:childTnLst>
                                        <p:set>
                                          <p:cBhvr>
                                            <p:cTn id="113" dur="1000">
                                              <p:stCondLst>
                                                <p:cond delay="0"/>
                                              </p:stCondLst>
                                            </p:cTn>
                                            <p:tgtEl>
                                              <p:spTgt spid="361"/>
                                            </p:tgtEl>
                                            <p:attrNameLst>
                                              <p:attrName>style.visibility</p:attrName>
                                            </p:attrNameLst>
                                          </p:cBhvr>
                                          <p:to>
                                            <p:strVal val="visible"/>
                                          </p:to>
                                        </p:set>
                                      </p:childTnLst>
                                    </p:cTn>
                                  </p:par>
                                </p:childTnLst>
                              </p:cTn>
                            </p:par>
                            <p:par>
                              <p:cTn id="114" fill="hold">
                                <p:stCondLst>
                                  <p:cond delay="27500"/>
                                </p:stCondLst>
                                <p:childTnLst>
                                  <p:par>
                                    <p:cTn id="115" presetID="11" presetClass="entr" presetSubtype="0" fill="hold" grpId="0" nodeType="afterEffect">
                                      <p:stCondLst>
                                        <p:cond delay="0"/>
                                      </p:stCondLst>
                                      <p:childTnLst>
                                        <p:set>
                                          <p:cBhvr>
                                            <p:cTn id="116" dur="1000">
                                              <p:stCondLst>
                                                <p:cond delay="0"/>
                                              </p:stCondLst>
                                            </p:cTn>
                                            <p:tgtEl>
                                              <p:spTgt spid="362"/>
                                            </p:tgtEl>
                                            <p:attrNameLst>
                                              <p:attrName>style.visibility</p:attrName>
                                            </p:attrNameLst>
                                          </p:cBhvr>
                                          <p:to>
                                            <p:strVal val="visible"/>
                                          </p:to>
                                        </p:set>
                                      </p:childTnLst>
                                    </p:cTn>
                                  </p:par>
                                </p:childTnLst>
                              </p:cTn>
                            </p:par>
                            <p:par>
                              <p:cTn id="117" fill="hold">
                                <p:stCondLst>
                                  <p:cond delay="28500"/>
                                </p:stCondLst>
                                <p:childTnLst>
                                  <p:par>
                                    <p:cTn id="118" presetID="11" presetClass="entr" presetSubtype="0" fill="hold" grpId="0" nodeType="afterEffect">
                                      <p:stCondLst>
                                        <p:cond delay="0"/>
                                      </p:stCondLst>
                                      <p:childTnLst>
                                        <p:set>
                                          <p:cBhvr>
                                            <p:cTn id="119" dur="1000">
                                              <p:stCondLst>
                                                <p:cond delay="0"/>
                                              </p:stCondLst>
                                            </p:cTn>
                                            <p:tgtEl>
                                              <p:spTgt spid="363"/>
                                            </p:tgtEl>
                                            <p:attrNameLst>
                                              <p:attrName>style.visibility</p:attrName>
                                            </p:attrNameLst>
                                          </p:cBhvr>
                                          <p:to>
                                            <p:strVal val="visible"/>
                                          </p:to>
                                        </p:set>
                                      </p:childTnLst>
                                    </p:cTn>
                                  </p:par>
                                </p:childTnLst>
                              </p:cTn>
                            </p:par>
                            <p:par>
                              <p:cTn id="120" fill="hold">
                                <p:stCondLst>
                                  <p:cond delay="29500"/>
                                </p:stCondLst>
                                <p:childTnLst>
                                  <p:par>
                                    <p:cTn id="121" presetID="11" presetClass="entr" presetSubtype="0" fill="hold" grpId="0" nodeType="afterEffect">
                                      <p:stCondLst>
                                        <p:cond delay="0"/>
                                      </p:stCondLst>
                                      <p:childTnLst>
                                        <p:set>
                                          <p:cBhvr>
                                            <p:cTn id="122" dur="1000">
                                              <p:stCondLst>
                                                <p:cond delay="0"/>
                                              </p:stCondLst>
                                            </p:cTn>
                                            <p:tgtEl>
                                              <p:spTgt spid="364"/>
                                            </p:tgtEl>
                                            <p:attrNameLst>
                                              <p:attrName>style.visibility</p:attrName>
                                            </p:attrNameLst>
                                          </p:cBhvr>
                                          <p:to>
                                            <p:strVal val="visible"/>
                                          </p:to>
                                        </p:set>
                                      </p:childTnLst>
                                    </p:cTn>
                                  </p:par>
                                </p:childTnLst>
                              </p:cTn>
                            </p:par>
                            <p:par>
                              <p:cTn id="123" fill="hold">
                                <p:stCondLst>
                                  <p:cond delay="30500"/>
                                </p:stCondLst>
                                <p:childTnLst>
                                  <p:par>
                                    <p:cTn id="124" presetID="11" presetClass="entr" presetSubtype="0" fill="hold" grpId="0" nodeType="afterEffect">
                                      <p:stCondLst>
                                        <p:cond delay="0"/>
                                      </p:stCondLst>
                                      <p:childTnLst>
                                        <p:set>
                                          <p:cBhvr>
                                            <p:cTn id="125" dur="1000">
                                              <p:stCondLst>
                                                <p:cond delay="0"/>
                                              </p:stCondLst>
                                            </p:cTn>
                                            <p:tgtEl>
                                              <p:spTgt spid="365"/>
                                            </p:tgtEl>
                                            <p:attrNameLst>
                                              <p:attrName>style.visibility</p:attrName>
                                            </p:attrNameLst>
                                          </p:cBhvr>
                                          <p:to>
                                            <p:strVal val="visible"/>
                                          </p:to>
                                        </p:set>
                                      </p:childTnLst>
                                    </p:cTn>
                                  </p:par>
                                </p:childTnLst>
                              </p:cTn>
                            </p:par>
                            <p:par>
                              <p:cTn id="126" fill="hold">
                                <p:stCondLst>
                                  <p:cond delay="31500"/>
                                </p:stCondLst>
                                <p:childTnLst>
                                  <p:par>
                                    <p:cTn id="127" presetID="11" presetClass="entr" presetSubtype="0" fill="hold" grpId="0" nodeType="afterEffect">
                                      <p:stCondLst>
                                        <p:cond delay="0"/>
                                      </p:stCondLst>
                                      <p:childTnLst>
                                        <p:set>
                                          <p:cBhvr>
                                            <p:cTn id="128" dur="1000">
                                              <p:stCondLst>
                                                <p:cond delay="0"/>
                                              </p:stCondLst>
                                            </p:cTn>
                                            <p:tgtEl>
                                              <p:spTgt spid="366"/>
                                            </p:tgtEl>
                                            <p:attrNameLst>
                                              <p:attrName>style.visibility</p:attrName>
                                            </p:attrNameLst>
                                          </p:cBhvr>
                                          <p:to>
                                            <p:strVal val="visible"/>
                                          </p:to>
                                        </p:set>
                                      </p:childTnLst>
                                    </p:cTn>
                                  </p:par>
                                </p:childTnLst>
                              </p:cTn>
                            </p:par>
                            <p:par>
                              <p:cTn id="129" fill="hold">
                                <p:stCondLst>
                                  <p:cond delay="32500"/>
                                </p:stCondLst>
                                <p:childTnLst>
                                  <p:par>
                                    <p:cTn id="130" presetID="11" presetClass="entr" presetSubtype="0" fill="hold" grpId="0" nodeType="afterEffect">
                                      <p:stCondLst>
                                        <p:cond delay="0"/>
                                      </p:stCondLst>
                                      <p:childTnLst>
                                        <p:set>
                                          <p:cBhvr>
                                            <p:cTn id="131" dur="1000">
                                              <p:stCondLst>
                                                <p:cond delay="0"/>
                                              </p:stCondLst>
                                            </p:cTn>
                                            <p:tgtEl>
                                              <p:spTgt spid="367"/>
                                            </p:tgtEl>
                                            <p:attrNameLst>
                                              <p:attrName>style.visibility</p:attrName>
                                            </p:attrNameLst>
                                          </p:cBhvr>
                                          <p:to>
                                            <p:strVal val="visible"/>
                                          </p:to>
                                        </p:set>
                                      </p:childTnLst>
                                    </p:cTn>
                                  </p:par>
                                </p:childTnLst>
                              </p:cTn>
                            </p:par>
                            <p:par>
                              <p:cTn id="132" fill="hold">
                                <p:stCondLst>
                                  <p:cond delay="33500"/>
                                </p:stCondLst>
                                <p:childTnLst>
                                  <p:par>
                                    <p:cTn id="133" presetID="11" presetClass="entr" presetSubtype="0" fill="hold" grpId="0" nodeType="afterEffect">
                                      <p:stCondLst>
                                        <p:cond delay="0"/>
                                      </p:stCondLst>
                                      <p:childTnLst>
                                        <p:set>
                                          <p:cBhvr>
                                            <p:cTn id="134" dur="1000">
                                              <p:stCondLst>
                                                <p:cond delay="0"/>
                                              </p:stCondLst>
                                            </p:cTn>
                                            <p:tgtEl>
                                              <p:spTgt spid="368"/>
                                            </p:tgtEl>
                                            <p:attrNameLst>
                                              <p:attrName>style.visibility</p:attrName>
                                            </p:attrNameLst>
                                          </p:cBhvr>
                                          <p:to>
                                            <p:strVal val="visible"/>
                                          </p:to>
                                        </p:set>
                                      </p:childTnLst>
                                    </p:cTn>
                                  </p:par>
                                </p:childTnLst>
                              </p:cTn>
                            </p:par>
                            <p:par>
                              <p:cTn id="135" fill="hold">
                                <p:stCondLst>
                                  <p:cond delay="34500"/>
                                </p:stCondLst>
                                <p:childTnLst>
                                  <p:par>
                                    <p:cTn id="136" presetID="11" presetClass="entr" presetSubtype="0" fill="hold" grpId="0" nodeType="afterEffect">
                                      <p:stCondLst>
                                        <p:cond delay="0"/>
                                      </p:stCondLst>
                                      <p:childTnLst>
                                        <p:set>
                                          <p:cBhvr>
                                            <p:cTn id="137" dur="1000">
                                              <p:stCondLst>
                                                <p:cond delay="0"/>
                                              </p:stCondLst>
                                            </p:cTn>
                                            <p:tgtEl>
                                              <p:spTgt spid="369"/>
                                            </p:tgtEl>
                                            <p:attrNameLst>
                                              <p:attrName>style.visibility</p:attrName>
                                            </p:attrNameLst>
                                          </p:cBhvr>
                                          <p:to>
                                            <p:strVal val="visible"/>
                                          </p:to>
                                        </p:set>
                                      </p:childTnLst>
                                    </p:cTn>
                                  </p:par>
                                </p:childTnLst>
                              </p:cTn>
                            </p:par>
                            <p:par>
                              <p:cTn id="138" fill="hold">
                                <p:stCondLst>
                                  <p:cond delay="35500"/>
                                </p:stCondLst>
                                <p:childTnLst>
                                  <p:par>
                                    <p:cTn id="139" presetID="11" presetClass="entr" presetSubtype="0" fill="hold" grpId="0" nodeType="afterEffect">
                                      <p:stCondLst>
                                        <p:cond delay="0"/>
                                      </p:stCondLst>
                                      <p:childTnLst>
                                        <p:set>
                                          <p:cBhvr>
                                            <p:cTn id="140" dur="1000">
                                              <p:stCondLst>
                                                <p:cond delay="0"/>
                                              </p:stCondLst>
                                            </p:cTn>
                                            <p:tgtEl>
                                              <p:spTgt spid="370"/>
                                            </p:tgtEl>
                                            <p:attrNameLst>
                                              <p:attrName>style.visibility</p:attrName>
                                            </p:attrNameLst>
                                          </p:cBhvr>
                                          <p:to>
                                            <p:strVal val="visible"/>
                                          </p:to>
                                        </p:set>
                                      </p:childTnLst>
                                    </p:cTn>
                                  </p:par>
                                </p:childTnLst>
                              </p:cTn>
                            </p:par>
                            <p:par>
                              <p:cTn id="141" fill="hold">
                                <p:stCondLst>
                                  <p:cond delay="36500"/>
                                </p:stCondLst>
                                <p:childTnLst>
                                  <p:par>
                                    <p:cTn id="142" presetID="11" presetClass="entr" presetSubtype="0" fill="hold" grpId="0" nodeType="afterEffect">
                                      <p:stCondLst>
                                        <p:cond delay="0"/>
                                      </p:stCondLst>
                                      <p:childTnLst>
                                        <p:set>
                                          <p:cBhvr>
                                            <p:cTn id="143" dur="1000">
                                              <p:stCondLst>
                                                <p:cond delay="0"/>
                                              </p:stCondLst>
                                            </p:cTn>
                                            <p:tgtEl>
                                              <p:spTgt spid="371"/>
                                            </p:tgtEl>
                                            <p:attrNameLst>
                                              <p:attrName>style.visibility</p:attrName>
                                            </p:attrNameLst>
                                          </p:cBhvr>
                                          <p:to>
                                            <p:strVal val="visible"/>
                                          </p:to>
                                        </p:set>
                                      </p:childTnLst>
                                    </p:cTn>
                                  </p:par>
                                </p:childTnLst>
                              </p:cTn>
                            </p:par>
                            <p:par>
                              <p:cTn id="144" fill="hold">
                                <p:stCondLst>
                                  <p:cond delay="37500"/>
                                </p:stCondLst>
                                <p:childTnLst>
                                  <p:par>
                                    <p:cTn id="145" presetID="11" presetClass="entr" presetSubtype="0" fill="hold" grpId="0" nodeType="afterEffect">
                                      <p:stCondLst>
                                        <p:cond delay="0"/>
                                      </p:stCondLst>
                                      <p:childTnLst>
                                        <p:set>
                                          <p:cBhvr>
                                            <p:cTn id="146" dur="1000">
                                              <p:stCondLst>
                                                <p:cond delay="0"/>
                                              </p:stCondLst>
                                            </p:cTn>
                                            <p:tgtEl>
                                              <p:spTgt spid="372"/>
                                            </p:tgtEl>
                                            <p:attrNameLst>
                                              <p:attrName>style.visibility</p:attrName>
                                            </p:attrNameLst>
                                          </p:cBhvr>
                                          <p:to>
                                            <p:strVal val="visible"/>
                                          </p:to>
                                        </p:set>
                                      </p:childTnLst>
                                    </p:cTn>
                                  </p:par>
                                </p:childTnLst>
                              </p:cTn>
                            </p:par>
                            <p:par>
                              <p:cTn id="147" fill="hold">
                                <p:stCondLst>
                                  <p:cond delay="38500"/>
                                </p:stCondLst>
                                <p:childTnLst>
                                  <p:par>
                                    <p:cTn id="148" presetID="11" presetClass="entr" presetSubtype="0" fill="hold" grpId="0" nodeType="afterEffect">
                                      <p:stCondLst>
                                        <p:cond delay="0"/>
                                      </p:stCondLst>
                                      <p:childTnLst>
                                        <p:set>
                                          <p:cBhvr>
                                            <p:cTn id="149" dur="1000">
                                              <p:stCondLst>
                                                <p:cond delay="0"/>
                                              </p:stCondLst>
                                            </p:cTn>
                                            <p:tgtEl>
                                              <p:spTgt spid="373"/>
                                            </p:tgtEl>
                                            <p:attrNameLst>
                                              <p:attrName>style.visibility</p:attrName>
                                            </p:attrNameLst>
                                          </p:cBhvr>
                                          <p:to>
                                            <p:strVal val="visible"/>
                                          </p:to>
                                        </p:set>
                                      </p:childTnLst>
                                    </p:cTn>
                                  </p:par>
                                </p:childTnLst>
                              </p:cTn>
                            </p:par>
                            <p:par>
                              <p:cTn id="150" fill="hold">
                                <p:stCondLst>
                                  <p:cond delay="39500"/>
                                </p:stCondLst>
                                <p:childTnLst>
                                  <p:par>
                                    <p:cTn id="151" presetID="11" presetClass="entr" presetSubtype="0" fill="hold" grpId="0" nodeType="afterEffect">
                                      <p:stCondLst>
                                        <p:cond delay="0"/>
                                      </p:stCondLst>
                                      <p:childTnLst>
                                        <p:set>
                                          <p:cBhvr>
                                            <p:cTn id="152" dur="1000">
                                              <p:stCondLst>
                                                <p:cond delay="0"/>
                                              </p:stCondLst>
                                            </p:cTn>
                                            <p:tgtEl>
                                              <p:spTgt spid="374"/>
                                            </p:tgtEl>
                                            <p:attrNameLst>
                                              <p:attrName>style.visibility</p:attrName>
                                            </p:attrNameLst>
                                          </p:cBhvr>
                                          <p:to>
                                            <p:strVal val="visible"/>
                                          </p:to>
                                        </p:set>
                                      </p:childTnLst>
                                    </p:cTn>
                                  </p:par>
                                </p:childTnLst>
                              </p:cTn>
                            </p:par>
                            <p:par>
                              <p:cTn id="153" fill="hold">
                                <p:stCondLst>
                                  <p:cond delay="40500"/>
                                </p:stCondLst>
                                <p:childTnLst>
                                  <p:par>
                                    <p:cTn id="154" presetID="11" presetClass="entr" presetSubtype="0" fill="hold" grpId="0" nodeType="afterEffect">
                                      <p:stCondLst>
                                        <p:cond delay="0"/>
                                      </p:stCondLst>
                                      <p:childTnLst>
                                        <p:set>
                                          <p:cBhvr>
                                            <p:cTn id="155" dur="1000">
                                              <p:stCondLst>
                                                <p:cond delay="0"/>
                                              </p:stCondLst>
                                            </p:cTn>
                                            <p:tgtEl>
                                              <p:spTgt spid="375"/>
                                            </p:tgtEl>
                                            <p:attrNameLst>
                                              <p:attrName>style.visibility</p:attrName>
                                            </p:attrNameLst>
                                          </p:cBhvr>
                                          <p:to>
                                            <p:strVal val="visible"/>
                                          </p:to>
                                        </p:set>
                                      </p:childTnLst>
                                    </p:cTn>
                                  </p:par>
                                </p:childTnLst>
                              </p:cTn>
                            </p:par>
                            <p:par>
                              <p:cTn id="156" fill="hold">
                                <p:stCondLst>
                                  <p:cond delay="41500"/>
                                </p:stCondLst>
                                <p:childTnLst>
                                  <p:par>
                                    <p:cTn id="157" presetID="11" presetClass="entr" presetSubtype="0" fill="hold" grpId="0" nodeType="afterEffect">
                                      <p:stCondLst>
                                        <p:cond delay="0"/>
                                      </p:stCondLst>
                                      <p:childTnLst>
                                        <p:set>
                                          <p:cBhvr>
                                            <p:cTn id="158" dur="1000">
                                              <p:stCondLst>
                                                <p:cond delay="0"/>
                                              </p:stCondLst>
                                            </p:cTn>
                                            <p:tgtEl>
                                              <p:spTgt spid="376"/>
                                            </p:tgtEl>
                                            <p:attrNameLst>
                                              <p:attrName>style.visibility</p:attrName>
                                            </p:attrNameLst>
                                          </p:cBhvr>
                                          <p:to>
                                            <p:strVal val="visible"/>
                                          </p:to>
                                        </p:set>
                                      </p:childTnLst>
                                    </p:cTn>
                                  </p:par>
                                </p:childTnLst>
                              </p:cTn>
                            </p:par>
                            <p:par>
                              <p:cTn id="159" fill="hold">
                                <p:stCondLst>
                                  <p:cond delay="42500"/>
                                </p:stCondLst>
                                <p:childTnLst>
                                  <p:par>
                                    <p:cTn id="160" presetID="11" presetClass="entr" presetSubtype="0" fill="hold" grpId="0" nodeType="afterEffect">
                                      <p:stCondLst>
                                        <p:cond delay="0"/>
                                      </p:stCondLst>
                                      <p:childTnLst>
                                        <p:set>
                                          <p:cBhvr>
                                            <p:cTn id="161" dur="1000">
                                              <p:stCondLst>
                                                <p:cond delay="0"/>
                                              </p:stCondLst>
                                            </p:cTn>
                                            <p:tgtEl>
                                              <p:spTgt spid="377"/>
                                            </p:tgtEl>
                                            <p:attrNameLst>
                                              <p:attrName>style.visibility</p:attrName>
                                            </p:attrNameLst>
                                          </p:cBhvr>
                                          <p:to>
                                            <p:strVal val="visible"/>
                                          </p:to>
                                        </p:set>
                                      </p:childTnLst>
                                    </p:cTn>
                                  </p:par>
                                </p:childTnLst>
                              </p:cTn>
                            </p:par>
                            <p:par>
                              <p:cTn id="162" fill="hold">
                                <p:stCondLst>
                                  <p:cond delay="43500"/>
                                </p:stCondLst>
                                <p:childTnLst>
                                  <p:par>
                                    <p:cTn id="163" presetID="11" presetClass="entr" presetSubtype="0" fill="hold" grpId="0" nodeType="afterEffect">
                                      <p:stCondLst>
                                        <p:cond delay="0"/>
                                      </p:stCondLst>
                                      <p:childTnLst>
                                        <p:set>
                                          <p:cBhvr>
                                            <p:cTn id="164" dur="1000">
                                              <p:stCondLst>
                                                <p:cond delay="0"/>
                                              </p:stCondLst>
                                            </p:cTn>
                                            <p:tgtEl>
                                              <p:spTgt spid="378"/>
                                            </p:tgtEl>
                                            <p:attrNameLst>
                                              <p:attrName>style.visibility</p:attrName>
                                            </p:attrNameLst>
                                          </p:cBhvr>
                                          <p:to>
                                            <p:strVal val="visible"/>
                                          </p:to>
                                        </p:set>
                                      </p:childTnLst>
                                    </p:cTn>
                                  </p:par>
                                </p:childTnLst>
                              </p:cTn>
                            </p:par>
                            <p:par>
                              <p:cTn id="165" fill="hold">
                                <p:stCondLst>
                                  <p:cond delay="44500"/>
                                </p:stCondLst>
                                <p:childTnLst>
                                  <p:par>
                                    <p:cTn id="166" presetID="11" presetClass="entr" presetSubtype="0" fill="hold" grpId="0" nodeType="afterEffect">
                                      <p:stCondLst>
                                        <p:cond delay="0"/>
                                      </p:stCondLst>
                                      <p:childTnLst>
                                        <p:set>
                                          <p:cBhvr>
                                            <p:cTn id="167" dur="1000">
                                              <p:stCondLst>
                                                <p:cond delay="0"/>
                                              </p:stCondLst>
                                            </p:cTn>
                                            <p:tgtEl>
                                              <p:spTgt spid="379"/>
                                            </p:tgtEl>
                                            <p:attrNameLst>
                                              <p:attrName>style.visibility</p:attrName>
                                            </p:attrNameLst>
                                          </p:cBhvr>
                                          <p:to>
                                            <p:strVal val="visible"/>
                                          </p:to>
                                        </p:set>
                                      </p:childTnLst>
                                    </p:cTn>
                                  </p:par>
                                </p:childTnLst>
                              </p:cTn>
                            </p:par>
                            <p:par>
                              <p:cTn id="168" fill="hold">
                                <p:stCondLst>
                                  <p:cond delay="45500"/>
                                </p:stCondLst>
                                <p:childTnLst>
                                  <p:par>
                                    <p:cTn id="169" presetID="11" presetClass="entr" presetSubtype="0" fill="hold" grpId="0" nodeType="afterEffect">
                                      <p:stCondLst>
                                        <p:cond delay="0"/>
                                      </p:stCondLst>
                                      <p:childTnLst>
                                        <p:set>
                                          <p:cBhvr>
                                            <p:cTn id="170" dur="1000">
                                              <p:stCondLst>
                                                <p:cond delay="0"/>
                                              </p:stCondLst>
                                            </p:cTn>
                                            <p:tgtEl>
                                              <p:spTgt spid="380"/>
                                            </p:tgtEl>
                                            <p:attrNameLst>
                                              <p:attrName>style.visibility</p:attrName>
                                            </p:attrNameLst>
                                          </p:cBhvr>
                                          <p:to>
                                            <p:strVal val="visible"/>
                                          </p:to>
                                        </p:set>
                                      </p:childTnLst>
                                    </p:cTn>
                                  </p:par>
                                </p:childTnLst>
                              </p:cTn>
                            </p:par>
                            <p:par>
                              <p:cTn id="171" fill="hold">
                                <p:stCondLst>
                                  <p:cond delay="46500"/>
                                </p:stCondLst>
                                <p:childTnLst>
                                  <p:par>
                                    <p:cTn id="172" presetID="11" presetClass="entr" presetSubtype="0" fill="hold" grpId="0" nodeType="afterEffect">
                                      <p:stCondLst>
                                        <p:cond delay="0"/>
                                      </p:stCondLst>
                                      <p:childTnLst>
                                        <p:set>
                                          <p:cBhvr>
                                            <p:cTn id="173" dur="1000">
                                              <p:stCondLst>
                                                <p:cond delay="0"/>
                                              </p:stCondLst>
                                            </p:cTn>
                                            <p:tgtEl>
                                              <p:spTgt spid="381"/>
                                            </p:tgtEl>
                                            <p:attrNameLst>
                                              <p:attrName>style.visibility</p:attrName>
                                            </p:attrNameLst>
                                          </p:cBhvr>
                                          <p:to>
                                            <p:strVal val="visible"/>
                                          </p:to>
                                        </p:set>
                                      </p:childTnLst>
                                    </p:cTn>
                                  </p:par>
                                </p:childTnLst>
                              </p:cTn>
                            </p:par>
                            <p:par>
                              <p:cTn id="174" fill="hold">
                                <p:stCondLst>
                                  <p:cond delay="47500"/>
                                </p:stCondLst>
                                <p:childTnLst>
                                  <p:par>
                                    <p:cTn id="175" presetID="11" presetClass="entr" presetSubtype="0" fill="hold" grpId="0" nodeType="afterEffect">
                                      <p:stCondLst>
                                        <p:cond delay="0"/>
                                      </p:stCondLst>
                                      <p:childTnLst>
                                        <p:set>
                                          <p:cBhvr>
                                            <p:cTn id="176" dur="1000">
                                              <p:stCondLst>
                                                <p:cond delay="0"/>
                                              </p:stCondLst>
                                            </p:cTn>
                                            <p:tgtEl>
                                              <p:spTgt spid="382"/>
                                            </p:tgtEl>
                                            <p:attrNameLst>
                                              <p:attrName>style.visibility</p:attrName>
                                            </p:attrNameLst>
                                          </p:cBhvr>
                                          <p:to>
                                            <p:strVal val="visible"/>
                                          </p:to>
                                        </p:set>
                                      </p:childTnLst>
                                    </p:cTn>
                                  </p:par>
                                </p:childTnLst>
                              </p:cTn>
                            </p:par>
                            <p:par>
                              <p:cTn id="177" fill="hold">
                                <p:stCondLst>
                                  <p:cond delay="48500"/>
                                </p:stCondLst>
                                <p:childTnLst>
                                  <p:par>
                                    <p:cTn id="178" presetID="11" presetClass="entr" presetSubtype="0" fill="hold" grpId="0" nodeType="afterEffect">
                                      <p:stCondLst>
                                        <p:cond delay="0"/>
                                      </p:stCondLst>
                                      <p:childTnLst>
                                        <p:set>
                                          <p:cBhvr>
                                            <p:cTn id="179" dur="1000">
                                              <p:stCondLst>
                                                <p:cond delay="0"/>
                                              </p:stCondLst>
                                            </p:cTn>
                                            <p:tgtEl>
                                              <p:spTgt spid="383"/>
                                            </p:tgtEl>
                                            <p:attrNameLst>
                                              <p:attrName>style.visibility</p:attrName>
                                            </p:attrNameLst>
                                          </p:cBhvr>
                                          <p:to>
                                            <p:strVal val="visible"/>
                                          </p:to>
                                        </p:set>
                                      </p:childTnLst>
                                    </p:cTn>
                                  </p:par>
                                </p:childTnLst>
                              </p:cTn>
                            </p:par>
                            <p:par>
                              <p:cTn id="180" fill="hold">
                                <p:stCondLst>
                                  <p:cond delay="49500"/>
                                </p:stCondLst>
                                <p:childTnLst>
                                  <p:par>
                                    <p:cTn id="181" presetID="11" presetClass="entr" presetSubtype="0" fill="hold" grpId="0" nodeType="afterEffect">
                                      <p:stCondLst>
                                        <p:cond delay="0"/>
                                      </p:stCondLst>
                                      <p:childTnLst>
                                        <p:set>
                                          <p:cBhvr>
                                            <p:cTn id="182" dur="1000">
                                              <p:stCondLst>
                                                <p:cond delay="0"/>
                                              </p:stCondLst>
                                            </p:cTn>
                                            <p:tgtEl>
                                              <p:spTgt spid="384"/>
                                            </p:tgtEl>
                                            <p:attrNameLst>
                                              <p:attrName>style.visibility</p:attrName>
                                            </p:attrNameLst>
                                          </p:cBhvr>
                                          <p:to>
                                            <p:strVal val="visible"/>
                                          </p:to>
                                        </p:set>
                                      </p:childTnLst>
                                    </p:cTn>
                                  </p:par>
                                </p:childTnLst>
                              </p:cTn>
                            </p:par>
                            <p:par>
                              <p:cTn id="183" fill="hold">
                                <p:stCondLst>
                                  <p:cond delay="50500"/>
                                </p:stCondLst>
                                <p:childTnLst>
                                  <p:par>
                                    <p:cTn id="184" presetID="11" presetClass="entr" presetSubtype="0" fill="hold" grpId="0" nodeType="afterEffect">
                                      <p:stCondLst>
                                        <p:cond delay="0"/>
                                      </p:stCondLst>
                                      <p:childTnLst>
                                        <p:set>
                                          <p:cBhvr>
                                            <p:cTn id="185" dur="1000">
                                              <p:stCondLst>
                                                <p:cond delay="0"/>
                                              </p:stCondLst>
                                            </p:cTn>
                                            <p:tgtEl>
                                              <p:spTgt spid="385"/>
                                            </p:tgtEl>
                                            <p:attrNameLst>
                                              <p:attrName>style.visibility</p:attrName>
                                            </p:attrNameLst>
                                          </p:cBhvr>
                                          <p:to>
                                            <p:strVal val="visible"/>
                                          </p:to>
                                        </p:set>
                                      </p:childTnLst>
                                    </p:cTn>
                                  </p:par>
                                </p:childTnLst>
                              </p:cTn>
                            </p:par>
                            <p:par>
                              <p:cTn id="186" fill="hold">
                                <p:stCondLst>
                                  <p:cond delay="51500"/>
                                </p:stCondLst>
                                <p:childTnLst>
                                  <p:par>
                                    <p:cTn id="187" presetID="11" presetClass="entr" presetSubtype="0" fill="hold" grpId="0" nodeType="afterEffect">
                                      <p:stCondLst>
                                        <p:cond delay="0"/>
                                      </p:stCondLst>
                                      <p:childTnLst>
                                        <p:set>
                                          <p:cBhvr>
                                            <p:cTn id="188" dur="1000">
                                              <p:stCondLst>
                                                <p:cond delay="0"/>
                                              </p:stCondLst>
                                            </p:cTn>
                                            <p:tgtEl>
                                              <p:spTgt spid="386"/>
                                            </p:tgtEl>
                                            <p:attrNameLst>
                                              <p:attrName>style.visibility</p:attrName>
                                            </p:attrNameLst>
                                          </p:cBhvr>
                                          <p:to>
                                            <p:strVal val="visible"/>
                                          </p:to>
                                        </p:set>
                                      </p:childTnLst>
                                    </p:cTn>
                                  </p:par>
                                </p:childTnLst>
                              </p:cTn>
                            </p:par>
                            <p:par>
                              <p:cTn id="189" fill="hold">
                                <p:stCondLst>
                                  <p:cond delay="52500"/>
                                </p:stCondLst>
                                <p:childTnLst>
                                  <p:par>
                                    <p:cTn id="190" presetID="11" presetClass="entr" presetSubtype="0" fill="hold" grpId="0" nodeType="afterEffect">
                                      <p:stCondLst>
                                        <p:cond delay="0"/>
                                      </p:stCondLst>
                                      <p:childTnLst>
                                        <p:set>
                                          <p:cBhvr>
                                            <p:cTn id="191" dur="1000">
                                              <p:stCondLst>
                                                <p:cond delay="0"/>
                                              </p:stCondLst>
                                            </p:cTn>
                                            <p:tgtEl>
                                              <p:spTgt spid="387"/>
                                            </p:tgtEl>
                                            <p:attrNameLst>
                                              <p:attrName>style.visibility</p:attrName>
                                            </p:attrNameLst>
                                          </p:cBhvr>
                                          <p:to>
                                            <p:strVal val="visible"/>
                                          </p:to>
                                        </p:set>
                                      </p:childTnLst>
                                    </p:cTn>
                                  </p:par>
                                </p:childTnLst>
                              </p:cTn>
                            </p:par>
                            <p:par>
                              <p:cTn id="192" fill="hold">
                                <p:stCondLst>
                                  <p:cond delay="53500"/>
                                </p:stCondLst>
                                <p:childTnLst>
                                  <p:par>
                                    <p:cTn id="193" presetID="11" presetClass="entr" presetSubtype="0" fill="hold" grpId="0" nodeType="afterEffect">
                                      <p:stCondLst>
                                        <p:cond delay="0"/>
                                      </p:stCondLst>
                                      <p:childTnLst>
                                        <p:set>
                                          <p:cBhvr>
                                            <p:cTn id="194" dur="1000">
                                              <p:stCondLst>
                                                <p:cond delay="0"/>
                                              </p:stCondLst>
                                            </p:cTn>
                                            <p:tgtEl>
                                              <p:spTgt spid="388"/>
                                            </p:tgtEl>
                                            <p:attrNameLst>
                                              <p:attrName>style.visibility</p:attrName>
                                            </p:attrNameLst>
                                          </p:cBhvr>
                                          <p:to>
                                            <p:strVal val="visible"/>
                                          </p:to>
                                        </p:set>
                                      </p:childTnLst>
                                    </p:cTn>
                                  </p:par>
                                </p:childTnLst>
                              </p:cTn>
                            </p:par>
                            <p:par>
                              <p:cTn id="195" fill="hold">
                                <p:stCondLst>
                                  <p:cond delay="54500"/>
                                </p:stCondLst>
                                <p:childTnLst>
                                  <p:par>
                                    <p:cTn id="196" presetID="11" presetClass="entr" presetSubtype="0" fill="hold" grpId="0" nodeType="afterEffect">
                                      <p:stCondLst>
                                        <p:cond delay="0"/>
                                      </p:stCondLst>
                                      <p:childTnLst>
                                        <p:set>
                                          <p:cBhvr>
                                            <p:cTn id="197" dur="1000">
                                              <p:stCondLst>
                                                <p:cond delay="0"/>
                                              </p:stCondLst>
                                            </p:cTn>
                                            <p:tgtEl>
                                              <p:spTgt spid="389"/>
                                            </p:tgtEl>
                                            <p:attrNameLst>
                                              <p:attrName>style.visibility</p:attrName>
                                            </p:attrNameLst>
                                          </p:cBhvr>
                                          <p:to>
                                            <p:strVal val="visible"/>
                                          </p:to>
                                        </p:set>
                                      </p:childTnLst>
                                    </p:cTn>
                                  </p:par>
                                </p:childTnLst>
                              </p:cTn>
                            </p:par>
                            <p:par>
                              <p:cTn id="198" fill="hold">
                                <p:stCondLst>
                                  <p:cond delay="55500"/>
                                </p:stCondLst>
                                <p:childTnLst>
                                  <p:par>
                                    <p:cTn id="199" presetID="11" presetClass="entr" presetSubtype="0" fill="hold" grpId="0" nodeType="afterEffect">
                                      <p:stCondLst>
                                        <p:cond delay="0"/>
                                      </p:stCondLst>
                                      <p:childTnLst>
                                        <p:set>
                                          <p:cBhvr>
                                            <p:cTn id="200" dur="1000">
                                              <p:stCondLst>
                                                <p:cond delay="0"/>
                                              </p:stCondLst>
                                            </p:cTn>
                                            <p:tgtEl>
                                              <p:spTgt spid="390"/>
                                            </p:tgtEl>
                                            <p:attrNameLst>
                                              <p:attrName>style.visibility</p:attrName>
                                            </p:attrNameLst>
                                          </p:cBhvr>
                                          <p:to>
                                            <p:strVal val="visible"/>
                                          </p:to>
                                        </p:set>
                                      </p:childTnLst>
                                    </p:cTn>
                                  </p:par>
                                </p:childTnLst>
                              </p:cTn>
                            </p:par>
                            <p:par>
                              <p:cTn id="201" fill="hold">
                                <p:stCondLst>
                                  <p:cond delay="56500"/>
                                </p:stCondLst>
                                <p:childTnLst>
                                  <p:par>
                                    <p:cTn id="202" presetID="11" presetClass="entr" presetSubtype="0" fill="hold" grpId="0" nodeType="afterEffect">
                                      <p:stCondLst>
                                        <p:cond delay="0"/>
                                      </p:stCondLst>
                                      <p:childTnLst>
                                        <p:set>
                                          <p:cBhvr>
                                            <p:cTn id="203" dur="1000">
                                              <p:stCondLst>
                                                <p:cond delay="0"/>
                                              </p:stCondLst>
                                            </p:cTn>
                                            <p:tgtEl>
                                              <p:spTgt spid="391"/>
                                            </p:tgtEl>
                                            <p:attrNameLst>
                                              <p:attrName>style.visibility</p:attrName>
                                            </p:attrNameLst>
                                          </p:cBhvr>
                                          <p:to>
                                            <p:strVal val="visible"/>
                                          </p:to>
                                        </p:set>
                                      </p:childTnLst>
                                    </p:cTn>
                                  </p:par>
                                </p:childTnLst>
                              </p:cTn>
                            </p:par>
                            <p:par>
                              <p:cTn id="204" fill="hold">
                                <p:stCondLst>
                                  <p:cond delay="57500"/>
                                </p:stCondLst>
                                <p:childTnLst>
                                  <p:par>
                                    <p:cTn id="205" presetID="11" presetClass="entr" presetSubtype="0" fill="hold" grpId="0" nodeType="afterEffect">
                                      <p:stCondLst>
                                        <p:cond delay="0"/>
                                      </p:stCondLst>
                                      <p:childTnLst>
                                        <p:set>
                                          <p:cBhvr>
                                            <p:cTn id="206" dur="1000">
                                              <p:stCondLst>
                                                <p:cond delay="0"/>
                                              </p:stCondLst>
                                            </p:cTn>
                                            <p:tgtEl>
                                              <p:spTgt spid="392"/>
                                            </p:tgtEl>
                                            <p:attrNameLst>
                                              <p:attrName>style.visibility</p:attrName>
                                            </p:attrNameLst>
                                          </p:cBhvr>
                                          <p:to>
                                            <p:strVal val="visible"/>
                                          </p:to>
                                        </p:set>
                                      </p:childTnLst>
                                    </p:cTn>
                                  </p:par>
                                </p:childTnLst>
                              </p:cTn>
                            </p:par>
                            <p:par>
                              <p:cTn id="207" fill="hold">
                                <p:stCondLst>
                                  <p:cond delay="58500"/>
                                </p:stCondLst>
                                <p:childTnLst>
                                  <p:par>
                                    <p:cTn id="208" presetID="11" presetClass="entr" presetSubtype="0" fill="hold" grpId="0" nodeType="afterEffect">
                                      <p:stCondLst>
                                        <p:cond delay="0"/>
                                      </p:stCondLst>
                                      <p:childTnLst>
                                        <p:set>
                                          <p:cBhvr>
                                            <p:cTn id="209" dur="1000">
                                              <p:stCondLst>
                                                <p:cond delay="0"/>
                                              </p:stCondLst>
                                            </p:cTn>
                                            <p:tgtEl>
                                              <p:spTgt spid="393"/>
                                            </p:tgtEl>
                                            <p:attrNameLst>
                                              <p:attrName>style.visibility</p:attrName>
                                            </p:attrNameLst>
                                          </p:cBhvr>
                                          <p:to>
                                            <p:strVal val="visible"/>
                                          </p:to>
                                        </p:set>
                                      </p:childTnLst>
                                    </p:cTn>
                                  </p:par>
                                </p:childTnLst>
                              </p:cTn>
                            </p:par>
                            <p:par>
                              <p:cTn id="210" fill="hold">
                                <p:stCondLst>
                                  <p:cond delay="59500"/>
                                </p:stCondLst>
                                <p:childTnLst>
                                  <p:par>
                                    <p:cTn id="211" presetID="11" presetClass="entr" presetSubtype="0" fill="hold" grpId="0" nodeType="afterEffect">
                                      <p:stCondLst>
                                        <p:cond delay="0"/>
                                      </p:stCondLst>
                                      <p:childTnLst>
                                        <p:set>
                                          <p:cBhvr>
                                            <p:cTn id="212" dur="1000">
                                              <p:stCondLst>
                                                <p:cond delay="0"/>
                                              </p:stCondLst>
                                            </p:cTn>
                                            <p:tgtEl>
                                              <p:spTgt spid="394"/>
                                            </p:tgtEl>
                                            <p:attrNameLst>
                                              <p:attrName>style.visibility</p:attrName>
                                            </p:attrNameLst>
                                          </p:cBhvr>
                                          <p:to>
                                            <p:strVal val="visible"/>
                                          </p:to>
                                        </p:set>
                                      </p:childTnLst>
                                    </p:cTn>
                                  </p:par>
                                </p:childTnLst>
                              </p:cTn>
                            </p:par>
                            <p:par>
                              <p:cTn id="213" fill="hold">
                                <p:stCondLst>
                                  <p:cond delay="60500"/>
                                </p:stCondLst>
                                <p:childTnLst>
                                  <p:par>
                                    <p:cTn id="214" presetID="11" presetClass="entr" presetSubtype="0" fill="hold" grpId="0" nodeType="afterEffect">
                                      <p:stCondLst>
                                        <p:cond delay="0"/>
                                      </p:stCondLst>
                                      <p:childTnLst>
                                        <p:set>
                                          <p:cBhvr>
                                            <p:cTn id="215" dur="1000">
                                              <p:stCondLst>
                                                <p:cond delay="0"/>
                                              </p:stCondLst>
                                            </p:cTn>
                                            <p:tgtEl>
                                              <p:spTgt spid="395"/>
                                            </p:tgtEl>
                                            <p:attrNameLst>
                                              <p:attrName>style.visibility</p:attrName>
                                            </p:attrNameLst>
                                          </p:cBhvr>
                                          <p:to>
                                            <p:strVal val="visible"/>
                                          </p:to>
                                        </p:set>
                                      </p:childTnLst>
                                    </p:cTn>
                                  </p:par>
                                </p:childTnLst>
                              </p:cTn>
                            </p:par>
                            <p:par>
                              <p:cTn id="216" fill="hold">
                                <p:stCondLst>
                                  <p:cond delay="61500"/>
                                </p:stCondLst>
                                <p:childTnLst>
                                  <p:par>
                                    <p:cTn id="217" presetID="11" presetClass="entr" presetSubtype="0" fill="hold" grpId="0" nodeType="afterEffect">
                                      <p:stCondLst>
                                        <p:cond delay="0"/>
                                      </p:stCondLst>
                                      <p:childTnLst>
                                        <p:set>
                                          <p:cBhvr>
                                            <p:cTn id="218" dur="1000">
                                              <p:stCondLst>
                                                <p:cond delay="0"/>
                                              </p:stCondLst>
                                            </p:cTn>
                                            <p:tgtEl>
                                              <p:spTgt spid="396"/>
                                            </p:tgtEl>
                                            <p:attrNameLst>
                                              <p:attrName>style.visibility</p:attrName>
                                            </p:attrNameLst>
                                          </p:cBhvr>
                                          <p:to>
                                            <p:strVal val="visible"/>
                                          </p:to>
                                        </p:set>
                                      </p:childTnLst>
                                    </p:cTn>
                                  </p:par>
                                </p:childTnLst>
                              </p:cTn>
                            </p:par>
                            <p:par>
                              <p:cTn id="219" fill="hold">
                                <p:stCondLst>
                                  <p:cond delay="62500"/>
                                </p:stCondLst>
                                <p:childTnLst>
                                  <p:par>
                                    <p:cTn id="220" presetID="11" presetClass="entr" presetSubtype="0" fill="hold" grpId="0" nodeType="afterEffect">
                                      <p:stCondLst>
                                        <p:cond delay="0"/>
                                      </p:stCondLst>
                                      <p:childTnLst>
                                        <p:set>
                                          <p:cBhvr>
                                            <p:cTn id="221" dur="1000">
                                              <p:stCondLst>
                                                <p:cond delay="0"/>
                                              </p:stCondLst>
                                            </p:cTn>
                                            <p:tgtEl>
                                              <p:spTgt spid="397"/>
                                            </p:tgtEl>
                                            <p:attrNameLst>
                                              <p:attrName>style.visibility</p:attrName>
                                            </p:attrNameLst>
                                          </p:cBhvr>
                                          <p:to>
                                            <p:strVal val="visible"/>
                                          </p:to>
                                        </p:set>
                                      </p:childTnLst>
                                    </p:cTn>
                                  </p:par>
                                </p:childTnLst>
                              </p:cTn>
                            </p:par>
                            <p:par>
                              <p:cTn id="222" fill="hold">
                                <p:stCondLst>
                                  <p:cond delay="63500"/>
                                </p:stCondLst>
                                <p:childTnLst>
                                  <p:par>
                                    <p:cTn id="223" presetID="11" presetClass="entr" presetSubtype="0" fill="hold" grpId="0" nodeType="afterEffect">
                                      <p:stCondLst>
                                        <p:cond delay="0"/>
                                      </p:stCondLst>
                                      <p:childTnLst>
                                        <p:set>
                                          <p:cBhvr>
                                            <p:cTn id="224" dur="1000">
                                              <p:stCondLst>
                                                <p:cond delay="0"/>
                                              </p:stCondLst>
                                            </p:cTn>
                                            <p:tgtEl>
                                              <p:spTgt spid="398"/>
                                            </p:tgtEl>
                                            <p:attrNameLst>
                                              <p:attrName>style.visibility</p:attrName>
                                            </p:attrNameLst>
                                          </p:cBhvr>
                                          <p:to>
                                            <p:strVal val="visible"/>
                                          </p:to>
                                        </p:set>
                                      </p:childTnLst>
                                    </p:cTn>
                                  </p:par>
                                </p:childTnLst>
                              </p:cTn>
                            </p:par>
                            <p:par>
                              <p:cTn id="225" fill="hold">
                                <p:stCondLst>
                                  <p:cond delay="64500"/>
                                </p:stCondLst>
                                <p:childTnLst>
                                  <p:par>
                                    <p:cTn id="226" presetID="11" presetClass="entr" presetSubtype="0" fill="hold" grpId="0" nodeType="afterEffect">
                                      <p:stCondLst>
                                        <p:cond delay="0"/>
                                      </p:stCondLst>
                                      <p:childTnLst>
                                        <p:set>
                                          <p:cBhvr>
                                            <p:cTn id="227" dur="1000">
                                              <p:stCondLst>
                                                <p:cond delay="0"/>
                                              </p:stCondLst>
                                            </p:cTn>
                                            <p:tgtEl>
                                              <p:spTgt spid="399"/>
                                            </p:tgtEl>
                                            <p:attrNameLst>
                                              <p:attrName>style.visibility</p:attrName>
                                            </p:attrNameLst>
                                          </p:cBhvr>
                                          <p:to>
                                            <p:strVal val="visible"/>
                                          </p:to>
                                        </p:set>
                                      </p:childTnLst>
                                    </p:cTn>
                                  </p:par>
                                </p:childTnLst>
                              </p:cTn>
                            </p:par>
                            <p:par>
                              <p:cTn id="228" fill="hold">
                                <p:stCondLst>
                                  <p:cond delay="65500"/>
                                </p:stCondLst>
                                <p:childTnLst>
                                  <p:par>
                                    <p:cTn id="229" presetID="11" presetClass="entr" presetSubtype="0" fill="hold" grpId="0" nodeType="afterEffect">
                                      <p:stCondLst>
                                        <p:cond delay="0"/>
                                      </p:stCondLst>
                                      <p:childTnLst>
                                        <p:set>
                                          <p:cBhvr>
                                            <p:cTn id="230" dur="1000">
                                              <p:stCondLst>
                                                <p:cond delay="0"/>
                                              </p:stCondLst>
                                            </p:cTn>
                                            <p:tgtEl>
                                              <p:spTgt spid="400"/>
                                            </p:tgtEl>
                                            <p:attrNameLst>
                                              <p:attrName>style.visibility</p:attrName>
                                            </p:attrNameLst>
                                          </p:cBhvr>
                                          <p:to>
                                            <p:strVal val="visible"/>
                                          </p:to>
                                        </p:set>
                                      </p:childTnLst>
                                    </p:cTn>
                                  </p:par>
                                </p:childTnLst>
                              </p:cTn>
                            </p:par>
                            <p:par>
                              <p:cTn id="231" fill="hold">
                                <p:stCondLst>
                                  <p:cond delay="66500"/>
                                </p:stCondLst>
                                <p:childTnLst>
                                  <p:par>
                                    <p:cTn id="232" presetID="11" presetClass="entr" presetSubtype="0" fill="hold" grpId="0" nodeType="afterEffect">
                                      <p:stCondLst>
                                        <p:cond delay="0"/>
                                      </p:stCondLst>
                                      <p:childTnLst>
                                        <p:set>
                                          <p:cBhvr>
                                            <p:cTn id="233" dur="1000">
                                              <p:stCondLst>
                                                <p:cond delay="0"/>
                                              </p:stCondLst>
                                            </p:cTn>
                                            <p:tgtEl>
                                              <p:spTgt spid="401"/>
                                            </p:tgtEl>
                                            <p:attrNameLst>
                                              <p:attrName>style.visibility</p:attrName>
                                            </p:attrNameLst>
                                          </p:cBhvr>
                                          <p:to>
                                            <p:strVal val="visible"/>
                                          </p:to>
                                        </p:set>
                                      </p:childTnLst>
                                    </p:cTn>
                                  </p:par>
                                </p:childTnLst>
                              </p:cTn>
                            </p:par>
                            <p:par>
                              <p:cTn id="234" fill="hold">
                                <p:stCondLst>
                                  <p:cond delay="67500"/>
                                </p:stCondLst>
                                <p:childTnLst>
                                  <p:par>
                                    <p:cTn id="235" presetID="11" presetClass="entr" presetSubtype="0" fill="hold" grpId="0" nodeType="afterEffect">
                                      <p:stCondLst>
                                        <p:cond delay="0"/>
                                      </p:stCondLst>
                                      <p:childTnLst>
                                        <p:set>
                                          <p:cBhvr>
                                            <p:cTn id="236" dur="1000">
                                              <p:stCondLst>
                                                <p:cond delay="0"/>
                                              </p:stCondLst>
                                            </p:cTn>
                                            <p:tgtEl>
                                              <p:spTgt spid="402"/>
                                            </p:tgtEl>
                                            <p:attrNameLst>
                                              <p:attrName>style.visibility</p:attrName>
                                            </p:attrNameLst>
                                          </p:cBhvr>
                                          <p:to>
                                            <p:strVal val="visible"/>
                                          </p:to>
                                        </p:set>
                                      </p:childTnLst>
                                    </p:cTn>
                                  </p:par>
                                </p:childTnLst>
                              </p:cTn>
                            </p:par>
                            <p:par>
                              <p:cTn id="237" fill="hold">
                                <p:stCondLst>
                                  <p:cond delay="68500"/>
                                </p:stCondLst>
                                <p:childTnLst>
                                  <p:par>
                                    <p:cTn id="238" presetID="11" presetClass="entr" presetSubtype="0" fill="hold" grpId="0" nodeType="afterEffect">
                                      <p:stCondLst>
                                        <p:cond delay="0"/>
                                      </p:stCondLst>
                                      <p:childTnLst>
                                        <p:set>
                                          <p:cBhvr>
                                            <p:cTn id="239" dur="1000">
                                              <p:stCondLst>
                                                <p:cond delay="0"/>
                                              </p:stCondLst>
                                            </p:cTn>
                                            <p:tgtEl>
                                              <p:spTgt spid="403"/>
                                            </p:tgtEl>
                                            <p:attrNameLst>
                                              <p:attrName>style.visibility</p:attrName>
                                            </p:attrNameLst>
                                          </p:cBhvr>
                                          <p:to>
                                            <p:strVal val="visible"/>
                                          </p:to>
                                        </p:set>
                                      </p:childTnLst>
                                    </p:cTn>
                                  </p:par>
                                </p:childTnLst>
                              </p:cTn>
                            </p:par>
                            <p:par>
                              <p:cTn id="240" fill="hold">
                                <p:stCondLst>
                                  <p:cond delay="69500"/>
                                </p:stCondLst>
                                <p:childTnLst>
                                  <p:par>
                                    <p:cTn id="241" presetID="11" presetClass="entr" presetSubtype="0" fill="hold" grpId="0" nodeType="afterEffect">
                                      <p:stCondLst>
                                        <p:cond delay="0"/>
                                      </p:stCondLst>
                                      <p:childTnLst>
                                        <p:set>
                                          <p:cBhvr>
                                            <p:cTn id="242" dur="1000">
                                              <p:stCondLst>
                                                <p:cond delay="0"/>
                                              </p:stCondLst>
                                            </p:cTn>
                                            <p:tgtEl>
                                              <p:spTgt spid="404"/>
                                            </p:tgtEl>
                                            <p:attrNameLst>
                                              <p:attrName>style.visibility</p:attrName>
                                            </p:attrNameLst>
                                          </p:cBhvr>
                                          <p:to>
                                            <p:strVal val="visible"/>
                                          </p:to>
                                        </p:set>
                                      </p:childTnLst>
                                    </p:cTn>
                                  </p:par>
                                </p:childTnLst>
                              </p:cTn>
                            </p:par>
                            <p:par>
                              <p:cTn id="243" fill="hold">
                                <p:stCondLst>
                                  <p:cond delay="70500"/>
                                </p:stCondLst>
                                <p:childTnLst>
                                  <p:par>
                                    <p:cTn id="244" presetID="11" presetClass="entr" presetSubtype="0" fill="hold" grpId="0" nodeType="afterEffect">
                                      <p:stCondLst>
                                        <p:cond delay="0"/>
                                      </p:stCondLst>
                                      <p:childTnLst>
                                        <p:set>
                                          <p:cBhvr>
                                            <p:cTn id="245" dur="1000">
                                              <p:stCondLst>
                                                <p:cond delay="0"/>
                                              </p:stCondLst>
                                            </p:cTn>
                                            <p:tgtEl>
                                              <p:spTgt spid="405"/>
                                            </p:tgtEl>
                                            <p:attrNameLst>
                                              <p:attrName>style.visibility</p:attrName>
                                            </p:attrNameLst>
                                          </p:cBhvr>
                                          <p:to>
                                            <p:strVal val="visible"/>
                                          </p:to>
                                        </p:set>
                                      </p:childTnLst>
                                    </p:cTn>
                                  </p:par>
                                </p:childTnLst>
                              </p:cTn>
                            </p:par>
                            <p:par>
                              <p:cTn id="246" fill="hold">
                                <p:stCondLst>
                                  <p:cond delay="71500"/>
                                </p:stCondLst>
                                <p:childTnLst>
                                  <p:par>
                                    <p:cTn id="247" presetID="11" presetClass="entr" presetSubtype="0" fill="hold" grpId="0" nodeType="afterEffect">
                                      <p:stCondLst>
                                        <p:cond delay="0"/>
                                      </p:stCondLst>
                                      <p:childTnLst>
                                        <p:set>
                                          <p:cBhvr>
                                            <p:cTn id="248" dur="1000">
                                              <p:stCondLst>
                                                <p:cond delay="0"/>
                                              </p:stCondLst>
                                            </p:cTn>
                                            <p:tgtEl>
                                              <p:spTgt spid="406"/>
                                            </p:tgtEl>
                                            <p:attrNameLst>
                                              <p:attrName>style.visibility</p:attrName>
                                            </p:attrNameLst>
                                          </p:cBhvr>
                                          <p:to>
                                            <p:strVal val="visible"/>
                                          </p:to>
                                        </p:set>
                                      </p:childTnLst>
                                    </p:cTn>
                                  </p:par>
                                </p:childTnLst>
                              </p:cTn>
                            </p:par>
                            <p:par>
                              <p:cTn id="249" fill="hold">
                                <p:stCondLst>
                                  <p:cond delay="72500"/>
                                </p:stCondLst>
                                <p:childTnLst>
                                  <p:par>
                                    <p:cTn id="250" presetID="11" presetClass="entr" presetSubtype="0" fill="hold" grpId="0" nodeType="afterEffect">
                                      <p:stCondLst>
                                        <p:cond delay="0"/>
                                      </p:stCondLst>
                                      <p:childTnLst>
                                        <p:set>
                                          <p:cBhvr>
                                            <p:cTn id="251" dur="1000">
                                              <p:stCondLst>
                                                <p:cond delay="0"/>
                                              </p:stCondLst>
                                            </p:cTn>
                                            <p:tgtEl>
                                              <p:spTgt spid="407"/>
                                            </p:tgtEl>
                                            <p:attrNameLst>
                                              <p:attrName>style.visibility</p:attrName>
                                            </p:attrNameLst>
                                          </p:cBhvr>
                                          <p:to>
                                            <p:strVal val="visible"/>
                                          </p:to>
                                        </p:set>
                                      </p:childTnLst>
                                    </p:cTn>
                                  </p:par>
                                </p:childTnLst>
                              </p:cTn>
                            </p:par>
                            <p:par>
                              <p:cTn id="252" fill="hold">
                                <p:stCondLst>
                                  <p:cond delay="73500"/>
                                </p:stCondLst>
                                <p:childTnLst>
                                  <p:par>
                                    <p:cTn id="253" presetID="11" presetClass="entr" presetSubtype="0" fill="hold" grpId="0" nodeType="afterEffect">
                                      <p:stCondLst>
                                        <p:cond delay="0"/>
                                      </p:stCondLst>
                                      <p:childTnLst>
                                        <p:set>
                                          <p:cBhvr>
                                            <p:cTn id="254" dur="1000">
                                              <p:stCondLst>
                                                <p:cond delay="0"/>
                                              </p:stCondLst>
                                            </p:cTn>
                                            <p:tgtEl>
                                              <p:spTgt spid="408"/>
                                            </p:tgtEl>
                                            <p:attrNameLst>
                                              <p:attrName>style.visibility</p:attrName>
                                            </p:attrNameLst>
                                          </p:cBhvr>
                                          <p:to>
                                            <p:strVal val="visible"/>
                                          </p:to>
                                        </p:set>
                                      </p:childTnLst>
                                    </p:cTn>
                                  </p:par>
                                </p:childTnLst>
                              </p:cTn>
                            </p:par>
                            <p:par>
                              <p:cTn id="255" fill="hold">
                                <p:stCondLst>
                                  <p:cond delay="74500"/>
                                </p:stCondLst>
                                <p:childTnLst>
                                  <p:par>
                                    <p:cTn id="256" presetID="11" presetClass="entr" presetSubtype="0" fill="hold" grpId="0" nodeType="afterEffect">
                                      <p:stCondLst>
                                        <p:cond delay="0"/>
                                      </p:stCondLst>
                                      <p:childTnLst>
                                        <p:set>
                                          <p:cBhvr>
                                            <p:cTn id="257" dur="1000">
                                              <p:stCondLst>
                                                <p:cond delay="0"/>
                                              </p:stCondLst>
                                            </p:cTn>
                                            <p:tgtEl>
                                              <p:spTgt spid="409"/>
                                            </p:tgtEl>
                                            <p:attrNameLst>
                                              <p:attrName>style.visibility</p:attrName>
                                            </p:attrNameLst>
                                          </p:cBhvr>
                                          <p:to>
                                            <p:strVal val="visible"/>
                                          </p:to>
                                        </p:set>
                                      </p:childTnLst>
                                    </p:cTn>
                                  </p:par>
                                </p:childTnLst>
                              </p:cTn>
                            </p:par>
                            <p:par>
                              <p:cTn id="258" fill="hold">
                                <p:stCondLst>
                                  <p:cond delay="75500"/>
                                </p:stCondLst>
                                <p:childTnLst>
                                  <p:par>
                                    <p:cTn id="259" presetID="11" presetClass="entr" presetSubtype="0" fill="hold" grpId="0" nodeType="afterEffect">
                                      <p:stCondLst>
                                        <p:cond delay="0"/>
                                      </p:stCondLst>
                                      <p:childTnLst>
                                        <p:set>
                                          <p:cBhvr>
                                            <p:cTn id="260" dur="1000">
                                              <p:stCondLst>
                                                <p:cond delay="0"/>
                                              </p:stCondLst>
                                            </p:cTn>
                                            <p:tgtEl>
                                              <p:spTgt spid="410"/>
                                            </p:tgtEl>
                                            <p:attrNameLst>
                                              <p:attrName>style.visibility</p:attrName>
                                            </p:attrNameLst>
                                          </p:cBhvr>
                                          <p:to>
                                            <p:strVal val="visible"/>
                                          </p:to>
                                        </p:set>
                                      </p:childTnLst>
                                    </p:cTn>
                                  </p:par>
                                </p:childTnLst>
                              </p:cTn>
                            </p:par>
                            <p:par>
                              <p:cTn id="261" fill="hold">
                                <p:stCondLst>
                                  <p:cond delay="76500"/>
                                </p:stCondLst>
                                <p:childTnLst>
                                  <p:par>
                                    <p:cTn id="262" presetID="11" presetClass="entr" presetSubtype="0" fill="hold" grpId="0" nodeType="afterEffect">
                                      <p:stCondLst>
                                        <p:cond delay="0"/>
                                      </p:stCondLst>
                                      <p:childTnLst>
                                        <p:set>
                                          <p:cBhvr>
                                            <p:cTn id="263" dur="1000">
                                              <p:stCondLst>
                                                <p:cond delay="0"/>
                                              </p:stCondLst>
                                            </p:cTn>
                                            <p:tgtEl>
                                              <p:spTgt spid="411"/>
                                            </p:tgtEl>
                                            <p:attrNameLst>
                                              <p:attrName>style.visibility</p:attrName>
                                            </p:attrNameLst>
                                          </p:cBhvr>
                                          <p:to>
                                            <p:strVal val="visible"/>
                                          </p:to>
                                        </p:set>
                                      </p:childTnLst>
                                    </p:cTn>
                                  </p:par>
                                </p:childTnLst>
                              </p:cTn>
                            </p:par>
                            <p:par>
                              <p:cTn id="264" fill="hold">
                                <p:stCondLst>
                                  <p:cond delay="77500"/>
                                </p:stCondLst>
                                <p:childTnLst>
                                  <p:par>
                                    <p:cTn id="265" presetID="11" presetClass="entr" presetSubtype="0" fill="hold" grpId="0" nodeType="afterEffect">
                                      <p:stCondLst>
                                        <p:cond delay="0"/>
                                      </p:stCondLst>
                                      <p:childTnLst>
                                        <p:set>
                                          <p:cBhvr>
                                            <p:cTn id="266" dur="1000">
                                              <p:stCondLst>
                                                <p:cond delay="0"/>
                                              </p:stCondLst>
                                            </p:cTn>
                                            <p:tgtEl>
                                              <p:spTgt spid="412"/>
                                            </p:tgtEl>
                                            <p:attrNameLst>
                                              <p:attrName>style.visibility</p:attrName>
                                            </p:attrNameLst>
                                          </p:cBhvr>
                                          <p:to>
                                            <p:strVal val="visible"/>
                                          </p:to>
                                        </p:set>
                                      </p:childTnLst>
                                    </p:cTn>
                                  </p:par>
                                </p:childTnLst>
                              </p:cTn>
                            </p:par>
                            <p:par>
                              <p:cTn id="267" fill="hold">
                                <p:stCondLst>
                                  <p:cond delay="78500"/>
                                </p:stCondLst>
                                <p:childTnLst>
                                  <p:par>
                                    <p:cTn id="268" presetID="11" presetClass="entr" presetSubtype="0" fill="hold" grpId="0" nodeType="afterEffect">
                                      <p:stCondLst>
                                        <p:cond delay="0"/>
                                      </p:stCondLst>
                                      <p:childTnLst>
                                        <p:set>
                                          <p:cBhvr>
                                            <p:cTn id="269" dur="1000">
                                              <p:stCondLst>
                                                <p:cond delay="0"/>
                                              </p:stCondLst>
                                            </p:cTn>
                                            <p:tgtEl>
                                              <p:spTgt spid="413"/>
                                            </p:tgtEl>
                                            <p:attrNameLst>
                                              <p:attrName>style.visibility</p:attrName>
                                            </p:attrNameLst>
                                          </p:cBhvr>
                                          <p:to>
                                            <p:strVal val="visible"/>
                                          </p:to>
                                        </p:set>
                                      </p:childTnLst>
                                    </p:cTn>
                                  </p:par>
                                </p:childTnLst>
                              </p:cTn>
                            </p:par>
                            <p:par>
                              <p:cTn id="270" fill="hold">
                                <p:stCondLst>
                                  <p:cond delay="79500"/>
                                </p:stCondLst>
                                <p:childTnLst>
                                  <p:par>
                                    <p:cTn id="271" presetID="11" presetClass="entr" presetSubtype="0" fill="hold" grpId="0" nodeType="afterEffect">
                                      <p:stCondLst>
                                        <p:cond delay="0"/>
                                      </p:stCondLst>
                                      <p:childTnLst>
                                        <p:set>
                                          <p:cBhvr>
                                            <p:cTn id="272" dur="1000">
                                              <p:stCondLst>
                                                <p:cond delay="0"/>
                                              </p:stCondLst>
                                            </p:cTn>
                                            <p:tgtEl>
                                              <p:spTgt spid="414"/>
                                            </p:tgtEl>
                                            <p:attrNameLst>
                                              <p:attrName>style.visibility</p:attrName>
                                            </p:attrNameLst>
                                          </p:cBhvr>
                                          <p:to>
                                            <p:strVal val="visible"/>
                                          </p:to>
                                        </p:set>
                                      </p:childTnLst>
                                    </p:cTn>
                                  </p:par>
                                </p:childTnLst>
                              </p:cTn>
                            </p:par>
                            <p:par>
                              <p:cTn id="273" fill="hold">
                                <p:stCondLst>
                                  <p:cond delay="80500"/>
                                </p:stCondLst>
                                <p:childTnLst>
                                  <p:par>
                                    <p:cTn id="274" presetID="11" presetClass="entr" presetSubtype="0" fill="hold" grpId="0" nodeType="afterEffect">
                                      <p:stCondLst>
                                        <p:cond delay="0"/>
                                      </p:stCondLst>
                                      <p:childTnLst>
                                        <p:set>
                                          <p:cBhvr>
                                            <p:cTn id="275" dur="1000">
                                              <p:stCondLst>
                                                <p:cond delay="0"/>
                                              </p:stCondLst>
                                            </p:cTn>
                                            <p:tgtEl>
                                              <p:spTgt spid="415"/>
                                            </p:tgtEl>
                                            <p:attrNameLst>
                                              <p:attrName>style.visibility</p:attrName>
                                            </p:attrNameLst>
                                          </p:cBhvr>
                                          <p:to>
                                            <p:strVal val="visible"/>
                                          </p:to>
                                        </p:set>
                                      </p:childTnLst>
                                    </p:cTn>
                                  </p:par>
                                </p:childTnLst>
                              </p:cTn>
                            </p:par>
                            <p:par>
                              <p:cTn id="276" fill="hold">
                                <p:stCondLst>
                                  <p:cond delay="81500"/>
                                </p:stCondLst>
                                <p:childTnLst>
                                  <p:par>
                                    <p:cTn id="277" presetID="11" presetClass="entr" presetSubtype="0" fill="hold" grpId="0" nodeType="afterEffect">
                                      <p:stCondLst>
                                        <p:cond delay="0"/>
                                      </p:stCondLst>
                                      <p:childTnLst>
                                        <p:set>
                                          <p:cBhvr>
                                            <p:cTn id="278" dur="1000">
                                              <p:stCondLst>
                                                <p:cond delay="0"/>
                                              </p:stCondLst>
                                            </p:cTn>
                                            <p:tgtEl>
                                              <p:spTgt spid="416"/>
                                            </p:tgtEl>
                                            <p:attrNameLst>
                                              <p:attrName>style.visibility</p:attrName>
                                            </p:attrNameLst>
                                          </p:cBhvr>
                                          <p:to>
                                            <p:strVal val="visible"/>
                                          </p:to>
                                        </p:set>
                                      </p:childTnLst>
                                    </p:cTn>
                                  </p:par>
                                </p:childTnLst>
                              </p:cTn>
                            </p:par>
                            <p:par>
                              <p:cTn id="279" fill="hold">
                                <p:stCondLst>
                                  <p:cond delay="82500"/>
                                </p:stCondLst>
                                <p:childTnLst>
                                  <p:par>
                                    <p:cTn id="280" presetID="11" presetClass="entr" presetSubtype="0" fill="hold" grpId="0" nodeType="afterEffect">
                                      <p:stCondLst>
                                        <p:cond delay="0"/>
                                      </p:stCondLst>
                                      <p:childTnLst>
                                        <p:set>
                                          <p:cBhvr>
                                            <p:cTn id="281" dur="1000">
                                              <p:stCondLst>
                                                <p:cond delay="0"/>
                                              </p:stCondLst>
                                            </p:cTn>
                                            <p:tgtEl>
                                              <p:spTgt spid="417"/>
                                            </p:tgtEl>
                                            <p:attrNameLst>
                                              <p:attrName>style.visibility</p:attrName>
                                            </p:attrNameLst>
                                          </p:cBhvr>
                                          <p:to>
                                            <p:strVal val="visible"/>
                                          </p:to>
                                        </p:set>
                                      </p:childTnLst>
                                    </p:cTn>
                                  </p:par>
                                </p:childTnLst>
                              </p:cTn>
                            </p:par>
                            <p:par>
                              <p:cTn id="282" fill="hold">
                                <p:stCondLst>
                                  <p:cond delay="83500"/>
                                </p:stCondLst>
                                <p:childTnLst>
                                  <p:par>
                                    <p:cTn id="283" presetID="11" presetClass="entr" presetSubtype="0" fill="hold" grpId="0" nodeType="afterEffect">
                                      <p:stCondLst>
                                        <p:cond delay="0"/>
                                      </p:stCondLst>
                                      <p:childTnLst>
                                        <p:set>
                                          <p:cBhvr>
                                            <p:cTn id="284" dur="1000">
                                              <p:stCondLst>
                                                <p:cond delay="0"/>
                                              </p:stCondLst>
                                            </p:cTn>
                                            <p:tgtEl>
                                              <p:spTgt spid="418"/>
                                            </p:tgtEl>
                                            <p:attrNameLst>
                                              <p:attrName>style.visibility</p:attrName>
                                            </p:attrNameLst>
                                          </p:cBhvr>
                                          <p:to>
                                            <p:strVal val="visible"/>
                                          </p:to>
                                        </p:set>
                                      </p:childTnLst>
                                    </p:cTn>
                                  </p:par>
                                </p:childTnLst>
                              </p:cTn>
                            </p:par>
                            <p:par>
                              <p:cTn id="285" fill="hold">
                                <p:stCondLst>
                                  <p:cond delay="84500"/>
                                </p:stCondLst>
                                <p:childTnLst>
                                  <p:par>
                                    <p:cTn id="286" presetID="11" presetClass="entr" presetSubtype="0" fill="hold" grpId="0" nodeType="afterEffect">
                                      <p:stCondLst>
                                        <p:cond delay="0"/>
                                      </p:stCondLst>
                                      <p:childTnLst>
                                        <p:set>
                                          <p:cBhvr>
                                            <p:cTn id="287" dur="1000">
                                              <p:stCondLst>
                                                <p:cond delay="0"/>
                                              </p:stCondLst>
                                            </p:cTn>
                                            <p:tgtEl>
                                              <p:spTgt spid="419"/>
                                            </p:tgtEl>
                                            <p:attrNameLst>
                                              <p:attrName>style.visibility</p:attrName>
                                            </p:attrNameLst>
                                          </p:cBhvr>
                                          <p:to>
                                            <p:strVal val="visible"/>
                                          </p:to>
                                        </p:set>
                                      </p:childTnLst>
                                    </p:cTn>
                                  </p:par>
                                </p:childTnLst>
                              </p:cTn>
                            </p:par>
                            <p:par>
                              <p:cTn id="288" fill="hold">
                                <p:stCondLst>
                                  <p:cond delay="85500"/>
                                </p:stCondLst>
                                <p:childTnLst>
                                  <p:par>
                                    <p:cTn id="289" presetID="11" presetClass="entr" presetSubtype="0" fill="hold" grpId="0" nodeType="afterEffect">
                                      <p:stCondLst>
                                        <p:cond delay="0"/>
                                      </p:stCondLst>
                                      <p:childTnLst>
                                        <p:set>
                                          <p:cBhvr>
                                            <p:cTn id="290" dur="1000">
                                              <p:stCondLst>
                                                <p:cond delay="0"/>
                                              </p:stCondLst>
                                            </p:cTn>
                                            <p:tgtEl>
                                              <p:spTgt spid="420"/>
                                            </p:tgtEl>
                                            <p:attrNameLst>
                                              <p:attrName>style.visibility</p:attrName>
                                            </p:attrNameLst>
                                          </p:cBhvr>
                                          <p:to>
                                            <p:strVal val="visible"/>
                                          </p:to>
                                        </p:set>
                                      </p:childTnLst>
                                    </p:cTn>
                                  </p:par>
                                </p:childTnLst>
                              </p:cTn>
                            </p:par>
                            <p:par>
                              <p:cTn id="291" fill="hold">
                                <p:stCondLst>
                                  <p:cond delay="86500"/>
                                </p:stCondLst>
                                <p:childTnLst>
                                  <p:par>
                                    <p:cTn id="292" presetID="11" presetClass="entr" presetSubtype="0" fill="hold" grpId="0" nodeType="afterEffect">
                                      <p:stCondLst>
                                        <p:cond delay="0"/>
                                      </p:stCondLst>
                                      <p:childTnLst>
                                        <p:set>
                                          <p:cBhvr>
                                            <p:cTn id="293" dur="1000">
                                              <p:stCondLst>
                                                <p:cond delay="0"/>
                                              </p:stCondLst>
                                            </p:cTn>
                                            <p:tgtEl>
                                              <p:spTgt spid="421"/>
                                            </p:tgtEl>
                                            <p:attrNameLst>
                                              <p:attrName>style.visibility</p:attrName>
                                            </p:attrNameLst>
                                          </p:cBhvr>
                                          <p:to>
                                            <p:strVal val="visible"/>
                                          </p:to>
                                        </p:set>
                                      </p:childTnLst>
                                    </p:cTn>
                                  </p:par>
                                </p:childTnLst>
                              </p:cTn>
                            </p:par>
                            <p:par>
                              <p:cTn id="294" fill="hold">
                                <p:stCondLst>
                                  <p:cond delay="87500"/>
                                </p:stCondLst>
                                <p:childTnLst>
                                  <p:par>
                                    <p:cTn id="295" presetID="11" presetClass="entr" presetSubtype="0" fill="hold" grpId="0" nodeType="afterEffect">
                                      <p:stCondLst>
                                        <p:cond delay="0"/>
                                      </p:stCondLst>
                                      <p:childTnLst>
                                        <p:set>
                                          <p:cBhvr>
                                            <p:cTn id="296" dur="1000">
                                              <p:stCondLst>
                                                <p:cond delay="0"/>
                                              </p:stCondLst>
                                            </p:cTn>
                                            <p:tgtEl>
                                              <p:spTgt spid="422"/>
                                            </p:tgtEl>
                                            <p:attrNameLst>
                                              <p:attrName>style.visibility</p:attrName>
                                            </p:attrNameLst>
                                          </p:cBhvr>
                                          <p:to>
                                            <p:strVal val="visible"/>
                                          </p:to>
                                        </p:set>
                                      </p:childTnLst>
                                    </p:cTn>
                                  </p:par>
                                </p:childTnLst>
                              </p:cTn>
                            </p:par>
                            <p:par>
                              <p:cTn id="297" fill="hold">
                                <p:stCondLst>
                                  <p:cond delay="88500"/>
                                </p:stCondLst>
                                <p:childTnLst>
                                  <p:par>
                                    <p:cTn id="298" presetID="11" presetClass="entr" presetSubtype="0" fill="hold" grpId="0" nodeType="afterEffect">
                                      <p:stCondLst>
                                        <p:cond delay="0"/>
                                      </p:stCondLst>
                                      <p:childTnLst>
                                        <p:set>
                                          <p:cBhvr>
                                            <p:cTn id="299" dur="1000">
                                              <p:stCondLst>
                                                <p:cond delay="0"/>
                                              </p:stCondLst>
                                            </p:cTn>
                                            <p:tgtEl>
                                              <p:spTgt spid="423"/>
                                            </p:tgtEl>
                                            <p:attrNameLst>
                                              <p:attrName>style.visibility</p:attrName>
                                            </p:attrNameLst>
                                          </p:cBhvr>
                                          <p:to>
                                            <p:strVal val="visible"/>
                                          </p:to>
                                        </p:set>
                                      </p:childTnLst>
                                    </p:cTn>
                                  </p:par>
                                </p:childTnLst>
                              </p:cTn>
                            </p:par>
                            <p:par>
                              <p:cTn id="300" fill="hold">
                                <p:stCondLst>
                                  <p:cond delay="89500"/>
                                </p:stCondLst>
                                <p:childTnLst>
                                  <p:par>
                                    <p:cTn id="301" presetID="11" presetClass="entr" presetSubtype="0" fill="hold" grpId="0" nodeType="afterEffect">
                                      <p:stCondLst>
                                        <p:cond delay="0"/>
                                      </p:stCondLst>
                                      <p:childTnLst>
                                        <p:set>
                                          <p:cBhvr>
                                            <p:cTn id="302" dur="1000">
                                              <p:stCondLst>
                                                <p:cond delay="0"/>
                                              </p:stCondLst>
                                            </p:cTn>
                                            <p:tgtEl>
                                              <p:spTgt spid="424"/>
                                            </p:tgtEl>
                                            <p:attrNameLst>
                                              <p:attrName>style.visibility</p:attrName>
                                            </p:attrNameLst>
                                          </p:cBhvr>
                                          <p:to>
                                            <p:strVal val="visible"/>
                                          </p:to>
                                        </p:set>
                                      </p:childTnLst>
                                    </p:cTn>
                                  </p:par>
                                </p:childTnLst>
                              </p:cTn>
                            </p:par>
                            <p:par>
                              <p:cTn id="303" fill="hold">
                                <p:stCondLst>
                                  <p:cond delay="90500"/>
                                </p:stCondLst>
                                <p:childTnLst>
                                  <p:par>
                                    <p:cTn id="304" presetID="11" presetClass="entr" presetSubtype="0" fill="hold" grpId="0" nodeType="afterEffect">
                                      <p:stCondLst>
                                        <p:cond delay="0"/>
                                      </p:stCondLst>
                                      <p:childTnLst>
                                        <p:set>
                                          <p:cBhvr>
                                            <p:cTn id="305" dur="1000">
                                              <p:stCondLst>
                                                <p:cond delay="0"/>
                                              </p:stCondLst>
                                            </p:cTn>
                                            <p:tgtEl>
                                              <p:spTgt spid="425"/>
                                            </p:tgtEl>
                                            <p:attrNameLst>
                                              <p:attrName>style.visibility</p:attrName>
                                            </p:attrNameLst>
                                          </p:cBhvr>
                                          <p:to>
                                            <p:strVal val="visible"/>
                                          </p:to>
                                        </p:set>
                                      </p:childTnLst>
                                    </p:cTn>
                                  </p:par>
                                </p:childTnLst>
                              </p:cTn>
                            </p:par>
                            <p:par>
                              <p:cTn id="306" fill="hold">
                                <p:stCondLst>
                                  <p:cond delay="91500"/>
                                </p:stCondLst>
                                <p:childTnLst>
                                  <p:par>
                                    <p:cTn id="307" presetID="11" presetClass="entr" presetSubtype="0" fill="hold" grpId="0" nodeType="afterEffect">
                                      <p:stCondLst>
                                        <p:cond delay="0"/>
                                      </p:stCondLst>
                                      <p:childTnLst>
                                        <p:set>
                                          <p:cBhvr>
                                            <p:cTn id="308" dur="1000">
                                              <p:stCondLst>
                                                <p:cond delay="0"/>
                                              </p:stCondLst>
                                            </p:cTn>
                                            <p:tgtEl>
                                              <p:spTgt spid="426"/>
                                            </p:tgtEl>
                                            <p:attrNameLst>
                                              <p:attrName>style.visibility</p:attrName>
                                            </p:attrNameLst>
                                          </p:cBhvr>
                                          <p:to>
                                            <p:strVal val="visible"/>
                                          </p:to>
                                        </p:set>
                                      </p:childTnLst>
                                    </p:cTn>
                                  </p:par>
                                </p:childTnLst>
                              </p:cTn>
                            </p:par>
                            <p:par>
                              <p:cTn id="309" fill="hold">
                                <p:stCondLst>
                                  <p:cond delay="92500"/>
                                </p:stCondLst>
                                <p:childTnLst>
                                  <p:par>
                                    <p:cTn id="310" presetID="11" presetClass="entr" presetSubtype="0" fill="hold" grpId="0" nodeType="afterEffect">
                                      <p:stCondLst>
                                        <p:cond delay="0"/>
                                      </p:stCondLst>
                                      <p:childTnLst>
                                        <p:set>
                                          <p:cBhvr>
                                            <p:cTn id="311" dur="1000">
                                              <p:stCondLst>
                                                <p:cond delay="0"/>
                                              </p:stCondLst>
                                            </p:cTn>
                                            <p:tgtEl>
                                              <p:spTgt spid="427"/>
                                            </p:tgtEl>
                                            <p:attrNameLst>
                                              <p:attrName>style.visibility</p:attrName>
                                            </p:attrNameLst>
                                          </p:cBhvr>
                                          <p:to>
                                            <p:strVal val="visible"/>
                                          </p:to>
                                        </p:set>
                                      </p:childTnLst>
                                    </p:cTn>
                                  </p:par>
                                </p:childTnLst>
                              </p:cTn>
                            </p:par>
                            <p:par>
                              <p:cTn id="312" fill="hold">
                                <p:stCondLst>
                                  <p:cond delay="93500"/>
                                </p:stCondLst>
                                <p:childTnLst>
                                  <p:par>
                                    <p:cTn id="313" presetID="11" presetClass="entr" presetSubtype="0" fill="hold" grpId="0" nodeType="afterEffect">
                                      <p:stCondLst>
                                        <p:cond delay="0"/>
                                      </p:stCondLst>
                                      <p:childTnLst>
                                        <p:set>
                                          <p:cBhvr>
                                            <p:cTn id="314" dur="1000">
                                              <p:stCondLst>
                                                <p:cond delay="0"/>
                                              </p:stCondLst>
                                            </p:cTn>
                                            <p:tgtEl>
                                              <p:spTgt spid="428"/>
                                            </p:tgtEl>
                                            <p:attrNameLst>
                                              <p:attrName>style.visibility</p:attrName>
                                            </p:attrNameLst>
                                          </p:cBhvr>
                                          <p:to>
                                            <p:strVal val="visible"/>
                                          </p:to>
                                        </p:set>
                                      </p:childTnLst>
                                    </p:cTn>
                                  </p:par>
                                </p:childTnLst>
                              </p:cTn>
                            </p:par>
                            <p:par>
                              <p:cTn id="315" fill="hold">
                                <p:stCondLst>
                                  <p:cond delay="94500"/>
                                </p:stCondLst>
                                <p:childTnLst>
                                  <p:par>
                                    <p:cTn id="316" presetID="11" presetClass="entr" presetSubtype="0" fill="hold" grpId="0" nodeType="afterEffect">
                                      <p:stCondLst>
                                        <p:cond delay="0"/>
                                      </p:stCondLst>
                                      <p:childTnLst>
                                        <p:set>
                                          <p:cBhvr>
                                            <p:cTn id="317" dur="1000">
                                              <p:stCondLst>
                                                <p:cond delay="0"/>
                                              </p:stCondLst>
                                            </p:cTn>
                                            <p:tgtEl>
                                              <p:spTgt spid="429"/>
                                            </p:tgtEl>
                                            <p:attrNameLst>
                                              <p:attrName>style.visibility</p:attrName>
                                            </p:attrNameLst>
                                          </p:cBhvr>
                                          <p:to>
                                            <p:strVal val="visible"/>
                                          </p:to>
                                        </p:set>
                                      </p:childTnLst>
                                    </p:cTn>
                                  </p:par>
                                </p:childTnLst>
                              </p:cTn>
                            </p:par>
                            <p:par>
                              <p:cTn id="318" fill="hold">
                                <p:stCondLst>
                                  <p:cond delay="95500"/>
                                </p:stCondLst>
                                <p:childTnLst>
                                  <p:par>
                                    <p:cTn id="319" presetID="11" presetClass="entr" presetSubtype="0" fill="hold" grpId="0" nodeType="afterEffect">
                                      <p:stCondLst>
                                        <p:cond delay="0"/>
                                      </p:stCondLst>
                                      <p:childTnLst>
                                        <p:set>
                                          <p:cBhvr>
                                            <p:cTn id="320" dur="1000">
                                              <p:stCondLst>
                                                <p:cond delay="0"/>
                                              </p:stCondLst>
                                            </p:cTn>
                                            <p:tgtEl>
                                              <p:spTgt spid="430"/>
                                            </p:tgtEl>
                                            <p:attrNameLst>
                                              <p:attrName>style.visibility</p:attrName>
                                            </p:attrNameLst>
                                          </p:cBhvr>
                                          <p:to>
                                            <p:strVal val="visible"/>
                                          </p:to>
                                        </p:set>
                                      </p:childTnLst>
                                    </p:cTn>
                                  </p:par>
                                </p:childTnLst>
                              </p:cTn>
                            </p:par>
                            <p:par>
                              <p:cTn id="321" fill="hold">
                                <p:stCondLst>
                                  <p:cond delay="96500"/>
                                </p:stCondLst>
                                <p:childTnLst>
                                  <p:par>
                                    <p:cTn id="322" presetID="11" presetClass="entr" presetSubtype="0" fill="hold" grpId="0" nodeType="afterEffect">
                                      <p:stCondLst>
                                        <p:cond delay="0"/>
                                      </p:stCondLst>
                                      <p:childTnLst>
                                        <p:set>
                                          <p:cBhvr>
                                            <p:cTn id="323" dur="1000">
                                              <p:stCondLst>
                                                <p:cond delay="0"/>
                                              </p:stCondLst>
                                            </p:cTn>
                                            <p:tgtEl>
                                              <p:spTgt spid="431"/>
                                            </p:tgtEl>
                                            <p:attrNameLst>
                                              <p:attrName>style.visibility</p:attrName>
                                            </p:attrNameLst>
                                          </p:cBhvr>
                                          <p:to>
                                            <p:strVal val="visible"/>
                                          </p:to>
                                        </p:set>
                                      </p:childTnLst>
                                    </p:cTn>
                                  </p:par>
                                </p:childTnLst>
                              </p:cTn>
                            </p:par>
                            <p:par>
                              <p:cTn id="324" fill="hold">
                                <p:stCondLst>
                                  <p:cond delay="97500"/>
                                </p:stCondLst>
                                <p:childTnLst>
                                  <p:par>
                                    <p:cTn id="325" presetID="11" presetClass="entr" presetSubtype="0" fill="hold" grpId="0" nodeType="afterEffect">
                                      <p:stCondLst>
                                        <p:cond delay="0"/>
                                      </p:stCondLst>
                                      <p:childTnLst>
                                        <p:set>
                                          <p:cBhvr>
                                            <p:cTn id="326" dur="1000">
                                              <p:stCondLst>
                                                <p:cond delay="0"/>
                                              </p:stCondLst>
                                            </p:cTn>
                                            <p:tgtEl>
                                              <p:spTgt spid="432"/>
                                            </p:tgtEl>
                                            <p:attrNameLst>
                                              <p:attrName>style.visibility</p:attrName>
                                            </p:attrNameLst>
                                          </p:cBhvr>
                                          <p:to>
                                            <p:strVal val="visible"/>
                                          </p:to>
                                        </p:set>
                                      </p:childTnLst>
                                    </p:cTn>
                                  </p:par>
                                </p:childTnLst>
                              </p:cTn>
                            </p:par>
                            <p:par>
                              <p:cTn id="327" fill="hold">
                                <p:stCondLst>
                                  <p:cond delay="98500"/>
                                </p:stCondLst>
                                <p:childTnLst>
                                  <p:par>
                                    <p:cTn id="328" presetID="11" presetClass="entr" presetSubtype="0" fill="hold" grpId="0" nodeType="afterEffect">
                                      <p:stCondLst>
                                        <p:cond delay="0"/>
                                      </p:stCondLst>
                                      <p:childTnLst>
                                        <p:set>
                                          <p:cBhvr>
                                            <p:cTn id="329" dur="1000">
                                              <p:stCondLst>
                                                <p:cond delay="0"/>
                                              </p:stCondLst>
                                            </p:cTn>
                                            <p:tgtEl>
                                              <p:spTgt spid="433"/>
                                            </p:tgtEl>
                                            <p:attrNameLst>
                                              <p:attrName>style.visibility</p:attrName>
                                            </p:attrNameLst>
                                          </p:cBhvr>
                                          <p:to>
                                            <p:strVal val="visible"/>
                                          </p:to>
                                        </p:set>
                                      </p:childTnLst>
                                    </p:cTn>
                                  </p:par>
                                </p:childTnLst>
                              </p:cTn>
                            </p:par>
                            <p:par>
                              <p:cTn id="330" fill="hold">
                                <p:stCondLst>
                                  <p:cond delay="99500"/>
                                </p:stCondLst>
                                <p:childTnLst>
                                  <p:par>
                                    <p:cTn id="331" presetID="11" presetClass="entr" presetSubtype="0" fill="hold" grpId="0" nodeType="afterEffect">
                                      <p:stCondLst>
                                        <p:cond delay="0"/>
                                      </p:stCondLst>
                                      <p:childTnLst>
                                        <p:set>
                                          <p:cBhvr>
                                            <p:cTn id="332" dur="1000">
                                              <p:stCondLst>
                                                <p:cond delay="0"/>
                                              </p:stCondLst>
                                            </p:cTn>
                                            <p:tgtEl>
                                              <p:spTgt spid="434"/>
                                            </p:tgtEl>
                                            <p:attrNameLst>
                                              <p:attrName>style.visibility</p:attrName>
                                            </p:attrNameLst>
                                          </p:cBhvr>
                                          <p:to>
                                            <p:strVal val="visible"/>
                                          </p:to>
                                        </p:set>
                                      </p:childTnLst>
                                    </p:cTn>
                                  </p:par>
                                </p:childTnLst>
                              </p:cTn>
                            </p:par>
                            <p:par>
                              <p:cTn id="333" fill="hold">
                                <p:stCondLst>
                                  <p:cond delay="100500"/>
                                </p:stCondLst>
                                <p:childTnLst>
                                  <p:par>
                                    <p:cTn id="334" presetID="11" presetClass="entr" presetSubtype="0" fill="hold" grpId="0" nodeType="afterEffect">
                                      <p:stCondLst>
                                        <p:cond delay="0"/>
                                      </p:stCondLst>
                                      <p:childTnLst>
                                        <p:set>
                                          <p:cBhvr>
                                            <p:cTn id="335" dur="1000">
                                              <p:stCondLst>
                                                <p:cond delay="0"/>
                                              </p:stCondLst>
                                            </p:cTn>
                                            <p:tgtEl>
                                              <p:spTgt spid="435"/>
                                            </p:tgtEl>
                                            <p:attrNameLst>
                                              <p:attrName>style.visibility</p:attrName>
                                            </p:attrNameLst>
                                          </p:cBhvr>
                                          <p:to>
                                            <p:strVal val="visible"/>
                                          </p:to>
                                        </p:set>
                                      </p:childTnLst>
                                    </p:cTn>
                                  </p:par>
                                </p:childTnLst>
                              </p:cTn>
                            </p:par>
                            <p:par>
                              <p:cTn id="336" fill="hold">
                                <p:stCondLst>
                                  <p:cond delay="101500"/>
                                </p:stCondLst>
                                <p:childTnLst>
                                  <p:par>
                                    <p:cTn id="337" presetID="11" presetClass="entr" presetSubtype="0" fill="hold" grpId="0" nodeType="afterEffect">
                                      <p:stCondLst>
                                        <p:cond delay="0"/>
                                      </p:stCondLst>
                                      <p:childTnLst>
                                        <p:set>
                                          <p:cBhvr>
                                            <p:cTn id="338" dur="1000">
                                              <p:stCondLst>
                                                <p:cond delay="0"/>
                                              </p:stCondLst>
                                            </p:cTn>
                                            <p:tgtEl>
                                              <p:spTgt spid="436"/>
                                            </p:tgtEl>
                                            <p:attrNameLst>
                                              <p:attrName>style.visibility</p:attrName>
                                            </p:attrNameLst>
                                          </p:cBhvr>
                                          <p:to>
                                            <p:strVal val="visible"/>
                                          </p:to>
                                        </p:set>
                                      </p:childTnLst>
                                    </p:cTn>
                                  </p:par>
                                </p:childTnLst>
                              </p:cTn>
                            </p:par>
                            <p:par>
                              <p:cTn id="339" fill="hold">
                                <p:stCondLst>
                                  <p:cond delay="102500"/>
                                </p:stCondLst>
                                <p:childTnLst>
                                  <p:par>
                                    <p:cTn id="340" presetID="11" presetClass="entr" presetSubtype="0" fill="hold" grpId="0" nodeType="afterEffect">
                                      <p:stCondLst>
                                        <p:cond delay="0"/>
                                      </p:stCondLst>
                                      <p:childTnLst>
                                        <p:set>
                                          <p:cBhvr>
                                            <p:cTn id="341" dur="1000">
                                              <p:stCondLst>
                                                <p:cond delay="0"/>
                                              </p:stCondLst>
                                            </p:cTn>
                                            <p:tgtEl>
                                              <p:spTgt spid="437"/>
                                            </p:tgtEl>
                                            <p:attrNameLst>
                                              <p:attrName>style.visibility</p:attrName>
                                            </p:attrNameLst>
                                          </p:cBhvr>
                                          <p:to>
                                            <p:strVal val="visible"/>
                                          </p:to>
                                        </p:set>
                                      </p:childTnLst>
                                    </p:cTn>
                                  </p:par>
                                </p:childTnLst>
                              </p:cTn>
                            </p:par>
                            <p:par>
                              <p:cTn id="342" fill="hold">
                                <p:stCondLst>
                                  <p:cond delay="103500"/>
                                </p:stCondLst>
                                <p:childTnLst>
                                  <p:par>
                                    <p:cTn id="343" presetID="11" presetClass="entr" presetSubtype="0" fill="hold" grpId="0" nodeType="afterEffect">
                                      <p:stCondLst>
                                        <p:cond delay="0"/>
                                      </p:stCondLst>
                                      <p:childTnLst>
                                        <p:set>
                                          <p:cBhvr>
                                            <p:cTn id="344" dur="1000">
                                              <p:stCondLst>
                                                <p:cond delay="0"/>
                                              </p:stCondLst>
                                            </p:cTn>
                                            <p:tgtEl>
                                              <p:spTgt spid="438"/>
                                            </p:tgtEl>
                                            <p:attrNameLst>
                                              <p:attrName>style.visibility</p:attrName>
                                            </p:attrNameLst>
                                          </p:cBhvr>
                                          <p:to>
                                            <p:strVal val="visible"/>
                                          </p:to>
                                        </p:set>
                                      </p:childTnLst>
                                    </p:cTn>
                                  </p:par>
                                </p:childTnLst>
                              </p:cTn>
                            </p:par>
                            <p:par>
                              <p:cTn id="345" fill="hold">
                                <p:stCondLst>
                                  <p:cond delay="104500"/>
                                </p:stCondLst>
                                <p:childTnLst>
                                  <p:par>
                                    <p:cTn id="346" presetID="11" presetClass="entr" presetSubtype="0" fill="hold" grpId="0" nodeType="afterEffect">
                                      <p:stCondLst>
                                        <p:cond delay="0"/>
                                      </p:stCondLst>
                                      <p:childTnLst>
                                        <p:set>
                                          <p:cBhvr>
                                            <p:cTn id="347" dur="1000">
                                              <p:stCondLst>
                                                <p:cond delay="0"/>
                                              </p:stCondLst>
                                            </p:cTn>
                                            <p:tgtEl>
                                              <p:spTgt spid="439"/>
                                            </p:tgtEl>
                                            <p:attrNameLst>
                                              <p:attrName>style.visibility</p:attrName>
                                            </p:attrNameLst>
                                          </p:cBhvr>
                                          <p:to>
                                            <p:strVal val="visible"/>
                                          </p:to>
                                        </p:set>
                                      </p:childTnLst>
                                    </p:cTn>
                                  </p:par>
                                </p:childTnLst>
                              </p:cTn>
                            </p:par>
                            <p:par>
                              <p:cTn id="348" fill="hold">
                                <p:stCondLst>
                                  <p:cond delay="105500"/>
                                </p:stCondLst>
                                <p:childTnLst>
                                  <p:par>
                                    <p:cTn id="349" presetID="11" presetClass="entr" presetSubtype="0" fill="hold" grpId="0" nodeType="afterEffect">
                                      <p:stCondLst>
                                        <p:cond delay="0"/>
                                      </p:stCondLst>
                                      <p:childTnLst>
                                        <p:set>
                                          <p:cBhvr>
                                            <p:cTn id="350" dur="1000">
                                              <p:stCondLst>
                                                <p:cond delay="0"/>
                                              </p:stCondLst>
                                            </p:cTn>
                                            <p:tgtEl>
                                              <p:spTgt spid="440"/>
                                            </p:tgtEl>
                                            <p:attrNameLst>
                                              <p:attrName>style.visibility</p:attrName>
                                            </p:attrNameLst>
                                          </p:cBhvr>
                                          <p:to>
                                            <p:strVal val="visible"/>
                                          </p:to>
                                        </p:set>
                                      </p:childTnLst>
                                    </p:cTn>
                                  </p:par>
                                </p:childTnLst>
                              </p:cTn>
                            </p:par>
                            <p:par>
                              <p:cTn id="351" fill="hold">
                                <p:stCondLst>
                                  <p:cond delay="106500"/>
                                </p:stCondLst>
                                <p:childTnLst>
                                  <p:par>
                                    <p:cTn id="352" presetID="11" presetClass="entr" presetSubtype="0" fill="hold" grpId="0" nodeType="afterEffect">
                                      <p:stCondLst>
                                        <p:cond delay="0"/>
                                      </p:stCondLst>
                                      <p:childTnLst>
                                        <p:set>
                                          <p:cBhvr>
                                            <p:cTn id="353" dur="1000">
                                              <p:stCondLst>
                                                <p:cond delay="0"/>
                                              </p:stCondLst>
                                            </p:cTn>
                                            <p:tgtEl>
                                              <p:spTgt spid="441"/>
                                            </p:tgtEl>
                                            <p:attrNameLst>
                                              <p:attrName>style.visibility</p:attrName>
                                            </p:attrNameLst>
                                          </p:cBhvr>
                                          <p:to>
                                            <p:strVal val="visible"/>
                                          </p:to>
                                        </p:set>
                                      </p:childTnLst>
                                    </p:cTn>
                                  </p:par>
                                </p:childTnLst>
                              </p:cTn>
                            </p:par>
                            <p:par>
                              <p:cTn id="354" fill="hold">
                                <p:stCondLst>
                                  <p:cond delay="107500"/>
                                </p:stCondLst>
                                <p:childTnLst>
                                  <p:par>
                                    <p:cTn id="355" presetID="11" presetClass="entr" presetSubtype="0" fill="hold" grpId="0" nodeType="afterEffect">
                                      <p:stCondLst>
                                        <p:cond delay="0"/>
                                      </p:stCondLst>
                                      <p:childTnLst>
                                        <p:set>
                                          <p:cBhvr>
                                            <p:cTn id="356" dur="1000">
                                              <p:stCondLst>
                                                <p:cond delay="0"/>
                                              </p:stCondLst>
                                            </p:cTn>
                                            <p:tgtEl>
                                              <p:spTgt spid="442"/>
                                            </p:tgtEl>
                                            <p:attrNameLst>
                                              <p:attrName>style.visibility</p:attrName>
                                            </p:attrNameLst>
                                          </p:cBhvr>
                                          <p:to>
                                            <p:strVal val="visible"/>
                                          </p:to>
                                        </p:set>
                                      </p:childTnLst>
                                    </p:cTn>
                                  </p:par>
                                </p:childTnLst>
                              </p:cTn>
                            </p:par>
                            <p:par>
                              <p:cTn id="357" fill="hold">
                                <p:stCondLst>
                                  <p:cond delay="108500"/>
                                </p:stCondLst>
                                <p:childTnLst>
                                  <p:par>
                                    <p:cTn id="358" presetID="11" presetClass="entr" presetSubtype="0" fill="hold" grpId="0" nodeType="afterEffect">
                                      <p:stCondLst>
                                        <p:cond delay="0"/>
                                      </p:stCondLst>
                                      <p:childTnLst>
                                        <p:set>
                                          <p:cBhvr>
                                            <p:cTn id="359" dur="1000">
                                              <p:stCondLst>
                                                <p:cond delay="0"/>
                                              </p:stCondLst>
                                            </p:cTn>
                                            <p:tgtEl>
                                              <p:spTgt spid="443"/>
                                            </p:tgtEl>
                                            <p:attrNameLst>
                                              <p:attrName>style.visibility</p:attrName>
                                            </p:attrNameLst>
                                          </p:cBhvr>
                                          <p:to>
                                            <p:strVal val="visible"/>
                                          </p:to>
                                        </p:set>
                                      </p:childTnLst>
                                    </p:cTn>
                                  </p:par>
                                </p:childTnLst>
                              </p:cTn>
                            </p:par>
                            <p:par>
                              <p:cTn id="360" fill="hold">
                                <p:stCondLst>
                                  <p:cond delay="109500"/>
                                </p:stCondLst>
                                <p:childTnLst>
                                  <p:par>
                                    <p:cTn id="361" presetID="11" presetClass="entr" presetSubtype="0" fill="hold" grpId="0" nodeType="afterEffect">
                                      <p:stCondLst>
                                        <p:cond delay="0"/>
                                      </p:stCondLst>
                                      <p:childTnLst>
                                        <p:set>
                                          <p:cBhvr>
                                            <p:cTn id="362" dur="1000">
                                              <p:stCondLst>
                                                <p:cond delay="0"/>
                                              </p:stCondLst>
                                            </p:cTn>
                                            <p:tgtEl>
                                              <p:spTgt spid="444"/>
                                            </p:tgtEl>
                                            <p:attrNameLst>
                                              <p:attrName>style.visibility</p:attrName>
                                            </p:attrNameLst>
                                          </p:cBhvr>
                                          <p:to>
                                            <p:strVal val="visible"/>
                                          </p:to>
                                        </p:set>
                                      </p:childTnLst>
                                    </p:cTn>
                                  </p:par>
                                </p:childTnLst>
                              </p:cTn>
                            </p:par>
                            <p:par>
                              <p:cTn id="363" fill="hold">
                                <p:stCondLst>
                                  <p:cond delay="110500"/>
                                </p:stCondLst>
                                <p:childTnLst>
                                  <p:par>
                                    <p:cTn id="364" presetID="11" presetClass="entr" presetSubtype="0" fill="hold" grpId="0" nodeType="afterEffect">
                                      <p:stCondLst>
                                        <p:cond delay="0"/>
                                      </p:stCondLst>
                                      <p:childTnLst>
                                        <p:set>
                                          <p:cBhvr>
                                            <p:cTn id="365" dur="1000">
                                              <p:stCondLst>
                                                <p:cond delay="0"/>
                                              </p:stCondLst>
                                            </p:cTn>
                                            <p:tgtEl>
                                              <p:spTgt spid="445"/>
                                            </p:tgtEl>
                                            <p:attrNameLst>
                                              <p:attrName>style.visibility</p:attrName>
                                            </p:attrNameLst>
                                          </p:cBhvr>
                                          <p:to>
                                            <p:strVal val="visible"/>
                                          </p:to>
                                        </p:set>
                                      </p:childTnLst>
                                    </p:cTn>
                                  </p:par>
                                </p:childTnLst>
                              </p:cTn>
                            </p:par>
                            <p:par>
                              <p:cTn id="366" fill="hold">
                                <p:stCondLst>
                                  <p:cond delay="111500"/>
                                </p:stCondLst>
                                <p:childTnLst>
                                  <p:par>
                                    <p:cTn id="367" presetID="11" presetClass="entr" presetSubtype="0" fill="hold" grpId="0" nodeType="afterEffect">
                                      <p:stCondLst>
                                        <p:cond delay="0"/>
                                      </p:stCondLst>
                                      <p:childTnLst>
                                        <p:set>
                                          <p:cBhvr>
                                            <p:cTn id="368" dur="1000">
                                              <p:stCondLst>
                                                <p:cond delay="0"/>
                                              </p:stCondLst>
                                            </p:cTn>
                                            <p:tgtEl>
                                              <p:spTgt spid="446"/>
                                            </p:tgtEl>
                                            <p:attrNameLst>
                                              <p:attrName>style.visibility</p:attrName>
                                            </p:attrNameLst>
                                          </p:cBhvr>
                                          <p:to>
                                            <p:strVal val="visible"/>
                                          </p:to>
                                        </p:set>
                                      </p:childTnLst>
                                    </p:cTn>
                                  </p:par>
                                </p:childTnLst>
                              </p:cTn>
                            </p:par>
                            <p:par>
                              <p:cTn id="369" fill="hold">
                                <p:stCondLst>
                                  <p:cond delay="112500"/>
                                </p:stCondLst>
                                <p:childTnLst>
                                  <p:par>
                                    <p:cTn id="370" presetID="11" presetClass="entr" presetSubtype="0" fill="hold" grpId="0" nodeType="afterEffect">
                                      <p:stCondLst>
                                        <p:cond delay="0"/>
                                      </p:stCondLst>
                                      <p:childTnLst>
                                        <p:set>
                                          <p:cBhvr>
                                            <p:cTn id="371" dur="1000">
                                              <p:stCondLst>
                                                <p:cond delay="0"/>
                                              </p:stCondLst>
                                            </p:cTn>
                                            <p:tgtEl>
                                              <p:spTgt spid="447"/>
                                            </p:tgtEl>
                                            <p:attrNameLst>
                                              <p:attrName>style.visibility</p:attrName>
                                            </p:attrNameLst>
                                          </p:cBhvr>
                                          <p:to>
                                            <p:strVal val="visible"/>
                                          </p:to>
                                        </p:set>
                                      </p:childTnLst>
                                    </p:cTn>
                                  </p:par>
                                </p:childTnLst>
                              </p:cTn>
                            </p:par>
                            <p:par>
                              <p:cTn id="372" fill="hold">
                                <p:stCondLst>
                                  <p:cond delay="113500"/>
                                </p:stCondLst>
                                <p:childTnLst>
                                  <p:par>
                                    <p:cTn id="373" presetID="11" presetClass="entr" presetSubtype="0" fill="hold" grpId="0" nodeType="afterEffect">
                                      <p:stCondLst>
                                        <p:cond delay="0"/>
                                      </p:stCondLst>
                                      <p:childTnLst>
                                        <p:set>
                                          <p:cBhvr>
                                            <p:cTn id="374" dur="1000">
                                              <p:stCondLst>
                                                <p:cond delay="0"/>
                                              </p:stCondLst>
                                            </p:cTn>
                                            <p:tgtEl>
                                              <p:spTgt spid="448"/>
                                            </p:tgtEl>
                                            <p:attrNameLst>
                                              <p:attrName>style.visibility</p:attrName>
                                            </p:attrNameLst>
                                          </p:cBhvr>
                                          <p:to>
                                            <p:strVal val="visible"/>
                                          </p:to>
                                        </p:set>
                                      </p:childTnLst>
                                    </p:cTn>
                                  </p:par>
                                </p:childTnLst>
                              </p:cTn>
                            </p:par>
                            <p:par>
                              <p:cTn id="375" fill="hold">
                                <p:stCondLst>
                                  <p:cond delay="114500"/>
                                </p:stCondLst>
                                <p:childTnLst>
                                  <p:par>
                                    <p:cTn id="376" presetID="11" presetClass="entr" presetSubtype="0" fill="hold" grpId="0" nodeType="afterEffect">
                                      <p:stCondLst>
                                        <p:cond delay="0"/>
                                      </p:stCondLst>
                                      <p:childTnLst>
                                        <p:set>
                                          <p:cBhvr>
                                            <p:cTn id="377" dur="1000">
                                              <p:stCondLst>
                                                <p:cond delay="0"/>
                                              </p:stCondLst>
                                            </p:cTn>
                                            <p:tgtEl>
                                              <p:spTgt spid="449"/>
                                            </p:tgtEl>
                                            <p:attrNameLst>
                                              <p:attrName>style.visibility</p:attrName>
                                            </p:attrNameLst>
                                          </p:cBhvr>
                                          <p:to>
                                            <p:strVal val="visible"/>
                                          </p:to>
                                        </p:set>
                                      </p:childTnLst>
                                    </p:cTn>
                                  </p:par>
                                </p:childTnLst>
                              </p:cTn>
                            </p:par>
                            <p:par>
                              <p:cTn id="378" fill="hold">
                                <p:stCondLst>
                                  <p:cond delay="115500"/>
                                </p:stCondLst>
                                <p:childTnLst>
                                  <p:par>
                                    <p:cTn id="379" presetID="11" presetClass="entr" presetSubtype="0" fill="hold" grpId="0" nodeType="afterEffect">
                                      <p:stCondLst>
                                        <p:cond delay="0"/>
                                      </p:stCondLst>
                                      <p:childTnLst>
                                        <p:set>
                                          <p:cBhvr>
                                            <p:cTn id="380" dur="1000">
                                              <p:stCondLst>
                                                <p:cond delay="0"/>
                                              </p:stCondLst>
                                            </p:cTn>
                                            <p:tgtEl>
                                              <p:spTgt spid="450"/>
                                            </p:tgtEl>
                                            <p:attrNameLst>
                                              <p:attrName>style.visibility</p:attrName>
                                            </p:attrNameLst>
                                          </p:cBhvr>
                                          <p:to>
                                            <p:strVal val="visible"/>
                                          </p:to>
                                        </p:set>
                                      </p:childTnLst>
                                    </p:cTn>
                                  </p:par>
                                </p:childTnLst>
                              </p:cTn>
                            </p:par>
                            <p:par>
                              <p:cTn id="381" fill="hold">
                                <p:stCondLst>
                                  <p:cond delay="116500"/>
                                </p:stCondLst>
                                <p:childTnLst>
                                  <p:par>
                                    <p:cTn id="382" presetID="11" presetClass="entr" presetSubtype="0" fill="hold" grpId="0" nodeType="afterEffect">
                                      <p:stCondLst>
                                        <p:cond delay="0"/>
                                      </p:stCondLst>
                                      <p:childTnLst>
                                        <p:set>
                                          <p:cBhvr>
                                            <p:cTn id="383" dur="1000">
                                              <p:stCondLst>
                                                <p:cond delay="0"/>
                                              </p:stCondLst>
                                            </p:cTn>
                                            <p:tgtEl>
                                              <p:spTgt spid="451"/>
                                            </p:tgtEl>
                                            <p:attrNameLst>
                                              <p:attrName>style.visibility</p:attrName>
                                            </p:attrNameLst>
                                          </p:cBhvr>
                                          <p:to>
                                            <p:strVal val="visible"/>
                                          </p:to>
                                        </p:set>
                                      </p:childTnLst>
                                    </p:cTn>
                                  </p:par>
                                </p:childTnLst>
                              </p:cTn>
                            </p:par>
                            <p:par>
                              <p:cTn id="384" fill="hold">
                                <p:stCondLst>
                                  <p:cond delay="117500"/>
                                </p:stCondLst>
                                <p:childTnLst>
                                  <p:par>
                                    <p:cTn id="385" presetID="11" presetClass="entr" presetSubtype="0" fill="hold" grpId="0" nodeType="afterEffect">
                                      <p:stCondLst>
                                        <p:cond delay="0"/>
                                      </p:stCondLst>
                                      <p:childTnLst>
                                        <p:set>
                                          <p:cBhvr>
                                            <p:cTn id="386" dur="1000">
                                              <p:stCondLst>
                                                <p:cond delay="0"/>
                                              </p:stCondLst>
                                            </p:cTn>
                                            <p:tgtEl>
                                              <p:spTgt spid="452"/>
                                            </p:tgtEl>
                                            <p:attrNameLst>
                                              <p:attrName>style.visibility</p:attrName>
                                            </p:attrNameLst>
                                          </p:cBhvr>
                                          <p:to>
                                            <p:strVal val="visible"/>
                                          </p:to>
                                        </p:set>
                                      </p:childTnLst>
                                    </p:cTn>
                                  </p:par>
                                </p:childTnLst>
                              </p:cTn>
                            </p:par>
                            <p:par>
                              <p:cTn id="387" fill="hold">
                                <p:stCondLst>
                                  <p:cond delay="118500"/>
                                </p:stCondLst>
                                <p:childTnLst>
                                  <p:par>
                                    <p:cTn id="388" presetID="11" presetClass="entr" presetSubtype="0" fill="hold" grpId="0" nodeType="afterEffect">
                                      <p:stCondLst>
                                        <p:cond delay="0"/>
                                      </p:stCondLst>
                                      <p:childTnLst>
                                        <p:set>
                                          <p:cBhvr>
                                            <p:cTn id="389" dur="1000">
                                              <p:stCondLst>
                                                <p:cond delay="0"/>
                                              </p:stCondLst>
                                            </p:cTn>
                                            <p:tgtEl>
                                              <p:spTgt spid="453"/>
                                            </p:tgtEl>
                                            <p:attrNameLst>
                                              <p:attrName>style.visibility</p:attrName>
                                            </p:attrNameLst>
                                          </p:cBhvr>
                                          <p:to>
                                            <p:strVal val="visible"/>
                                          </p:to>
                                        </p:set>
                                      </p:childTnLst>
                                    </p:cTn>
                                  </p:par>
                                </p:childTnLst>
                              </p:cTn>
                            </p:par>
                            <p:par>
                              <p:cTn id="390" fill="hold">
                                <p:stCondLst>
                                  <p:cond delay="119500"/>
                                </p:stCondLst>
                                <p:childTnLst>
                                  <p:par>
                                    <p:cTn id="391" presetID="11" presetClass="entr" presetSubtype="0" fill="hold" grpId="0" nodeType="afterEffect">
                                      <p:stCondLst>
                                        <p:cond delay="0"/>
                                      </p:stCondLst>
                                      <p:childTnLst>
                                        <p:set>
                                          <p:cBhvr>
                                            <p:cTn id="392" dur="1000">
                                              <p:stCondLst>
                                                <p:cond delay="0"/>
                                              </p:stCondLst>
                                            </p:cTn>
                                            <p:tgtEl>
                                              <p:spTgt spid="454"/>
                                            </p:tgtEl>
                                            <p:attrNameLst>
                                              <p:attrName>style.visibility</p:attrName>
                                            </p:attrNameLst>
                                          </p:cBhvr>
                                          <p:to>
                                            <p:strVal val="visible"/>
                                          </p:to>
                                        </p:set>
                                      </p:childTnLst>
                                    </p:cTn>
                                  </p:par>
                                </p:childTnLst>
                              </p:cTn>
                            </p:par>
                            <p:par>
                              <p:cTn id="393" fill="hold">
                                <p:stCondLst>
                                  <p:cond delay="120500"/>
                                </p:stCondLst>
                                <p:childTnLst>
                                  <p:par>
                                    <p:cTn id="394" presetID="11" presetClass="entr" presetSubtype="0" fill="hold" grpId="0" nodeType="afterEffect">
                                      <p:stCondLst>
                                        <p:cond delay="0"/>
                                      </p:stCondLst>
                                      <p:childTnLst>
                                        <p:set>
                                          <p:cBhvr>
                                            <p:cTn id="395" dur="1000">
                                              <p:stCondLst>
                                                <p:cond delay="0"/>
                                              </p:stCondLst>
                                            </p:cTn>
                                            <p:tgtEl>
                                              <p:spTgt spid="455"/>
                                            </p:tgtEl>
                                            <p:attrNameLst>
                                              <p:attrName>style.visibility</p:attrName>
                                            </p:attrNameLst>
                                          </p:cBhvr>
                                          <p:to>
                                            <p:strVal val="visible"/>
                                          </p:to>
                                        </p:set>
                                      </p:childTnLst>
                                    </p:cTn>
                                  </p:par>
                                </p:childTnLst>
                              </p:cTn>
                            </p:par>
                            <p:par>
                              <p:cTn id="396" fill="hold">
                                <p:stCondLst>
                                  <p:cond delay="121500"/>
                                </p:stCondLst>
                                <p:childTnLst>
                                  <p:par>
                                    <p:cTn id="397" presetID="11" presetClass="entr" presetSubtype="0" fill="hold" grpId="0" nodeType="afterEffect">
                                      <p:stCondLst>
                                        <p:cond delay="0"/>
                                      </p:stCondLst>
                                      <p:childTnLst>
                                        <p:set>
                                          <p:cBhvr>
                                            <p:cTn id="398" dur="1000">
                                              <p:stCondLst>
                                                <p:cond delay="0"/>
                                              </p:stCondLst>
                                            </p:cTn>
                                            <p:tgtEl>
                                              <p:spTgt spid="456"/>
                                            </p:tgtEl>
                                            <p:attrNameLst>
                                              <p:attrName>style.visibility</p:attrName>
                                            </p:attrNameLst>
                                          </p:cBhvr>
                                          <p:to>
                                            <p:strVal val="visible"/>
                                          </p:to>
                                        </p:set>
                                      </p:childTnLst>
                                    </p:cTn>
                                  </p:par>
                                </p:childTnLst>
                              </p:cTn>
                            </p:par>
                            <p:par>
                              <p:cTn id="399" fill="hold">
                                <p:stCondLst>
                                  <p:cond delay="122500"/>
                                </p:stCondLst>
                                <p:childTnLst>
                                  <p:par>
                                    <p:cTn id="400" presetID="11" presetClass="entr" presetSubtype="0" fill="hold" grpId="0" nodeType="afterEffect">
                                      <p:stCondLst>
                                        <p:cond delay="0"/>
                                      </p:stCondLst>
                                      <p:childTnLst>
                                        <p:set>
                                          <p:cBhvr>
                                            <p:cTn id="401" dur="1000">
                                              <p:stCondLst>
                                                <p:cond delay="0"/>
                                              </p:stCondLst>
                                            </p:cTn>
                                            <p:tgtEl>
                                              <p:spTgt spid="457"/>
                                            </p:tgtEl>
                                            <p:attrNameLst>
                                              <p:attrName>style.visibility</p:attrName>
                                            </p:attrNameLst>
                                          </p:cBhvr>
                                          <p:to>
                                            <p:strVal val="visible"/>
                                          </p:to>
                                        </p:set>
                                      </p:childTnLst>
                                    </p:cTn>
                                  </p:par>
                                </p:childTnLst>
                              </p:cTn>
                            </p:par>
                            <p:par>
                              <p:cTn id="402" fill="hold">
                                <p:stCondLst>
                                  <p:cond delay="123500"/>
                                </p:stCondLst>
                                <p:childTnLst>
                                  <p:par>
                                    <p:cTn id="403" presetID="11" presetClass="entr" presetSubtype="0" fill="hold" grpId="0" nodeType="afterEffect">
                                      <p:stCondLst>
                                        <p:cond delay="0"/>
                                      </p:stCondLst>
                                      <p:childTnLst>
                                        <p:set>
                                          <p:cBhvr>
                                            <p:cTn id="404" dur="1000">
                                              <p:stCondLst>
                                                <p:cond delay="0"/>
                                              </p:stCondLst>
                                            </p:cTn>
                                            <p:tgtEl>
                                              <p:spTgt spid="458"/>
                                            </p:tgtEl>
                                            <p:attrNameLst>
                                              <p:attrName>style.visibility</p:attrName>
                                            </p:attrNameLst>
                                          </p:cBhvr>
                                          <p:to>
                                            <p:strVal val="visible"/>
                                          </p:to>
                                        </p:set>
                                      </p:childTnLst>
                                    </p:cTn>
                                  </p:par>
                                </p:childTnLst>
                              </p:cTn>
                            </p:par>
                            <p:par>
                              <p:cTn id="405" fill="hold">
                                <p:stCondLst>
                                  <p:cond delay="124500"/>
                                </p:stCondLst>
                                <p:childTnLst>
                                  <p:par>
                                    <p:cTn id="406" presetID="11" presetClass="entr" presetSubtype="0" fill="hold" grpId="0" nodeType="afterEffect">
                                      <p:stCondLst>
                                        <p:cond delay="0"/>
                                      </p:stCondLst>
                                      <p:childTnLst>
                                        <p:set>
                                          <p:cBhvr>
                                            <p:cTn id="407" dur="1000">
                                              <p:stCondLst>
                                                <p:cond delay="0"/>
                                              </p:stCondLst>
                                            </p:cTn>
                                            <p:tgtEl>
                                              <p:spTgt spid="459"/>
                                            </p:tgtEl>
                                            <p:attrNameLst>
                                              <p:attrName>style.visibility</p:attrName>
                                            </p:attrNameLst>
                                          </p:cBhvr>
                                          <p:to>
                                            <p:strVal val="visible"/>
                                          </p:to>
                                        </p:set>
                                      </p:childTnLst>
                                    </p:cTn>
                                  </p:par>
                                </p:childTnLst>
                              </p:cTn>
                            </p:par>
                            <p:par>
                              <p:cTn id="408" fill="hold">
                                <p:stCondLst>
                                  <p:cond delay="125500"/>
                                </p:stCondLst>
                                <p:childTnLst>
                                  <p:par>
                                    <p:cTn id="409" presetID="11" presetClass="entr" presetSubtype="0" fill="hold" grpId="0" nodeType="afterEffect">
                                      <p:stCondLst>
                                        <p:cond delay="0"/>
                                      </p:stCondLst>
                                      <p:childTnLst>
                                        <p:set>
                                          <p:cBhvr>
                                            <p:cTn id="410" dur="1000">
                                              <p:stCondLst>
                                                <p:cond delay="0"/>
                                              </p:stCondLst>
                                            </p:cTn>
                                            <p:tgtEl>
                                              <p:spTgt spid="460"/>
                                            </p:tgtEl>
                                            <p:attrNameLst>
                                              <p:attrName>style.visibility</p:attrName>
                                            </p:attrNameLst>
                                          </p:cBhvr>
                                          <p:to>
                                            <p:strVal val="visible"/>
                                          </p:to>
                                        </p:set>
                                      </p:childTnLst>
                                    </p:cTn>
                                  </p:par>
                                </p:childTnLst>
                              </p:cTn>
                            </p:par>
                            <p:par>
                              <p:cTn id="411" fill="hold">
                                <p:stCondLst>
                                  <p:cond delay="126500"/>
                                </p:stCondLst>
                                <p:childTnLst>
                                  <p:par>
                                    <p:cTn id="412" presetID="11" presetClass="entr" presetSubtype="0" fill="hold" grpId="0" nodeType="afterEffect">
                                      <p:stCondLst>
                                        <p:cond delay="0"/>
                                      </p:stCondLst>
                                      <p:childTnLst>
                                        <p:set>
                                          <p:cBhvr>
                                            <p:cTn id="413" dur="1000">
                                              <p:stCondLst>
                                                <p:cond delay="0"/>
                                              </p:stCondLst>
                                            </p:cTn>
                                            <p:tgtEl>
                                              <p:spTgt spid="461"/>
                                            </p:tgtEl>
                                            <p:attrNameLst>
                                              <p:attrName>style.visibility</p:attrName>
                                            </p:attrNameLst>
                                          </p:cBhvr>
                                          <p:to>
                                            <p:strVal val="visible"/>
                                          </p:to>
                                        </p:set>
                                      </p:childTnLst>
                                    </p:cTn>
                                  </p:par>
                                </p:childTnLst>
                              </p:cTn>
                            </p:par>
                            <p:par>
                              <p:cTn id="414" fill="hold">
                                <p:stCondLst>
                                  <p:cond delay="127500"/>
                                </p:stCondLst>
                                <p:childTnLst>
                                  <p:par>
                                    <p:cTn id="415" presetID="11" presetClass="entr" presetSubtype="0" fill="hold" grpId="0" nodeType="afterEffect">
                                      <p:stCondLst>
                                        <p:cond delay="0"/>
                                      </p:stCondLst>
                                      <p:childTnLst>
                                        <p:set>
                                          <p:cBhvr>
                                            <p:cTn id="416" dur="1000">
                                              <p:stCondLst>
                                                <p:cond delay="0"/>
                                              </p:stCondLst>
                                            </p:cTn>
                                            <p:tgtEl>
                                              <p:spTgt spid="462"/>
                                            </p:tgtEl>
                                            <p:attrNameLst>
                                              <p:attrName>style.visibility</p:attrName>
                                            </p:attrNameLst>
                                          </p:cBhvr>
                                          <p:to>
                                            <p:strVal val="visible"/>
                                          </p:to>
                                        </p:set>
                                      </p:childTnLst>
                                    </p:cTn>
                                  </p:par>
                                </p:childTnLst>
                              </p:cTn>
                            </p:par>
                            <p:par>
                              <p:cTn id="417" fill="hold">
                                <p:stCondLst>
                                  <p:cond delay="128500"/>
                                </p:stCondLst>
                                <p:childTnLst>
                                  <p:par>
                                    <p:cTn id="418" presetID="11" presetClass="entr" presetSubtype="0" fill="hold" grpId="0" nodeType="afterEffect">
                                      <p:stCondLst>
                                        <p:cond delay="0"/>
                                      </p:stCondLst>
                                      <p:childTnLst>
                                        <p:set>
                                          <p:cBhvr>
                                            <p:cTn id="419" dur="1000">
                                              <p:stCondLst>
                                                <p:cond delay="0"/>
                                              </p:stCondLst>
                                            </p:cTn>
                                            <p:tgtEl>
                                              <p:spTgt spid="463"/>
                                            </p:tgtEl>
                                            <p:attrNameLst>
                                              <p:attrName>style.visibility</p:attrName>
                                            </p:attrNameLst>
                                          </p:cBhvr>
                                          <p:to>
                                            <p:strVal val="visible"/>
                                          </p:to>
                                        </p:set>
                                      </p:childTnLst>
                                    </p:cTn>
                                  </p:par>
                                </p:childTnLst>
                              </p:cTn>
                            </p:par>
                            <p:par>
                              <p:cTn id="420" fill="hold">
                                <p:stCondLst>
                                  <p:cond delay="129500"/>
                                </p:stCondLst>
                                <p:childTnLst>
                                  <p:par>
                                    <p:cTn id="421" presetID="11" presetClass="entr" presetSubtype="0" fill="hold" grpId="0" nodeType="afterEffect">
                                      <p:stCondLst>
                                        <p:cond delay="0"/>
                                      </p:stCondLst>
                                      <p:childTnLst>
                                        <p:set>
                                          <p:cBhvr>
                                            <p:cTn id="422" dur="1000">
                                              <p:stCondLst>
                                                <p:cond delay="0"/>
                                              </p:stCondLst>
                                            </p:cTn>
                                            <p:tgtEl>
                                              <p:spTgt spid="464"/>
                                            </p:tgtEl>
                                            <p:attrNameLst>
                                              <p:attrName>style.visibility</p:attrName>
                                            </p:attrNameLst>
                                          </p:cBhvr>
                                          <p:to>
                                            <p:strVal val="visible"/>
                                          </p:to>
                                        </p:set>
                                      </p:childTnLst>
                                    </p:cTn>
                                  </p:par>
                                </p:childTnLst>
                              </p:cTn>
                            </p:par>
                            <p:par>
                              <p:cTn id="423" fill="hold">
                                <p:stCondLst>
                                  <p:cond delay="130500"/>
                                </p:stCondLst>
                                <p:childTnLst>
                                  <p:par>
                                    <p:cTn id="424" presetID="11" presetClass="entr" presetSubtype="0" fill="hold" grpId="0" nodeType="afterEffect">
                                      <p:stCondLst>
                                        <p:cond delay="0"/>
                                      </p:stCondLst>
                                      <p:childTnLst>
                                        <p:set>
                                          <p:cBhvr>
                                            <p:cTn id="425" dur="1000">
                                              <p:stCondLst>
                                                <p:cond delay="0"/>
                                              </p:stCondLst>
                                            </p:cTn>
                                            <p:tgtEl>
                                              <p:spTgt spid="465"/>
                                            </p:tgtEl>
                                            <p:attrNameLst>
                                              <p:attrName>style.visibility</p:attrName>
                                            </p:attrNameLst>
                                          </p:cBhvr>
                                          <p:to>
                                            <p:strVal val="visible"/>
                                          </p:to>
                                        </p:set>
                                      </p:childTnLst>
                                    </p:cTn>
                                  </p:par>
                                </p:childTnLst>
                              </p:cTn>
                            </p:par>
                            <p:par>
                              <p:cTn id="426" fill="hold">
                                <p:stCondLst>
                                  <p:cond delay="131500"/>
                                </p:stCondLst>
                                <p:childTnLst>
                                  <p:par>
                                    <p:cTn id="427" presetID="11" presetClass="entr" presetSubtype="0" fill="hold" grpId="0" nodeType="afterEffect">
                                      <p:stCondLst>
                                        <p:cond delay="0"/>
                                      </p:stCondLst>
                                      <p:childTnLst>
                                        <p:set>
                                          <p:cBhvr>
                                            <p:cTn id="428" dur="1000">
                                              <p:stCondLst>
                                                <p:cond delay="0"/>
                                              </p:stCondLst>
                                            </p:cTn>
                                            <p:tgtEl>
                                              <p:spTgt spid="466"/>
                                            </p:tgtEl>
                                            <p:attrNameLst>
                                              <p:attrName>style.visibility</p:attrName>
                                            </p:attrNameLst>
                                          </p:cBhvr>
                                          <p:to>
                                            <p:strVal val="visible"/>
                                          </p:to>
                                        </p:set>
                                      </p:childTnLst>
                                    </p:cTn>
                                  </p:par>
                                </p:childTnLst>
                              </p:cTn>
                            </p:par>
                            <p:par>
                              <p:cTn id="429" fill="hold">
                                <p:stCondLst>
                                  <p:cond delay="132500"/>
                                </p:stCondLst>
                                <p:childTnLst>
                                  <p:par>
                                    <p:cTn id="430" presetID="11" presetClass="entr" presetSubtype="0" fill="hold" grpId="0" nodeType="afterEffect">
                                      <p:stCondLst>
                                        <p:cond delay="0"/>
                                      </p:stCondLst>
                                      <p:childTnLst>
                                        <p:set>
                                          <p:cBhvr>
                                            <p:cTn id="431" dur="1000">
                                              <p:stCondLst>
                                                <p:cond delay="0"/>
                                              </p:stCondLst>
                                            </p:cTn>
                                            <p:tgtEl>
                                              <p:spTgt spid="467"/>
                                            </p:tgtEl>
                                            <p:attrNameLst>
                                              <p:attrName>style.visibility</p:attrName>
                                            </p:attrNameLst>
                                          </p:cBhvr>
                                          <p:to>
                                            <p:strVal val="visible"/>
                                          </p:to>
                                        </p:set>
                                      </p:childTnLst>
                                    </p:cTn>
                                  </p:par>
                                </p:childTnLst>
                              </p:cTn>
                            </p:par>
                            <p:par>
                              <p:cTn id="432" fill="hold">
                                <p:stCondLst>
                                  <p:cond delay="133500"/>
                                </p:stCondLst>
                                <p:childTnLst>
                                  <p:par>
                                    <p:cTn id="433" presetID="11" presetClass="entr" presetSubtype="0" fill="hold" grpId="0" nodeType="afterEffect">
                                      <p:stCondLst>
                                        <p:cond delay="0"/>
                                      </p:stCondLst>
                                      <p:childTnLst>
                                        <p:set>
                                          <p:cBhvr>
                                            <p:cTn id="434" dur="1000">
                                              <p:stCondLst>
                                                <p:cond delay="0"/>
                                              </p:stCondLst>
                                            </p:cTn>
                                            <p:tgtEl>
                                              <p:spTgt spid="468"/>
                                            </p:tgtEl>
                                            <p:attrNameLst>
                                              <p:attrName>style.visibility</p:attrName>
                                            </p:attrNameLst>
                                          </p:cBhvr>
                                          <p:to>
                                            <p:strVal val="visible"/>
                                          </p:to>
                                        </p:set>
                                      </p:childTnLst>
                                    </p:cTn>
                                  </p:par>
                                </p:childTnLst>
                              </p:cTn>
                            </p:par>
                            <p:par>
                              <p:cTn id="435" fill="hold">
                                <p:stCondLst>
                                  <p:cond delay="134500"/>
                                </p:stCondLst>
                                <p:childTnLst>
                                  <p:par>
                                    <p:cTn id="436" presetID="11" presetClass="entr" presetSubtype="0" fill="hold" grpId="0" nodeType="afterEffect">
                                      <p:stCondLst>
                                        <p:cond delay="0"/>
                                      </p:stCondLst>
                                      <p:childTnLst>
                                        <p:set>
                                          <p:cBhvr>
                                            <p:cTn id="437" dur="1000">
                                              <p:stCondLst>
                                                <p:cond delay="0"/>
                                              </p:stCondLst>
                                            </p:cTn>
                                            <p:tgtEl>
                                              <p:spTgt spid="469"/>
                                            </p:tgtEl>
                                            <p:attrNameLst>
                                              <p:attrName>style.visibility</p:attrName>
                                            </p:attrNameLst>
                                          </p:cBhvr>
                                          <p:to>
                                            <p:strVal val="visible"/>
                                          </p:to>
                                        </p:set>
                                      </p:childTnLst>
                                    </p:cTn>
                                  </p:par>
                                </p:childTnLst>
                              </p:cTn>
                            </p:par>
                            <p:par>
                              <p:cTn id="438" fill="hold">
                                <p:stCondLst>
                                  <p:cond delay="135500"/>
                                </p:stCondLst>
                                <p:childTnLst>
                                  <p:par>
                                    <p:cTn id="439" presetID="11" presetClass="entr" presetSubtype="0" fill="hold" grpId="0" nodeType="afterEffect">
                                      <p:stCondLst>
                                        <p:cond delay="0"/>
                                      </p:stCondLst>
                                      <p:childTnLst>
                                        <p:set>
                                          <p:cBhvr>
                                            <p:cTn id="440" dur="1000">
                                              <p:stCondLst>
                                                <p:cond delay="0"/>
                                              </p:stCondLst>
                                            </p:cTn>
                                            <p:tgtEl>
                                              <p:spTgt spid="470"/>
                                            </p:tgtEl>
                                            <p:attrNameLst>
                                              <p:attrName>style.visibility</p:attrName>
                                            </p:attrNameLst>
                                          </p:cBhvr>
                                          <p:to>
                                            <p:strVal val="visible"/>
                                          </p:to>
                                        </p:set>
                                      </p:childTnLst>
                                    </p:cTn>
                                  </p:par>
                                </p:childTnLst>
                              </p:cTn>
                            </p:par>
                            <p:par>
                              <p:cTn id="441" fill="hold">
                                <p:stCondLst>
                                  <p:cond delay="136500"/>
                                </p:stCondLst>
                                <p:childTnLst>
                                  <p:par>
                                    <p:cTn id="442" presetID="11" presetClass="entr" presetSubtype="0" fill="hold" grpId="0" nodeType="afterEffect">
                                      <p:stCondLst>
                                        <p:cond delay="0"/>
                                      </p:stCondLst>
                                      <p:childTnLst>
                                        <p:set>
                                          <p:cBhvr>
                                            <p:cTn id="443" dur="1000">
                                              <p:stCondLst>
                                                <p:cond delay="0"/>
                                              </p:stCondLst>
                                            </p:cTn>
                                            <p:tgtEl>
                                              <p:spTgt spid="471"/>
                                            </p:tgtEl>
                                            <p:attrNameLst>
                                              <p:attrName>style.visibility</p:attrName>
                                            </p:attrNameLst>
                                          </p:cBhvr>
                                          <p:to>
                                            <p:strVal val="visible"/>
                                          </p:to>
                                        </p:set>
                                      </p:childTnLst>
                                    </p:cTn>
                                  </p:par>
                                </p:childTnLst>
                              </p:cTn>
                            </p:par>
                            <p:par>
                              <p:cTn id="444" fill="hold">
                                <p:stCondLst>
                                  <p:cond delay="137500"/>
                                </p:stCondLst>
                                <p:childTnLst>
                                  <p:par>
                                    <p:cTn id="445" presetID="11" presetClass="entr" presetSubtype="0" fill="hold" grpId="0" nodeType="afterEffect">
                                      <p:stCondLst>
                                        <p:cond delay="0"/>
                                      </p:stCondLst>
                                      <p:childTnLst>
                                        <p:set>
                                          <p:cBhvr>
                                            <p:cTn id="446" dur="1000">
                                              <p:stCondLst>
                                                <p:cond delay="0"/>
                                              </p:stCondLst>
                                            </p:cTn>
                                            <p:tgtEl>
                                              <p:spTgt spid="472"/>
                                            </p:tgtEl>
                                            <p:attrNameLst>
                                              <p:attrName>style.visibility</p:attrName>
                                            </p:attrNameLst>
                                          </p:cBhvr>
                                          <p:to>
                                            <p:strVal val="visible"/>
                                          </p:to>
                                        </p:set>
                                      </p:childTnLst>
                                    </p:cTn>
                                  </p:par>
                                </p:childTnLst>
                              </p:cTn>
                            </p:par>
                            <p:par>
                              <p:cTn id="447" fill="hold">
                                <p:stCondLst>
                                  <p:cond delay="138500"/>
                                </p:stCondLst>
                                <p:childTnLst>
                                  <p:par>
                                    <p:cTn id="448" presetID="11" presetClass="entr" presetSubtype="0" fill="hold" grpId="0" nodeType="afterEffect">
                                      <p:stCondLst>
                                        <p:cond delay="0"/>
                                      </p:stCondLst>
                                      <p:childTnLst>
                                        <p:set>
                                          <p:cBhvr>
                                            <p:cTn id="449" dur="1000">
                                              <p:stCondLst>
                                                <p:cond delay="0"/>
                                              </p:stCondLst>
                                            </p:cTn>
                                            <p:tgtEl>
                                              <p:spTgt spid="473"/>
                                            </p:tgtEl>
                                            <p:attrNameLst>
                                              <p:attrName>style.visibility</p:attrName>
                                            </p:attrNameLst>
                                          </p:cBhvr>
                                          <p:to>
                                            <p:strVal val="visible"/>
                                          </p:to>
                                        </p:set>
                                      </p:childTnLst>
                                    </p:cTn>
                                  </p:par>
                                </p:childTnLst>
                              </p:cTn>
                            </p:par>
                            <p:par>
                              <p:cTn id="450" fill="hold">
                                <p:stCondLst>
                                  <p:cond delay="139500"/>
                                </p:stCondLst>
                                <p:childTnLst>
                                  <p:par>
                                    <p:cTn id="451" presetID="11" presetClass="entr" presetSubtype="0" fill="hold" grpId="0" nodeType="afterEffect">
                                      <p:stCondLst>
                                        <p:cond delay="0"/>
                                      </p:stCondLst>
                                      <p:childTnLst>
                                        <p:set>
                                          <p:cBhvr>
                                            <p:cTn id="452" dur="1000">
                                              <p:stCondLst>
                                                <p:cond delay="0"/>
                                              </p:stCondLst>
                                            </p:cTn>
                                            <p:tgtEl>
                                              <p:spTgt spid="474"/>
                                            </p:tgtEl>
                                            <p:attrNameLst>
                                              <p:attrName>style.visibility</p:attrName>
                                            </p:attrNameLst>
                                          </p:cBhvr>
                                          <p:to>
                                            <p:strVal val="visible"/>
                                          </p:to>
                                        </p:set>
                                      </p:childTnLst>
                                    </p:cTn>
                                  </p:par>
                                </p:childTnLst>
                              </p:cTn>
                            </p:par>
                            <p:par>
                              <p:cTn id="453" fill="hold">
                                <p:stCondLst>
                                  <p:cond delay="140500"/>
                                </p:stCondLst>
                                <p:childTnLst>
                                  <p:par>
                                    <p:cTn id="454" presetID="11" presetClass="entr" presetSubtype="0" fill="hold" grpId="0" nodeType="afterEffect">
                                      <p:stCondLst>
                                        <p:cond delay="0"/>
                                      </p:stCondLst>
                                      <p:childTnLst>
                                        <p:set>
                                          <p:cBhvr>
                                            <p:cTn id="455" dur="1000">
                                              <p:stCondLst>
                                                <p:cond delay="0"/>
                                              </p:stCondLst>
                                            </p:cTn>
                                            <p:tgtEl>
                                              <p:spTgt spid="475"/>
                                            </p:tgtEl>
                                            <p:attrNameLst>
                                              <p:attrName>style.visibility</p:attrName>
                                            </p:attrNameLst>
                                          </p:cBhvr>
                                          <p:to>
                                            <p:strVal val="visible"/>
                                          </p:to>
                                        </p:set>
                                      </p:childTnLst>
                                    </p:cTn>
                                  </p:par>
                                </p:childTnLst>
                              </p:cTn>
                            </p:par>
                            <p:par>
                              <p:cTn id="456" fill="hold">
                                <p:stCondLst>
                                  <p:cond delay="141500"/>
                                </p:stCondLst>
                                <p:childTnLst>
                                  <p:par>
                                    <p:cTn id="457" presetID="11" presetClass="entr" presetSubtype="0" fill="hold" grpId="0" nodeType="afterEffect">
                                      <p:stCondLst>
                                        <p:cond delay="0"/>
                                      </p:stCondLst>
                                      <p:childTnLst>
                                        <p:set>
                                          <p:cBhvr>
                                            <p:cTn id="458" dur="1000">
                                              <p:stCondLst>
                                                <p:cond delay="0"/>
                                              </p:stCondLst>
                                            </p:cTn>
                                            <p:tgtEl>
                                              <p:spTgt spid="476"/>
                                            </p:tgtEl>
                                            <p:attrNameLst>
                                              <p:attrName>style.visibility</p:attrName>
                                            </p:attrNameLst>
                                          </p:cBhvr>
                                          <p:to>
                                            <p:strVal val="visible"/>
                                          </p:to>
                                        </p:set>
                                      </p:childTnLst>
                                    </p:cTn>
                                  </p:par>
                                </p:childTnLst>
                              </p:cTn>
                            </p:par>
                            <p:par>
                              <p:cTn id="459" fill="hold">
                                <p:stCondLst>
                                  <p:cond delay="142500"/>
                                </p:stCondLst>
                                <p:childTnLst>
                                  <p:par>
                                    <p:cTn id="460" presetID="11" presetClass="entr" presetSubtype="0" fill="hold" grpId="0" nodeType="afterEffect">
                                      <p:stCondLst>
                                        <p:cond delay="0"/>
                                      </p:stCondLst>
                                      <p:childTnLst>
                                        <p:set>
                                          <p:cBhvr>
                                            <p:cTn id="461" dur="1000">
                                              <p:stCondLst>
                                                <p:cond delay="0"/>
                                              </p:stCondLst>
                                            </p:cTn>
                                            <p:tgtEl>
                                              <p:spTgt spid="477"/>
                                            </p:tgtEl>
                                            <p:attrNameLst>
                                              <p:attrName>style.visibility</p:attrName>
                                            </p:attrNameLst>
                                          </p:cBhvr>
                                          <p:to>
                                            <p:strVal val="visible"/>
                                          </p:to>
                                        </p:set>
                                      </p:childTnLst>
                                    </p:cTn>
                                  </p:par>
                                </p:childTnLst>
                              </p:cTn>
                            </p:par>
                            <p:par>
                              <p:cTn id="462" fill="hold">
                                <p:stCondLst>
                                  <p:cond delay="143500"/>
                                </p:stCondLst>
                                <p:childTnLst>
                                  <p:par>
                                    <p:cTn id="463" presetID="11" presetClass="entr" presetSubtype="0" fill="hold" grpId="0" nodeType="afterEffect">
                                      <p:stCondLst>
                                        <p:cond delay="0"/>
                                      </p:stCondLst>
                                      <p:childTnLst>
                                        <p:set>
                                          <p:cBhvr>
                                            <p:cTn id="464" dur="1000">
                                              <p:stCondLst>
                                                <p:cond delay="0"/>
                                              </p:stCondLst>
                                            </p:cTn>
                                            <p:tgtEl>
                                              <p:spTgt spid="478"/>
                                            </p:tgtEl>
                                            <p:attrNameLst>
                                              <p:attrName>style.visibility</p:attrName>
                                            </p:attrNameLst>
                                          </p:cBhvr>
                                          <p:to>
                                            <p:strVal val="visible"/>
                                          </p:to>
                                        </p:set>
                                      </p:childTnLst>
                                    </p:cTn>
                                  </p:par>
                                </p:childTnLst>
                              </p:cTn>
                            </p:par>
                            <p:par>
                              <p:cTn id="465" fill="hold">
                                <p:stCondLst>
                                  <p:cond delay="144500"/>
                                </p:stCondLst>
                                <p:childTnLst>
                                  <p:par>
                                    <p:cTn id="466" presetID="11" presetClass="entr" presetSubtype="0" fill="hold" grpId="0" nodeType="afterEffect">
                                      <p:stCondLst>
                                        <p:cond delay="0"/>
                                      </p:stCondLst>
                                      <p:childTnLst>
                                        <p:set>
                                          <p:cBhvr>
                                            <p:cTn id="467" dur="1000">
                                              <p:stCondLst>
                                                <p:cond delay="0"/>
                                              </p:stCondLst>
                                            </p:cTn>
                                            <p:tgtEl>
                                              <p:spTgt spid="479"/>
                                            </p:tgtEl>
                                            <p:attrNameLst>
                                              <p:attrName>style.visibility</p:attrName>
                                            </p:attrNameLst>
                                          </p:cBhvr>
                                          <p:to>
                                            <p:strVal val="visible"/>
                                          </p:to>
                                        </p:set>
                                      </p:childTnLst>
                                    </p:cTn>
                                  </p:par>
                                </p:childTnLst>
                              </p:cTn>
                            </p:par>
                            <p:par>
                              <p:cTn id="468" fill="hold">
                                <p:stCondLst>
                                  <p:cond delay="145500"/>
                                </p:stCondLst>
                                <p:childTnLst>
                                  <p:par>
                                    <p:cTn id="469" presetID="11" presetClass="entr" presetSubtype="0" fill="hold" grpId="0" nodeType="afterEffect">
                                      <p:stCondLst>
                                        <p:cond delay="0"/>
                                      </p:stCondLst>
                                      <p:childTnLst>
                                        <p:set>
                                          <p:cBhvr>
                                            <p:cTn id="470" dur="1000">
                                              <p:stCondLst>
                                                <p:cond delay="0"/>
                                              </p:stCondLst>
                                            </p:cTn>
                                            <p:tgtEl>
                                              <p:spTgt spid="480"/>
                                            </p:tgtEl>
                                            <p:attrNameLst>
                                              <p:attrName>style.visibility</p:attrName>
                                            </p:attrNameLst>
                                          </p:cBhvr>
                                          <p:to>
                                            <p:strVal val="visible"/>
                                          </p:to>
                                        </p:set>
                                      </p:childTnLst>
                                    </p:cTn>
                                  </p:par>
                                </p:childTnLst>
                              </p:cTn>
                            </p:par>
                            <p:par>
                              <p:cTn id="471" fill="hold">
                                <p:stCondLst>
                                  <p:cond delay="146500"/>
                                </p:stCondLst>
                                <p:childTnLst>
                                  <p:par>
                                    <p:cTn id="472" presetID="11" presetClass="entr" presetSubtype="0" fill="hold" grpId="0" nodeType="afterEffect">
                                      <p:stCondLst>
                                        <p:cond delay="0"/>
                                      </p:stCondLst>
                                      <p:childTnLst>
                                        <p:set>
                                          <p:cBhvr>
                                            <p:cTn id="473" dur="1000">
                                              <p:stCondLst>
                                                <p:cond delay="0"/>
                                              </p:stCondLst>
                                            </p:cTn>
                                            <p:tgtEl>
                                              <p:spTgt spid="481"/>
                                            </p:tgtEl>
                                            <p:attrNameLst>
                                              <p:attrName>style.visibility</p:attrName>
                                            </p:attrNameLst>
                                          </p:cBhvr>
                                          <p:to>
                                            <p:strVal val="visible"/>
                                          </p:to>
                                        </p:set>
                                      </p:childTnLst>
                                    </p:cTn>
                                  </p:par>
                                </p:childTnLst>
                              </p:cTn>
                            </p:par>
                            <p:par>
                              <p:cTn id="474" fill="hold">
                                <p:stCondLst>
                                  <p:cond delay="147500"/>
                                </p:stCondLst>
                                <p:childTnLst>
                                  <p:par>
                                    <p:cTn id="475" presetID="11" presetClass="entr" presetSubtype="0" fill="hold" grpId="0" nodeType="afterEffect">
                                      <p:stCondLst>
                                        <p:cond delay="0"/>
                                      </p:stCondLst>
                                      <p:childTnLst>
                                        <p:set>
                                          <p:cBhvr>
                                            <p:cTn id="476" dur="1000">
                                              <p:stCondLst>
                                                <p:cond delay="0"/>
                                              </p:stCondLst>
                                            </p:cTn>
                                            <p:tgtEl>
                                              <p:spTgt spid="482"/>
                                            </p:tgtEl>
                                            <p:attrNameLst>
                                              <p:attrName>style.visibility</p:attrName>
                                            </p:attrNameLst>
                                          </p:cBhvr>
                                          <p:to>
                                            <p:strVal val="visible"/>
                                          </p:to>
                                        </p:set>
                                      </p:childTnLst>
                                    </p:cTn>
                                  </p:par>
                                </p:childTnLst>
                              </p:cTn>
                            </p:par>
                            <p:par>
                              <p:cTn id="477" fill="hold">
                                <p:stCondLst>
                                  <p:cond delay="148500"/>
                                </p:stCondLst>
                                <p:childTnLst>
                                  <p:par>
                                    <p:cTn id="478" presetID="11" presetClass="entr" presetSubtype="0" fill="hold" grpId="0" nodeType="afterEffect">
                                      <p:stCondLst>
                                        <p:cond delay="0"/>
                                      </p:stCondLst>
                                      <p:childTnLst>
                                        <p:set>
                                          <p:cBhvr>
                                            <p:cTn id="479" dur="1000">
                                              <p:stCondLst>
                                                <p:cond delay="0"/>
                                              </p:stCondLst>
                                            </p:cTn>
                                            <p:tgtEl>
                                              <p:spTgt spid="483"/>
                                            </p:tgtEl>
                                            <p:attrNameLst>
                                              <p:attrName>style.visibility</p:attrName>
                                            </p:attrNameLst>
                                          </p:cBhvr>
                                          <p:to>
                                            <p:strVal val="visible"/>
                                          </p:to>
                                        </p:set>
                                      </p:childTnLst>
                                    </p:cTn>
                                  </p:par>
                                </p:childTnLst>
                              </p:cTn>
                            </p:par>
                            <p:par>
                              <p:cTn id="480" fill="hold">
                                <p:stCondLst>
                                  <p:cond delay="149500"/>
                                </p:stCondLst>
                                <p:childTnLst>
                                  <p:par>
                                    <p:cTn id="481" presetID="11" presetClass="entr" presetSubtype="0" fill="hold" grpId="0" nodeType="afterEffect">
                                      <p:stCondLst>
                                        <p:cond delay="0"/>
                                      </p:stCondLst>
                                      <p:childTnLst>
                                        <p:set>
                                          <p:cBhvr>
                                            <p:cTn id="482" dur="1000">
                                              <p:stCondLst>
                                                <p:cond delay="0"/>
                                              </p:stCondLst>
                                            </p:cTn>
                                            <p:tgtEl>
                                              <p:spTgt spid="484"/>
                                            </p:tgtEl>
                                            <p:attrNameLst>
                                              <p:attrName>style.visibility</p:attrName>
                                            </p:attrNameLst>
                                          </p:cBhvr>
                                          <p:to>
                                            <p:strVal val="visible"/>
                                          </p:to>
                                        </p:set>
                                      </p:childTnLst>
                                    </p:cTn>
                                  </p:par>
                                </p:childTnLst>
                              </p:cTn>
                            </p:par>
                            <p:par>
                              <p:cTn id="483" fill="hold">
                                <p:stCondLst>
                                  <p:cond delay="150500"/>
                                </p:stCondLst>
                                <p:childTnLst>
                                  <p:par>
                                    <p:cTn id="484" presetID="11" presetClass="entr" presetSubtype="0" fill="hold" grpId="0" nodeType="afterEffect">
                                      <p:stCondLst>
                                        <p:cond delay="0"/>
                                      </p:stCondLst>
                                      <p:childTnLst>
                                        <p:set>
                                          <p:cBhvr>
                                            <p:cTn id="485" dur="1000">
                                              <p:stCondLst>
                                                <p:cond delay="0"/>
                                              </p:stCondLst>
                                            </p:cTn>
                                            <p:tgtEl>
                                              <p:spTgt spid="485"/>
                                            </p:tgtEl>
                                            <p:attrNameLst>
                                              <p:attrName>style.visibility</p:attrName>
                                            </p:attrNameLst>
                                          </p:cBhvr>
                                          <p:to>
                                            <p:strVal val="visible"/>
                                          </p:to>
                                        </p:set>
                                      </p:childTnLst>
                                    </p:cTn>
                                  </p:par>
                                </p:childTnLst>
                              </p:cTn>
                            </p:par>
                            <p:par>
                              <p:cTn id="486" fill="hold">
                                <p:stCondLst>
                                  <p:cond delay="151500"/>
                                </p:stCondLst>
                                <p:childTnLst>
                                  <p:par>
                                    <p:cTn id="487" presetID="11" presetClass="entr" presetSubtype="0" fill="hold" grpId="0" nodeType="afterEffect">
                                      <p:stCondLst>
                                        <p:cond delay="0"/>
                                      </p:stCondLst>
                                      <p:childTnLst>
                                        <p:set>
                                          <p:cBhvr>
                                            <p:cTn id="488" dur="1000">
                                              <p:stCondLst>
                                                <p:cond delay="0"/>
                                              </p:stCondLst>
                                            </p:cTn>
                                            <p:tgtEl>
                                              <p:spTgt spid="486"/>
                                            </p:tgtEl>
                                            <p:attrNameLst>
                                              <p:attrName>style.visibility</p:attrName>
                                            </p:attrNameLst>
                                          </p:cBhvr>
                                          <p:to>
                                            <p:strVal val="visible"/>
                                          </p:to>
                                        </p:set>
                                      </p:childTnLst>
                                    </p:cTn>
                                  </p:par>
                                </p:childTnLst>
                              </p:cTn>
                            </p:par>
                            <p:par>
                              <p:cTn id="489" fill="hold">
                                <p:stCondLst>
                                  <p:cond delay="152500"/>
                                </p:stCondLst>
                                <p:childTnLst>
                                  <p:par>
                                    <p:cTn id="490" presetID="11" presetClass="entr" presetSubtype="0" fill="hold" grpId="0" nodeType="afterEffect">
                                      <p:stCondLst>
                                        <p:cond delay="0"/>
                                      </p:stCondLst>
                                      <p:childTnLst>
                                        <p:set>
                                          <p:cBhvr>
                                            <p:cTn id="491" dur="1000">
                                              <p:stCondLst>
                                                <p:cond delay="0"/>
                                              </p:stCondLst>
                                            </p:cTn>
                                            <p:tgtEl>
                                              <p:spTgt spid="487"/>
                                            </p:tgtEl>
                                            <p:attrNameLst>
                                              <p:attrName>style.visibility</p:attrName>
                                            </p:attrNameLst>
                                          </p:cBhvr>
                                          <p:to>
                                            <p:strVal val="visible"/>
                                          </p:to>
                                        </p:set>
                                      </p:childTnLst>
                                    </p:cTn>
                                  </p:par>
                                </p:childTnLst>
                              </p:cTn>
                            </p:par>
                            <p:par>
                              <p:cTn id="492" fill="hold">
                                <p:stCondLst>
                                  <p:cond delay="153500"/>
                                </p:stCondLst>
                                <p:childTnLst>
                                  <p:par>
                                    <p:cTn id="493" presetID="11" presetClass="entr" presetSubtype="0" fill="hold" grpId="0" nodeType="afterEffect">
                                      <p:stCondLst>
                                        <p:cond delay="0"/>
                                      </p:stCondLst>
                                      <p:childTnLst>
                                        <p:set>
                                          <p:cBhvr>
                                            <p:cTn id="494" dur="1000">
                                              <p:stCondLst>
                                                <p:cond delay="0"/>
                                              </p:stCondLst>
                                            </p:cTn>
                                            <p:tgtEl>
                                              <p:spTgt spid="488"/>
                                            </p:tgtEl>
                                            <p:attrNameLst>
                                              <p:attrName>style.visibility</p:attrName>
                                            </p:attrNameLst>
                                          </p:cBhvr>
                                          <p:to>
                                            <p:strVal val="visible"/>
                                          </p:to>
                                        </p:set>
                                      </p:childTnLst>
                                    </p:cTn>
                                  </p:par>
                                </p:childTnLst>
                              </p:cTn>
                            </p:par>
                            <p:par>
                              <p:cTn id="495" fill="hold">
                                <p:stCondLst>
                                  <p:cond delay="154500"/>
                                </p:stCondLst>
                                <p:childTnLst>
                                  <p:par>
                                    <p:cTn id="496" presetID="11" presetClass="entr" presetSubtype="0" fill="hold" grpId="0" nodeType="afterEffect">
                                      <p:stCondLst>
                                        <p:cond delay="0"/>
                                      </p:stCondLst>
                                      <p:childTnLst>
                                        <p:set>
                                          <p:cBhvr>
                                            <p:cTn id="497" dur="1000">
                                              <p:stCondLst>
                                                <p:cond delay="0"/>
                                              </p:stCondLst>
                                            </p:cTn>
                                            <p:tgtEl>
                                              <p:spTgt spid="489"/>
                                            </p:tgtEl>
                                            <p:attrNameLst>
                                              <p:attrName>style.visibility</p:attrName>
                                            </p:attrNameLst>
                                          </p:cBhvr>
                                          <p:to>
                                            <p:strVal val="visible"/>
                                          </p:to>
                                        </p:set>
                                      </p:childTnLst>
                                    </p:cTn>
                                  </p:par>
                                </p:childTnLst>
                              </p:cTn>
                            </p:par>
                            <p:par>
                              <p:cTn id="498" fill="hold">
                                <p:stCondLst>
                                  <p:cond delay="155500"/>
                                </p:stCondLst>
                                <p:childTnLst>
                                  <p:par>
                                    <p:cTn id="499" presetID="11" presetClass="entr" presetSubtype="0" fill="hold" grpId="0" nodeType="afterEffect">
                                      <p:stCondLst>
                                        <p:cond delay="0"/>
                                      </p:stCondLst>
                                      <p:childTnLst>
                                        <p:set>
                                          <p:cBhvr>
                                            <p:cTn id="500" dur="1000">
                                              <p:stCondLst>
                                                <p:cond delay="0"/>
                                              </p:stCondLst>
                                            </p:cTn>
                                            <p:tgtEl>
                                              <p:spTgt spid="490"/>
                                            </p:tgtEl>
                                            <p:attrNameLst>
                                              <p:attrName>style.visibility</p:attrName>
                                            </p:attrNameLst>
                                          </p:cBhvr>
                                          <p:to>
                                            <p:strVal val="visible"/>
                                          </p:to>
                                        </p:set>
                                      </p:childTnLst>
                                    </p:cTn>
                                  </p:par>
                                </p:childTnLst>
                              </p:cTn>
                            </p:par>
                            <p:par>
                              <p:cTn id="501" fill="hold">
                                <p:stCondLst>
                                  <p:cond delay="156500"/>
                                </p:stCondLst>
                                <p:childTnLst>
                                  <p:par>
                                    <p:cTn id="502" presetID="11" presetClass="entr" presetSubtype="0" fill="hold" grpId="0" nodeType="afterEffect">
                                      <p:stCondLst>
                                        <p:cond delay="0"/>
                                      </p:stCondLst>
                                      <p:childTnLst>
                                        <p:set>
                                          <p:cBhvr>
                                            <p:cTn id="503" dur="1000">
                                              <p:stCondLst>
                                                <p:cond delay="0"/>
                                              </p:stCondLst>
                                            </p:cTn>
                                            <p:tgtEl>
                                              <p:spTgt spid="491"/>
                                            </p:tgtEl>
                                            <p:attrNameLst>
                                              <p:attrName>style.visibility</p:attrName>
                                            </p:attrNameLst>
                                          </p:cBhvr>
                                          <p:to>
                                            <p:strVal val="visible"/>
                                          </p:to>
                                        </p:set>
                                      </p:childTnLst>
                                    </p:cTn>
                                  </p:par>
                                </p:childTnLst>
                              </p:cTn>
                            </p:par>
                            <p:par>
                              <p:cTn id="504" fill="hold">
                                <p:stCondLst>
                                  <p:cond delay="157500"/>
                                </p:stCondLst>
                                <p:childTnLst>
                                  <p:par>
                                    <p:cTn id="505" presetID="11" presetClass="entr" presetSubtype="0" fill="hold" grpId="0" nodeType="afterEffect">
                                      <p:stCondLst>
                                        <p:cond delay="0"/>
                                      </p:stCondLst>
                                      <p:childTnLst>
                                        <p:set>
                                          <p:cBhvr>
                                            <p:cTn id="506" dur="1000">
                                              <p:stCondLst>
                                                <p:cond delay="0"/>
                                              </p:stCondLst>
                                            </p:cTn>
                                            <p:tgtEl>
                                              <p:spTgt spid="492"/>
                                            </p:tgtEl>
                                            <p:attrNameLst>
                                              <p:attrName>style.visibility</p:attrName>
                                            </p:attrNameLst>
                                          </p:cBhvr>
                                          <p:to>
                                            <p:strVal val="visible"/>
                                          </p:to>
                                        </p:set>
                                      </p:childTnLst>
                                    </p:cTn>
                                  </p:par>
                                </p:childTnLst>
                              </p:cTn>
                            </p:par>
                            <p:par>
                              <p:cTn id="507" fill="hold">
                                <p:stCondLst>
                                  <p:cond delay="158500"/>
                                </p:stCondLst>
                                <p:childTnLst>
                                  <p:par>
                                    <p:cTn id="508" presetID="11" presetClass="entr" presetSubtype="0" fill="hold" grpId="0" nodeType="afterEffect">
                                      <p:stCondLst>
                                        <p:cond delay="0"/>
                                      </p:stCondLst>
                                      <p:childTnLst>
                                        <p:set>
                                          <p:cBhvr>
                                            <p:cTn id="509" dur="1000">
                                              <p:stCondLst>
                                                <p:cond delay="0"/>
                                              </p:stCondLst>
                                            </p:cTn>
                                            <p:tgtEl>
                                              <p:spTgt spid="493"/>
                                            </p:tgtEl>
                                            <p:attrNameLst>
                                              <p:attrName>style.visibility</p:attrName>
                                            </p:attrNameLst>
                                          </p:cBhvr>
                                          <p:to>
                                            <p:strVal val="visible"/>
                                          </p:to>
                                        </p:set>
                                      </p:childTnLst>
                                    </p:cTn>
                                  </p:par>
                                </p:childTnLst>
                              </p:cTn>
                            </p:par>
                            <p:par>
                              <p:cTn id="510" fill="hold">
                                <p:stCondLst>
                                  <p:cond delay="159500"/>
                                </p:stCondLst>
                                <p:childTnLst>
                                  <p:par>
                                    <p:cTn id="511" presetID="11" presetClass="entr" presetSubtype="0" fill="hold" grpId="0" nodeType="afterEffect">
                                      <p:stCondLst>
                                        <p:cond delay="0"/>
                                      </p:stCondLst>
                                      <p:childTnLst>
                                        <p:set>
                                          <p:cBhvr>
                                            <p:cTn id="512" dur="1000">
                                              <p:stCondLst>
                                                <p:cond delay="0"/>
                                              </p:stCondLst>
                                            </p:cTn>
                                            <p:tgtEl>
                                              <p:spTgt spid="494"/>
                                            </p:tgtEl>
                                            <p:attrNameLst>
                                              <p:attrName>style.visibility</p:attrName>
                                            </p:attrNameLst>
                                          </p:cBhvr>
                                          <p:to>
                                            <p:strVal val="visible"/>
                                          </p:to>
                                        </p:set>
                                      </p:childTnLst>
                                    </p:cTn>
                                  </p:par>
                                </p:childTnLst>
                              </p:cTn>
                            </p:par>
                            <p:par>
                              <p:cTn id="513" fill="hold">
                                <p:stCondLst>
                                  <p:cond delay="160500"/>
                                </p:stCondLst>
                                <p:childTnLst>
                                  <p:par>
                                    <p:cTn id="514" presetID="11" presetClass="entr" presetSubtype="0" fill="hold" grpId="0" nodeType="afterEffect">
                                      <p:stCondLst>
                                        <p:cond delay="0"/>
                                      </p:stCondLst>
                                      <p:childTnLst>
                                        <p:set>
                                          <p:cBhvr>
                                            <p:cTn id="515" dur="1000">
                                              <p:stCondLst>
                                                <p:cond delay="0"/>
                                              </p:stCondLst>
                                            </p:cTn>
                                            <p:tgtEl>
                                              <p:spTgt spid="495"/>
                                            </p:tgtEl>
                                            <p:attrNameLst>
                                              <p:attrName>style.visibility</p:attrName>
                                            </p:attrNameLst>
                                          </p:cBhvr>
                                          <p:to>
                                            <p:strVal val="visible"/>
                                          </p:to>
                                        </p:set>
                                      </p:childTnLst>
                                    </p:cTn>
                                  </p:par>
                                </p:childTnLst>
                              </p:cTn>
                            </p:par>
                            <p:par>
                              <p:cTn id="516" fill="hold">
                                <p:stCondLst>
                                  <p:cond delay="161500"/>
                                </p:stCondLst>
                                <p:childTnLst>
                                  <p:par>
                                    <p:cTn id="517" presetID="11" presetClass="entr" presetSubtype="0" fill="hold" grpId="0" nodeType="afterEffect">
                                      <p:stCondLst>
                                        <p:cond delay="0"/>
                                      </p:stCondLst>
                                      <p:childTnLst>
                                        <p:set>
                                          <p:cBhvr>
                                            <p:cTn id="518" dur="1000">
                                              <p:stCondLst>
                                                <p:cond delay="0"/>
                                              </p:stCondLst>
                                            </p:cTn>
                                            <p:tgtEl>
                                              <p:spTgt spid="496"/>
                                            </p:tgtEl>
                                            <p:attrNameLst>
                                              <p:attrName>style.visibility</p:attrName>
                                            </p:attrNameLst>
                                          </p:cBhvr>
                                          <p:to>
                                            <p:strVal val="visible"/>
                                          </p:to>
                                        </p:set>
                                      </p:childTnLst>
                                    </p:cTn>
                                  </p:par>
                                </p:childTnLst>
                              </p:cTn>
                            </p:par>
                            <p:par>
                              <p:cTn id="519" fill="hold">
                                <p:stCondLst>
                                  <p:cond delay="162500"/>
                                </p:stCondLst>
                                <p:childTnLst>
                                  <p:par>
                                    <p:cTn id="520" presetID="11" presetClass="entr" presetSubtype="0" fill="hold" grpId="0" nodeType="afterEffect">
                                      <p:stCondLst>
                                        <p:cond delay="0"/>
                                      </p:stCondLst>
                                      <p:childTnLst>
                                        <p:set>
                                          <p:cBhvr>
                                            <p:cTn id="521" dur="1000">
                                              <p:stCondLst>
                                                <p:cond delay="0"/>
                                              </p:stCondLst>
                                            </p:cTn>
                                            <p:tgtEl>
                                              <p:spTgt spid="497"/>
                                            </p:tgtEl>
                                            <p:attrNameLst>
                                              <p:attrName>style.visibility</p:attrName>
                                            </p:attrNameLst>
                                          </p:cBhvr>
                                          <p:to>
                                            <p:strVal val="visible"/>
                                          </p:to>
                                        </p:set>
                                      </p:childTnLst>
                                    </p:cTn>
                                  </p:par>
                                </p:childTnLst>
                              </p:cTn>
                            </p:par>
                            <p:par>
                              <p:cTn id="522" fill="hold">
                                <p:stCondLst>
                                  <p:cond delay="163500"/>
                                </p:stCondLst>
                                <p:childTnLst>
                                  <p:par>
                                    <p:cTn id="523" presetID="11" presetClass="entr" presetSubtype="0" fill="hold" grpId="0" nodeType="afterEffect">
                                      <p:stCondLst>
                                        <p:cond delay="0"/>
                                      </p:stCondLst>
                                      <p:childTnLst>
                                        <p:set>
                                          <p:cBhvr>
                                            <p:cTn id="524" dur="1000">
                                              <p:stCondLst>
                                                <p:cond delay="0"/>
                                              </p:stCondLst>
                                            </p:cTn>
                                            <p:tgtEl>
                                              <p:spTgt spid="498"/>
                                            </p:tgtEl>
                                            <p:attrNameLst>
                                              <p:attrName>style.visibility</p:attrName>
                                            </p:attrNameLst>
                                          </p:cBhvr>
                                          <p:to>
                                            <p:strVal val="visible"/>
                                          </p:to>
                                        </p:set>
                                      </p:childTnLst>
                                    </p:cTn>
                                  </p:par>
                                </p:childTnLst>
                              </p:cTn>
                            </p:par>
                            <p:par>
                              <p:cTn id="525" fill="hold">
                                <p:stCondLst>
                                  <p:cond delay="164500"/>
                                </p:stCondLst>
                                <p:childTnLst>
                                  <p:par>
                                    <p:cTn id="526" presetID="11" presetClass="entr" presetSubtype="0" fill="hold" grpId="0" nodeType="afterEffect">
                                      <p:stCondLst>
                                        <p:cond delay="0"/>
                                      </p:stCondLst>
                                      <p:childTnLst>
                                        <p:set>
                                          <p:cBhvr>
                                            <p:cTn id="527" dur="1000">
                                              <p:stCondLst>
                                                <p:cond delay="0"/>
                                              </p:stCondLst>
                                            </p:cTn>
                                            <p:tgtEl>
                                              <p:spTgt spid="499"/>
                                            </p:tgtEl>
                                            <p:attrNameLst>
                                              <p:attrName>style.visibility</p:attrName>
                                            </p:attrNameLst>
                                          </p:cBhvr>
                                          <p:to>
                                            <p:strVal val="visible"/>
                                          </p:to>
                                        </p:set>
                                      </p:childTnLst>
                                    </p:cTn>
                                  </p:par>
                                </p:childTnLst>
                              </p:cTn>
                            </p:par>
                            <p:par>
                              <p:cTn id="528" fill="hold">
                                <p:stCondLst>
                                  <p:cond delay="165500"/>
                                </p:stCondLst>
                                <p:childTnLst>
                                  <p:par>
                                    <p:cTn id="529" presetID="11" presetClass="entr" presetSubtype="0" fill="hold" grpId="0" nodeType="afterEffect">
                                      <p:stCondLst>
                                        <p:cond delay="0"/>
                                      </p:stCondLst>
                                      <p:childTnLst>
                                        <p:set>
                                          <p:cBhvr>
                                            <p:cTn id="530" dur="1000">
                                              <p:stCondLst>
                                                <p:cond delay="0"/>
                                              </p:stCondLst>
                                            </p:cTn>
                                            <p:tgtEl>
                                              <p:spTgt spid="500"/>
                                            </p:tgtEl>
                                            <p:attrNameLst>
                                              <p:attrName>style.visibility</p:attrName>
                                            </p:attrNameLst>
                                          </p:cBhvr>
                                          <p:to>
                                            <p:strVal val="visible"/>
                                          </p:to>
                                        </p:set>
                                      </p:childTnLst>
                                    </p:cTn>
                                  </p:par>
                                </p:childTnLst>
                              </p:cTn>
                            </p:par>
                            <p:par>
                              <p:cTn id="531" fill="hold">
                                <p:stCondLst>
                                  <p:cond delay="166500"/>
                                </p:stCondLst>
                                <p:childTnLst>
                                  <p:par>
                                    <p:cTn id="532" presetID="11" presetClass="entr" presetSubtype="0" fill="hold" grpId="0" nodeType="afterEffect">
                                      <p:stCondLst>
                                        <p:cond delay="0"/>
                                      </p:stCondLst>
                                      <p:childTnLst>
                                        <p:set>
                                          <p:cBhvr>
                                            <p:cTn id="533" dur="1000">
                                              <p:stCondLst>
                                                <p:cond delay="0"/>
                                              </p:stCondLst>
                                            </p:cTn>
                                            <p:tgtEl>
                                              <p:spTgt spid="501"/>
                                            </p:tgtEl>
                                            <p:attrNameLst>
                                              <p:attrName>style.visibility</p:attrName>
                                            </p:attrNameLst>
                                          </p:cBhvr>
                                          <p:to>
                                            <p:strVal val="visible"/>
                                          </p:to>
                                        </p:set>
                                      </p:childTnLst>
                                    </p:cTn>
                                  </p:par>
                                </p:childTnLst>
                              </p:cTn>
                            </p:par>
                            <p:par>
                              <p:cTn id="534" fill="hold">
                                <p:stCondLst>
                                  <p:cond delay="167500"/>
                                </p:stCondLst>
                                <p:childTnLst>
                                  <p:par>
                                    <p:cTn id="535" presetID="11" presetClass="entr" presetSubtype="0" fill="hold" grpId="0" nodeType="afterEffect">
                                      <p:stCondLst>
                                        <p:cond delay="0"/>
                                      </p:stCondLst>
                                      <p:childTnLst>
                                        <p:set>
                                          <p:cBhvr>
                                            <p:cTn id="536" dur="1000">
                                              <p:stCondLst>
                                                <p:cond delay="0"/>
                                              </p:stCondLst>
                                            </p:cTn>
                                            <p:tgtEl>
                                              <p:spTgt spid="502"/>
                                            </p:tgtEl>
                                            <p:attrNameLst>
                                              <p:attrName>style.visibility</p:attrName>
                                            </p:attrNameLst>
                                          </p:cBhvr>
                                          <p:to>
                                            <p:strVal val="visible"/>
                                          </p:to>
                                        </p:set>
                                      </p:childTnLst>
                                    </p:cTn>
                                  </p:par>
                                </p:childTnLst>
                              </p:cTn>
                            </p:par>
                            <p:par>
                              <p:cTn id="537" fill="hold">
                                <p:stCondLst>
                                  <p:cond delay="168500"/>
                                </p:stCondLst>
                                <p:childTnLst>
                                  <p:par>
                                    <p:cTn id="538" presetID="11" presetClass="entr" presetSubtype="0" fill="hold" grpId="0" nodeType="afterEffect">
                                      <p:stCondLst>
                                        <p:cond delay="0"/>
                                      </p:stCondLst>
                                      <p:childTnLst>
                                        <p:set>
                                          <p:cBhvr>
                                            <p:cTn id="539" dur="1000">
                                              <p:stCondLst>
                                                <p:cond delay="0"/>
                                              </p:stCondLst>
                                            </p:cTn>
                                            <p:tgtEl>
                                              <p:spTgt spid="503"/>
                                            </p:tgtEl>
                                            <p:attrNameLst>
                                              <p:attrName>style.visibility</p:attrName>
                                            </p:attrNameLst>
                                          </p:cBhvr>
                                          <p:to>
                                            <p:strVal val="visible"/>
                                          </p:to>
                                        </p:set>
                                      </p:childTnLst>
                                    </p:cTn>
                                  </p:par>
                                </p:childTnLst>
                              </p:cTn>
                            </p:par>
                            <p:par>
                              <p:cTn id="540" fill="hold">
                                <p:stCondLst>
                                  <p:cond delay="169500"/>
                                </p:stCondLst>
                                <p:childTnLst>
                                  <p:par>
                                    <p:cTn id="541" presetID="11" presetClass="entr" presetSubtype="0" fill="hold" grpId="0" nodeType="afterEffect">
                                      <p:stCondLst>
                                        <p:cond delay="0"/>
                                      </p:stCondLst>
                                      <p:childTnLst>
                                        <p:set>
                                          <p:cBhvr>
                                            <p:cTn id="542" dur="1000">
                                              <p:stCondLst>
                                                <p:cond delay="0"/>
                                              </p:stCondLst>
                                            </p:cTn>
                                            <p:tgtEl>
                                              <p:spTgt spid="504"/>
                                            </p:tgtEl>
                                            <p:attrNameLst>
                                              <p:attrName>style.visibility</p:attrName>
                                            </p:attrNameLst>
                                          </p:cBhvr>
                                          <p:to>
                                            <p:strVal val="visible"/>
                                          </p:to>
                                        </p:set>
                                      </p:childTnLst>
                                    </p:cTn>
                                  </p:par>
                                </p:childTnLst>
                              </p:cTn>
                            </p:par>
                            <p:par>
                              <p:cTn id="543" fill="hold">
                                <p:stCondLst>
                                  <p:cond delay="170500"/>
                                </p:stCondLst>
                                <p:childTnLst>
                                  <p:par>
                                    <p:cTn id="544" presetID="11" presetClass="entr" presetSubtype="0" fill="hold" grpId="0" nodeType="afterEffect">
                                      <p:stCondLst>
                                        <p:cond delay="0"/>
                                      </p:stCondLst>
                                      <p:childTnLst>
                                        <p:set>
                                          <p:cBhvr>
                                            <p:cTn id="545" dur="1000">
                                              <p:stCondLst>
                                                <p:cond delay="0"/>
                                              </p:stCondLst>
                                            </p:cTn>
                                            <p:tgtEl>
                                              <p:spTgt spid="505"/>
                                            </p:tgtEl>
                                            <p:attrNameLst>
                                              <p:attrName>style.visibility</p:attrName>
                                            </p:attrNameLst>
                                          </p:cBhvr>
                                          <p:to>
                                            <p:strVal val="visible"/>
                                          </p:to>
                                        </p:set>
                                      </p:childTnLst>
                                    </p:cTn>
                                  </p:par>
                                </p:childTnLst>
                              </p:cTn>
                            </p:par>
                            <p:par>
                              <p:cTn id="546" fill="hold">
                                <p:stCondLst>
                                  <p:cond delay="171500"/>
                                </p:stCondLst>
                                <p:childTnLst>
                                  <p:par>
                                    <p:cTn id="547" presetID="11" presetClass="entr" presetSubtype="0" fill="hold" grpId="0" nodeType="afterEffect">
                                      <p:stCondLst>
                                        <p:cond delay="0"/>
                                      </p:stCondLst>
                                      <p:childTnLst>
                                        <p:set>
                                          <p:cBhvr>
                                            <p:cTn id="548" dur="1000">
                                              <p:stCondLst>
                                                <p:cond delay="0"/>
                                              </p:stCondLst>
                                            </p:cTn>
                                            <p:tgtEl>
                                              <p:spTgt spid="506"/>
                                            </p:tgtEl>
                                            <p:attrNameLst>
                                              <p:attrName>style.visibility</p:attrName>
                                            </p:attrNameLst>
                                          </p:cBhvr>
                                          <p:to>
                                            <p:strVal val="visible"/>
                                          </p:to>
                                        </p:set>
                                      </p:childTnLst>
                                    </p:cTn>
                                  </p:par>
                                </p:childTnLst>
                              </p:cTn>
                            </p:par>
                            <p:par>
                              <p:cTn id="549" fill="hold">
                                <p:stCondLst>
                                  <p:cond delay="172500"/>
                                </p:stCondLst>
                                <p:childTnLst>
                                  <p:par>
                                    <p:cTn id="550" presetID="11" presetClass="entr" presetSubtype="0" fill="hold" grpId="0" nodeType="afterEffect">
                                      <p:stCondLst>
                                        <p:cond delay="0"/>
                                      </p:stCondLst>
                                      <p:childTnLst>
                                        <p:set>
                                          <p:cBhvr>
                                            <p:cTn id="551" dur="1000">
                                              <p:stCondLst>
                                                <p:cond delay="0"/>
                                              </p:stCondLst>
                                            </p:cTn>
                                            <p:tgtEl>
                                              <p:spTgt spid="507"/>
                                            </p:tgtEl>
                                            <p:attrNameLst>
                                              <p:attrName>style.visibility</p:attrName>
                                            </p:attrNameLst>
                                          </p:cBhvr>
                                          <p:to>
                                            <p:strVal val="visible"/>
                                          </p:to>
                                        </p:set>
                                      </p:childTnLst>
                                    </p:cTn>
                                  </p:par>
                                </p:childTnLst>
                              </p:cTn>
                            </p:par>
                            <p:par>
                              <p:cTn id="552" fill="hold">
                                <p:stCondLst>
                                  <p:cond delay="173500"/>
                                </p:stCondLst>
                                <p:childTnLst>
                                  <p:par>
                                    <p:cTn id="553" presetID="11" presetClass="entr" presetSubtype="0" fill="hold" grpId="0" nodeType="afterEffect">
                                      <p:stCondLst>
                                        <p:cond delay="0"/>
                                      </p:stCondLst>
                                      <p:childTnLst>
                                        <p:set>
                                          <p:cBhvr>
                                            <p:cTn id="554" dur="1000">
                                              <p:stCondLst>
                                                <p:cond delay="0"/>
                                              </p:stCondLst>
                                            </p:cTn>
                                            <p:tgtEl>
                                              <p:spTgt spid="508"/>
                                            </p:tgtEl>
                                            <p:attrNameLst>
                                              <p:attrName>style.visibility</p:attrName>
                                            </p:attrNameLst>
                                          </p:cBhvr>
                                          <p:to>
                                            <p:strVal val="visible"/>
                                          </p:to>
                                        </p:set>
                                      </p:childTnLst>
                                    </p:cTn>
                                  </p:par>
                                </p:childTnLst>
                              </p:cTn>
                            </p:par>
                            <p:par>
                              <p:cTn id="555" fill="hold">
                                <p:stCondLst>
                                  <p:cond delay="174500"/>
                                </p:stCondLst>
                                <p:childTnLst>
                                  <p:par>
                                    <p:cTn id="556" presetID="11" presetClass="entr" presetSubtype="0" fill="hold" grpId="0" nodeType="afterEffect">
                                      <p:stCondLst>
                                        <p:cond delay="0"/>
                                      </p:stCondLst>
                                      <p:childTnLst>
                                        <p:set>
                                          <p:cBhvr>
                                            <p:cTn id="557" dur="1000">
                                              <p:stCondLst>
                                                <p:cond delay="0"/>
                                              </p:stCondLst>
                                            </p:cTn>
                                            <p:tgtEl>
                                              <p:spTgt spid="509"/>
                                            </p:tgtEl>
                                            <p:attrNameLst>
                                              <p:attrName>style.visibility</p:attrName>
                                            </p:attrNameLst>
                                          </p:cBhvr>
                                          <p:to>
                                            <p:strVal val="visible"/>
                                          </p:to>
                                        </p:set>
                                      </p:childTnLst>
                                    </p:cTn>
                                  </p:par>
                                </p:childTnLst>
                              </p:cTn>
                            </p:par>
                            <p:par>
                              <p:cTn id="558" fill="hold">
                                <p:stCondLst>
                                  <p:cond delay="175500"/>
                                </p:stCondLst>
                                <p:childTnLst>
                                  <p:par>
                                    <p:cTn id="559" presetID="11" presetClass="entr" presetSubtype="0" fill="hold" grpId="0" nodeType="afterEffect">
                                      <p:stCondLst>
                                        <p:cond delay="0"/>
                                      </p:stCondLst>
                                      <p:childTnLst>
                                        <p:set>
                                          <p:cBhvr>
                                            <p:cTn id="560" dur="1000">
                                              <p:stCondLst>
                                                <p:cond delay="0"/>
                                              </p:stCondLst>
                                            </p:cTn>
                                            <p:tgtEl>
                                              <p:spTgt spid="510"/>
                                            </p:tgtEl>
                                            <p:attrNameLst>
                                              <p:attrName>style.visibility</p:attrName>
                                            </p:attrNameLst>
                                          </p:cBhvr>
                                          <p:to>
                                            <p:strVal val="visible"/>
                                          </p:to>
                                        </p:set>
                                      </p:childTnLst>
                                    </p:cTn>
                                  </p:par>
                                </p:childTnLst>
                              </p:cTn>
                            </p:par>
                            <p:par>
                              <p:cTn id="561" fill="hold">
                                <p:stCondLst>
                                  <p:cond delay="176500"/>
                                </p:stCondLst>
                                <p:childTnLst>
                                  <p:par>
                                    <p:cTn id="562" presetID="11" presetClass="entr" presetSubtype="0" fill="hold" grpId="0" nodeType="afterEffect">
                                      <p:stCondLst>
                                        <p:cond delay="0"/>
                                      </p:stCondLst>
                                      <p:childTnLst>
                                        <p:set>
                                          <p:cBhvr>
                                            <p:cTn id="563" dur="1000">
                                              <p:stCondLst>
                                                <p:cond delay="0"/>
                                              </p:stCondLst>
                                            </p:cTn>
                                            <p:tgtEl>
                                              <p:spTgt spid="511"/>
                                            </p:tgtEl>
                                            <p:attrNameLst>
                                              <p:attrName>style.visibility</p:attrName>
                                            </p:attrNameLst>
                                          </p:cBhvr>
                                          <p:to>
                                            <p:strVal val="visible"/>
                                          </p:to>
                                        </p:set>
                                      </p:childTnLst>
                                    </p:cTn>
                                  </p:par>
                                </p:childTnLst>
                              </p:cTn>
                            </p:par>
                            <p:par>
                              <p:cTn id="564" fill="hold">
                                <p:stCondLst>
                                  <p:cond delay="177500"/>
                                </p:stCondLst>
                                <p:childTnLst>
                                  <p:par>
                                    <p:cTn id="565" presetID="11" presetClass="entr" presetSubtype="0" fill="hold" grpId="0" nodeType="afterEffect">
                                      <p:stCondLst>
                                        <p:cond delay="0"/>
                                      </p:stCondLst>
                                      <p:childTnLst>
                                        <p:set>
                                          <p:cBhvr>
                                            <p:cTn id="566" dur="1000">
                                              <p:stCondLst>
                                                <p:cond delay="0"/>
                                              </p:stCondLst>
                                            </p:cTn>
                                            <p:tgtEl>
                                              <p:spTgt spid="512"/>
                                            </p:tgtEl>
                                            <p:attrNameLst>
                                              <p:attrName>style.visibility</p:attrName>
                                            </p:attrNameLst>
                                          </p:cBhvr>
                                          <p:to>
                                            <p:strVal val="visible"/>
                                          </p:to>
                                        </p:set>
                                      </p:childTnLst>
                                    </p:cTn>
                                  </p:par>
                                </p:childTnLst>
                              </p:cTn>
                            </p:par>
                            <p:par>
                              <p:cTn id="567" fill="hold">
                                <p:stCondLst>
                                  <p:cond delay="178500"/>
                                </p:stCondLst>
                                <p:childTnLst>
                                  <p:par>
                                    <p:cTn id="568" presetID="11" presetClass="entr" presetSubtype="0" fill="hold" grpId="0" nodeType="afterEffect">
                                      <p:stCondLst>
                                        <p:cond delay="0"/>
                                      </p:stCondLst>
                                      <p:childTnLst>
                                        <p:set>
                                          <p:cBhvr>
                                            <p:cTn id="569" dur="1000">
                                              <p:stCondLst>
                                                <p:cond delay="0"/>
                                              </p:stCondLst>
                                            </p:cTn>
                                            <p:tgtEl>
                                              <p:spTgt spid="513"/>
                                            </p:tgtEl>
                                            <p:attrNameLst>
                                              <p:attrName>style.visibility</p:attrName>
                                            </p:attrNameLst>
                                          </p:cBhvr>
                                          <p:to>
                                            <p:strVal val="visible"/>
                                          </p:to>
                                        </p:set>
                                      </p:childTnLst>
                                    </p:cTn>
                                  </p:par>
                                </p:childTnLst>
                              </p:cTn>
                            </p:par>
                            <p:par>
                              <p:cTn id="570" fill="hold">
                                <p:stCondLst>
                                  <p:cond delay="179500"/>
                                </p:stCondLst>
                                <p:childTnLst>
                                  <p:par>
                                    <p:cTn id="571" presetID="11" presetClass="entr" presetSubtype="0" fill="hold" grpId="0" nodeType="afterEffect">
                                      <p:stCondLst>
                                        <p:cond delay="0"/>
                                      </p:stCondLst>
                                      <p:childTnLst>
                                        <p:set>
                                          <p:cBhvr>
                                            <p:cTn id="572" dur="1000">
                                              <p:stCondLst>
                                                <p:cond delay="0"/>
                                              </p:stCondLst>
                                            </p:cTn>
                                            <p:tgtEl>
                                              <p:spTgt spid="514"/>
                                            </p:tgtEl>
                                            <p:attrNameLst>
                                              <p:attrName>style.visibility</p:attrName>
                                            </p:attrNameLst>
                                          </p:cBhvr>
                                          <p:to>
                                            <p:strVal val="visible"/>
                                          </p:to>
                                        </p:set>
                                      </p:childTnLst>
                                    </p:cTn>
                                  </p:par>
                                </p:childTnLst>
                              </p:cTn>
                            </p:par>
                            <p:par>
                              <p:cTn id="573" fill="hold">
                                <p:stCondLst>
                                  <p:cond delay="180500"/>
                                </p:stCondLst>
                                <p:childTnLst>
                                  <p:par>
                                    <p:cTn id="574" presetID="11" presetClass="entr" presetSubtype="0" fill="hold" grpId="0" nodeType="afterEffect">
                                      <p:stCondLst>
                                        <p:cond delay="0"/>
                                      </p:stCondLst>
                                      <p:childTnLst>
                                        <p:set>
                                          <p:cBhvr>
                                            <p:cTn id="575" dur="1000">
                                              <p:stCondLst>
                                                <p:cond delay="0"/>
                                              </p:stCondLst>
                                            </p:cTn>
                                            <p:tgtEl>
                                              <p:spTgt spid="515"/>
                                            </p:tgtEl>
                                            <p:attrNameLst>
                                              <p:attrName>style.visibility</p:attrName>
                                            </p:attrNameLst>
                                          </p:cBhvr>
                                          <p:to>
                                            <p:strVal val="visible"/>
                                          </p:to>
                                        </p:set>
                                      </p:childTnLst>
                                    </p:cTn>
                                  </p:par>
                                </p:childTnLst>
                              </p:cTn>
                            </p:par>
                            <p:par>
                              <p:cTn id="576" fill="hold">
                                <p:stCondLst>
                                  <p:cond delay="181500"/>
                                </p:stCondLst>
                                <p:childTnLst>
                                  <p:par>
                                    <p:cTn id="577" presetID="11" presetClass="entr" presetSubtype="0" fill="hold" grpId="0" nodeType="afterEffect">
                                      <p:stCondLst>
                                        <p:cond delay="0"/>
                                      </p:stCondLst>
                                      <p:childTnLst>
                                        <p:set>
                                          <p:cBhvr>
                                            <p:cTn id="578" dur="1000">
                                              <p:stCondLst>
                                                <p:cond delay="0"/>
                                              </p:stCondLst>
                                            </p:cTn>
                                            <p:tgtEl>
                                              <p:spTgt spid="516"/>
                                            </p:tgtEl>
                                            <p:attrNameLst>
                                              <p:attrName>style.visibility</p:attrName>
                                            </p:attrNameLst>
                                          </p:cBhvr>
                                          <p:to>
                                            <p:strVal val="visible"/>
                                          </p:to>
                                        </p:set>
                                      </p:childTnLst>
                                    </p:cTn>
                                  </p:par>
                                </p:childTnLst>
                              </p:cTn>
                            </p:par>
                            <p:par>
                              <p:cTn id="579" fill="hold">
                                <p:stCondLst>
                                  <p:cond delay="182500"/>
                                </p:stCondLst>
                                <p:childTnLst>
                                  <p:par>
                                    <p:cTn id="580" presetID="11" presetClass="entr" presetSubtype="0" fill="hold" grpId="0" nodeType="afterEffect">
                                      <p:stCondLst>
                                        <p:cond delay="0"/>
                                      </p:stCondLst>
                                      <p:childTnLst>
                                        <p:set>
                                          <p:cBhvr>
                                            <p:cTn id="581" dur="1000">
                                              <p:stCondLst>
                                                <p:cond delay="0"/>
                                              </p:stCondLst>
                                            </p:cTn>
                                            <p:tgtEl>
                                              <p:spTgt spid="517"/>
                                            </p:tgtEl>
                                            <p:attrNameLst>
                                              <p:attrName>style.visibility</p:attrName>
                                            </p:attrNameLst>
                                          </p:cBhvr>
                                          <p:to>
                                            <p:strVal val="visible"/>
                                          </p:to>
                                        </p:set>
                                      </p:childTnLst>
                                    </p:cTn>
                                  </p:par>
                                </p:childTnLst>
                              </p:cTn>
                            </p:par>
                            <p:par>
                              <p:cTn id="582" fill="hold">
                                <p:stCondLst>
                                  <p:cond delay="183500"/>
                                </p:stCondLst>
                                <p:childTnLst>
                                  <p:par>
                                    <p:cTn id="583" presetID="11" presetClass="entr" presetSubtype="0" fill="hold" grpId="0" nodeType="afterEffect">
                                      <p:stCondLst>
                                        <p:cond delay="0"/>
                                      </p:stCondLst>
                                      <p:childTnLst>
                                        <p:set>
                                          <p:cBhvr>
                                            <p:cTn id="584" dur="1000">
                                              <p:stCondLst>
                                                <p:cond delay="0"/>
                                              </p:stCondLst>
                                            </p:cTn>
                                            <p:tgtEl>
                                              <p:spTgt spid="518"/>
                                            </p:tgtEl>
                                            <p:attrNameLst>
                                              <p:attrName>style.visibility</p:attrName>
                                            </p:attrNameLst>
                                          </p:cBhvr>
                                          <p:to>
                                            <p:strVal val="visible"/>
                                          </p:to>
                                        </p:set>
                                      </p:childTnLst>
                                    </p:cTn>
                                  </p:par>
                                </p:childTnLst>
                              </p:cTn>
                            </p:par>
                            <p:par>
                              <p:cTn id="585" fill="hold">
                                <p:stCondLst>
                                  <p:cond delay="184500"/>
                                </p:stCondLst>
                                <p:childTnLst>
                                  <p:par>
                                    <p:cTn id="586" presetID="11" presetClass="entr" presetSubtype="0" fill="hold" grpId="0" nodeType="afterEffect">
                                      <p:stCondLst>
                                        <p:cond delay="0"/>
                                      </p:stCondLst>
                                      <p:childTnLst>
                                        <p:set>
                                          <p:cBhvr>
                                            <p:cTn id="587" dur="1000">
                                              <p:stCondLst>
                                                <p:cond delay="0"/>
                                              </p:stCondLst>
                                            </p:cTn>
                                            <p:tgtEl>
                                              <p:spTgt spid="519"/>
                                            </p:tgtEl>
                                            <p:attrNameLst>
                                              <p:attrName>style.visibility</p:attrName>
                                            </p:attrNameLst>
                                          </p:cBhvr>
                                          <p:to>
                                            <p:strVal val="visible"/>
                                          </p:to>
                                        </p:set>
                                      </p:childTnLst>
                                    </p:cTn>
                                  </p:par>
                                </p:childTnLst>
                              </p:cTn>
                            </p:par>
                            <p:par>
                              <p:cTn id="588" fill="hold">
                                <p:stCondLst>
                                  <p:cond delay="185500"/>
                                </p:stCondLst>
                                <p:childTnLst>
                                  <p:par>
                                    <p:cTn id="589" presetID="11" presetClass="entr" presetSubtype="0" fill="hold" grpId="0" nodeType="afterEffect">
                                      <p:stCondLst>
                                        <p:cond delay="0"/>
                                      </p:stCondLst>
                                      <p:childTnLst>
                                        <p:set>
                                          <p:cBhvr>
                                            <p:cTn id="590" dur="1000">
                                              <p:stCondLst>
                                                <p:cond delay="0"/>
                                              </p:stCondLst>
                                            </p:cTn>
                                            <p:tgtEl>
                                              <p:spTgt spid="520"/>
                                            </p:tgtEl>
                                            <p:attrNameLst>
                                              <p:attrName>style.visibility</p:attrName>
                                            </p:attrNameLst>
                                          </p:cBhvr>
                                          <p:to>
                                            <p:strVal val="visible"/>
                                          </p:to>
                                        </p:set>
                                      </p:childTnLst>
                                    </p:cTn>
                                  </p:par>
                                </p:childTnLst>
                              </p:cTn>
                            </p:par>
                            <p:par>
                              <p:cTn id="591" fill="hold">
                                <p:stCondLst>
                                  <p:cond delay="186500"/>
                                </p:stCondLst>
                                <p:childTnLst>
                                  <p:par>
                                    <p:cTn id="592" presetID="11" presetClass="entr" presetSubtype="0" fill="hold" grpId="0" nodeType="afterEffect">
                                      <p:stCondLst>
                                        <p:cond delay="0"/>
                                      </p:stCondLst>
                                      <p:childTnLst>
                                        <p:set>
                                          <p:cBhvr>
                                            <p:cTn id="593" dur="1000">
                                              <p:stCondLst>
                                                <p:cond delay="0"/>
                                              </p:stCondLst>
                                            </p:cTn>
                                            <p:tgtEl>
                                              <p:spTgt spid="521"/>
                                            </p:tgtEl>
                                            <p:attrNameLst>
                                              <p:attrName>style.visibility</p:attrName>
                                            </p:attrNameLst>
                                          </p:cBhvr>
                                          <p:to>
                                            <p:strVal val="visible"/>
                                          </p:to>
                                        </p:set>
                                      </p:childTnLst>
                                    </p:cTn>
                                  </p:par>
                                </p:childTnLst>
                              </p:cTn>
                            </p:par>
                            <p:par>
                              <p:cTn id="594" fill="hold">
                                <p:stCondLst>
                                  <p:cond delay="187500"/>
                                </p:stCondLst>
                                <p:childTnLst>
                                  <p:par>
                                    <p:cTn id="595" presetID="11" presetClass="entr" presetSubtype="0" fill="hold" grpId="0" nodeType="afterEffect">
                                      <p:stCondLst>
                                        <p:cond delay="0"/>
                                      </p:stCondLst>
                                      <p:childTnLst>
                                        <p:set>
                                          <p:cBhvr>
                                            <p:cTn id="596" dur="1000">
                                              <p:stCondLst>
                                                <p:cond delay="0"/>
                                              </p:stCondLst>
                                            </p:cTn>
                                            <p:tgtEl>
                                              <p:spTgt spid="522"/>
                                            </p:tgtEl>
                                            <p:attrNameLst>
                                              <p:attrName>style.visibility</p:attrName>
                                            </p:attrNameLst>
                                          </p:cBhvr>
                                          <p:to>
                                            <p:strVal val="visible"/>
                                          </p:to>
                                        </p:set>
                                      </p:childTnLst>
                                    </p:cTn>
                                  </p:par>
                                </p:childTnLst>
                              </p:cTn>
                            </p:par>
                            <p:par>
                              <p:cTn id="597" fill="hold">
                                <p:stCondLst>
                                  <p:cond delay="188500"/>
                                </p:stCondLst>
                                <p:childTnLst>
                                  <p:par>
                                    <p:cTn id="598" presetID="11" presetClass="entr" presetSubtype="0" fill="hold" grpId="0" nodeType="afterEffect">
                                      <p:stCondLst>
                                        <p:cond delay="0"/>
                                      </p:stCondLst>
                                      <p:childTnLst>
                                        <p:set>
                                          <p:cBhvr>
                                            <p:cTn id="599" dur="1000">
                                              <p:stCondLst>
                                                <p:cond delay="0"/>
                                              </p:stCondLst>
                                            </p:cTn>
                                            <p:tgtEl>
                                              <p:spTgt spid="523"/>
                                            </p:tgtEl>
                                            <p:attrNameLst>
                                              <p:attrName>style.visibility</p:attrName>
                                            </p:attrNameLst>
                                          </p:cBhvr>
                                          <p:to>
                                            <p:strVal val="visible"/>
                                          </p:to>
                                        </p:set>
                                      </p:childTnLst>
                                    </p:cTn>
                                  </p:par>
                                </p:childTnLst>
                              </p:cTn>
                            </p:par>
                            <p:par>
                              <p:cTn id="600" fill="hold">
                                <p:stCondLst>
                                  <p:cond delay="189500"/>
                                </p:stCondLst>
                                <p:childTnLst>
                                  <p:par>
                                    <p:cTn id="601" presetID="11" presetClass="entr" presetSubtype="0" fill="hold" grpId="0" nodeType="afterEffect">
                                      <p:stCondLst>
                                        <p:cond delay="0"/>
                                      </p:stCondLst>
                                      <p:childTnLst>
                                        <p:set>
                                          <p:cBhvr>
                                            <p:cTn id="602" dur="1000">
                                              <p:stCondLst>
                                                <p:cond delay="0"/>
                                              </p:stCondLst>
                                            </p:cTn>
                                            <p:tgtEl>
                                              <p:spTgt spid="524"/>
                                            </p:tgtEl>
                                            <p:attrNameLst>
                                              <p:attrName>style.visibility</p:attrName>
                                            </p:attrNameLst>
                                          </p:cBhvr>
                                          <p:to>
                                            <p:strVal val="visible"/>
                                          </p:to>
                                        </p:set>
                                      </p:childTnLst>
                                    </p:cTn>
                                  </p:par>
                                </p:childTnLst>
                              </p:cTn>
                            </p:par>
                            <p:par>
                              <p:cTn id="603" fill="hold">
                                <p:stCondLst>
                                  <p:cond delay="190500"/>
                                </p:stCondLst>
                                <p:childTnLst>
                                  <p:par>
                                    <p:cTn id="604" presetID="11" presetClass="entr" presetSubtype="0" fill="hold" grpId="0" nodeType="afterEffect">
                                      <p:stCondLst>
                                        <p:cond delay="0"/>
                                      </p:stCondLst>
                                      <p:childTnLst>
                                        <p:set>
                                          <p:cBhvr>
                                            <p:cTn id="605" dur="1000">
                                              <p:stCondLst>
                                                <p:cond delay="0"/>
                                              </p:stCondLst>
                                            </p:cTn>
                                            <p:tgtEl>
                                              <p:spTgt spid="525"/>
                                            </p:tgtEl>
                                            <p:attrNameLst>
                                              <p:attrName>style.visibility</p:attrName>
                                            </p:attrNameLst>
                                          </p:cBhvr>
                                          <p:to>
                                            <p:strVal val="visible"/>
                                          </p:to>
                                        </p:set>
                                      </p:childTnLst>
                                    </p:cTn>
                                  </p:par>
                                </p:childTnLst>
                              </p:cTn>
                            </p:par>
                            <p:par>
                              <p:cTn id="606" fill="hold">
                                <p:stCondLst>
                                  <p:cond delay="191500"/>
                                </p:stCondLst>
                                <p:childTnLst>
                                  <p:par>
                                    <p:cTn id="607" presetID="11" presetClass="entr" presetSubtype="0" fill="hold" grpId="0" nodeType="afterEffect">
                                      <p:stCondLst>
                                        <p:cond delay="0"/>
                                      </p:stCondLst>
                                      <p:childTnLst>
                                        <p:set>
                                          <p:cBhvr>
                                            <p:cTn id="608" dur="1000">
                                              <p:stCondLst>
                                                <p:cond delay="0"/>
                                              </p:stCondLst>
                                            </p:cTn>
                                            <p:tgtEl>
                                              <p:spTgt spid="526"/>
                                            </p:tgtEl>
                                            <p:attrNameLst>
                                              <p:attrName>style.visibility</p:attrName>
                                            </p:attrNameLst>
                                          </p:cBhvr>
                                          <p:to>
                                            <p:strVal val="visible"/>
                                          </p:to>
                                        </p:set>
                                      </p:childTnLst>
                                    </p:cTn>
                                  </p:par>
                                </p:childTnLst>
                              </p:cTn>
                            </p:par>
                            <p:par>
                              <p:cTn id="609" fill="hold">
                                <p:stCondLst>
                                  <p:cond delay="192500"/>
                                </p:stCondLst>
                                <p:childTnLst>
                                  <p:par>
                                    <p:cTn id="610" presetID="11" presetClass="entr" presetSubtype="0" fill="hold" grpId="0" nodeType="afterEffect">
                                      <p:stCondLst>
                                        <p:cond delay="0"/>
                                      </p:stCondLst>
                                      <p:childTnLst>
                                        <p:set>
                                          <p:cBhvr>
                                            <p:cTn id="611" dur="1000">
                                              <p:stCondLst>
                                                <p:cond delay="0"/>
                                              </p:stCondLst>
                                            </p:cTn>
                                            <p:tgtEl>
                                              <p:spTgt spid="527"/>
                                            </p:tgtEl>
                                            <p:attrNameLst>
                                              <p:attrName>style.visibility</p:attrName>
                                            </p:attrNameLst>
                                          </p:cBhvr>
                                          <p:to>
                                            <p:strVal val="visible"/>
                                          </p:to>
                                        </p:set>
                                      </p:childTnLst>
                                    </p:cTn>
                                  </p:par>
                                </p:childTnLst>
                              </p:cTn>
                            </p:par>
                            <p:par>
                              <p:cTn id="612" fill="hold">
                                <p:stCondLst>
                                  <p:cond delay="193500"/>
                                </p:stCondLst>
                                <p:childTnLst>
                                  <p:par>
                                    <p:cTn id="613" presetID="11" presetClass="entr" presetSubtype="0" fill="hold" grpId="0" nodeType="afterEffect">
                                      <p:stCondLst>
                                        <p:cond delay="0"/>
                                      </p:stCondLst>
                                      <p:childTnLst>
                                        <p:set>
                                          <p:cBhvr>
                                            <p:cTn id="614" dur="1000">
                                              <p:stCondLst>
                                                <p:cond delay="0"/>
                                              </p:stCondLst>
                                            </p:cTn>
                                            <p:tgtEl>
                                              <p:spTgt spid="528"/>
                                            </p:tgtEl>
                                            <p:attrNameLst>
                                              <p:attrName>style.visibility</p:attrName>
                                            </p:attrNameLst>
                                          </p:cBhvr>
                                          <p:to>
                                            <p:strVal val="visible"/>
                                          </p:to>
                                        </p:set>
                                      </p:childTnLst>
                                    </p:cTn>
                                  </p:par>
                                </p:childTnLst>
                              </p:cTn>
                            </p:par>
                            <p:par>
                              <p:cTn id="615" fill="hold">
                                <p:stCondLst>
                                  <p:cond delay="194500"/>
                                </p:stCondLst>
                                <p:childTnLst>
                                  <p:par>
                                    <p:cTn id="616" presetID="11" presetClass="entr" presetSubtype="0" fill="hold" grpId="0" nodeType="afterEffect">
                                      <p:stCondLst>
                                        <p:cond delay="0"/>
                                      </p:stCondLst>
                                      <p:childTnLst>
                                        <p:set>
                                          <p:cBhvr>
                                            <p:cTn id="617" dur="1000">
                                              <p:stCondLst>
                                                <p:cond delay="0"/>
                                              </p:stCondLst>
                                            </p:cTn>
                                            <p:tgtEl>
                                              <p:spTgt spid="529"/>
                                            </p:tgtEl>
                                            <p:attrNameLst>
                                              <p:attrName>style.visibility</p:attrName>
                                            </p:attrNameLst>
                                          </p:cBhvr>
                                          <p:to>
                                            <p:strVal val="visible"/>
                                          </p:to>
                                        </p:set>
                                      </p:childTnLst>
                                    </p:cTn>
                                  </p:par>
                                </p:childTnLst>
                              </p:cTn>
                            </p:par>
                            <p:par>
                              <p:cTn id="618" fill="hold">
                                <p:stCondLst>
                                  <p:cond delay="195500"/>
                                </p:stCondLst>
                                <p:childTnLst>
                                  <p:par>
                                    <p:cTn id="619" presetID="11" presetClass="entr" presetSubtype="0" fill="hold" grpId="0" nodeType="afterEffect">
                                      <p:stCondLst>
                                        <p:cond delay="0"/>
                                      </p:stCondLst>
                                      <p:childTnLst>
                                        <p:set>
                                          <p:cBhvr>
                                            <p:cTn id="620" dur="1000">
                                              <p:stCondLst>
                                                <p:cond delay="0"/>
                                              </p:stCondLst>
                                            </p:cTn>
                                            <p:tgtEl>
                                              <p:spTgt spid="530"/>
                                            </p:tgtEl>
                                            <p:attrNameLst>
                                              <p:attrName>style.visibility</p:attrName>
                                            </p:attrNameLst>
                                          </p:cBhvr>
                                          <p:to>
                                            <p:strVal val="visible"/>
                                          </p:to>
                                        </p:set>
                                      </p:childTnLst>
                                    </p:cTn>
                                  </p:par>
                                </p:childTnLst>
                              </p:cTn>
                            </p:par>
                            <p:par>
                              <p:cTn id="621" fill="hold">
                                <p:stCondLst>
                                  <p:cond delay="196500"/>
                                </p:stCondLst>
                                <p:childTnLst>
                                  <p:par>
                                    <p:cTn id="622" presetID="11" presetClass="entr" presetSubtype="0" fill="hold" grpId="0" nodeType="afterEffect">
                                      <p:stCondLst>
                                        <p:cond delay="0"/>
                                      </p:stCondLst>
                                      <p:childTnLst>
                                        <p:set>
                                          <p:cBhvr>
                                            <p:cTn id="623" dur="1000">
                                              <p:stCondLst>
                                                <p:cond delay="0"/>
                                              </p:stCondLst>
                                            </p:cTn>
                                            <p:tgtEl>
                                              <p:spTgt spid="531"/>
                                            </p:tgtEl>
                                            <p:attrNameLst>
                                              <p:attrName>style.visibility</p:attrName>
                                            </p:attrNameLst>
                                          </p:cBhvr>
                                          <p:to>
                                            <p:strVal val="visible"/>
                                          </p:to>
                                        </p:set>
                                      </p:childTnLst>
                                    </p:cTn>
                                  </p:par>
                                </p:childTnLst>
                              </p:cTn>
                            </p:par>
                            <p:par>
                              <p:cTn id="624" fill="hold">
                                <p:stCondLst>
                                  <p:cond delay="197500"/>
                                </p:stCondLst>
                                <p:childTnLst>
                                  <p:par>
                                    <p:cTn id="625" presetID="11" presetClass="entr" presetSubtype="0" fill="hold" grpId="0" nodeType="afterEffect">
                                      <p:stCondLst>
                                        <p:cond delay="0"/>
                                      </p:stCondLst>
                                      <p:childTnLst>
                                        <p:set>
                                          <p:cBhvr>
                                            <p:cTn id="626" dur="1000">
                                              <p:stCondLst>
                                                <p:cond delay="0"/>
                                              </p:stCondLst>
                                            </p:cTn>
                                            <p:tgtEl>
                                              <p:spTgt spid="532"/>
                                            </p:tgtEl>
                                            <p:attrNameLst>
                                              <p:attrName>style.visibility</p:attrName>
                                            </p:attrNameLst>
                                          </p:cBhvr>
                                          <p:to>
                                            <p:strVal val="visible"/>
                                          </p:to>
                                        </p:set>
                                      </p:childTnLst>
                                    </p:cTn>
                                  </p:par>
                                </p:childTnLst>
                              </p:cTn>
                            </p:par>
                            <p:par>
                              <p:cTn id="627" fill="hold">
                                <p:stCondLst>
                                  <p:cond delay="198500"/>
                                </p:stCondLst>
                                <p:childTnLst>
                                  <p:par>
                                    <p:cTn id="628" presetID="11" presetClass="entr" presetSubtype="0" fill="hold" grpId="0" nodeType="afterEffect">
                                      <p:stCondLst>
                                        <p:cond delay="0"/>
                                      </p:stCondLst>
                                      <p:childTnLst>
                                        <p:set>
                                          <p:cBhvr>
                                            <p:cTn id="629" dur="1000">
                                              <p:stCondLst>
                                                <p:cond delay="0"/>
                                              </p:stCondLst>
                                            </p:cTn>
                                            <p:tgtEl>
                                              <p:spTgt spid="533"/>
                                            </p:tgtEl>
                                            <p:attrNameLst>
                                              <p:attrName>style.visibility</p:attrName>
                                            </p:attrNameLst>
                                          </p:cBhvr>
                                          <p:to>
                                            <p:strVal val="visible"/>
                                          </p:to>
                                        </p:set>
                                      </p:childTnLst>
                                    </p:cTn>
                                  </p:par>
                                </p:childTnLst>
                              </p:cTn>
                            </p:par>
                            <p:par>
                              <p:cTn id="630" fill="hold">
                                <p:stCondLst>
                                  <p:cond delay="199500"/>
                                </p:stCondLst>
                                <p:childTnLst>
                                  <p:par>
                                    <p:cTn id="631" presetID="11" presetClass="entr" presetSubtype="0" fill="hold" grpId="0" nodeType="afterEffect">
                                      <p:stCondLst>
                                        <p:cond delay="0"/>
                                      </p:stCondLst>
                                      <p:childTnLst>
                                        <p:set>
                                          <p:cBhvr>
                                            <p:cTn id="632" dur="1000">
                                              <p:stCondLst>
                                                <p:cond delay="0"/>
                                              </p:stCondLst>
                                            </p:cTn>
                                            <p:tgtEl>
                                              <p:spTgt spid="534"/>
                                            </p:tgtEl>
                                            <p:attrNameLst>
                                              <p:attrName>style.visibility</p:attrName>
                                            </p:attrNameLst>
                                          </p:cBhvr>
                                          <p:to>
                                            <p:strVal val="visible"/>
                                          </p:to>
                                        </p:set>
                                      </p:childTnLst>
                                    </p:cTn>
                                  </p:par>
                                </p:childTnLst>
                              </p:cTn>
                            </p:par>
                            <p:par>
                              <p:cTn id="633" fill="hold">
                                <p:stCondLst>
                                  <p:cond delay="200500"/>
                                </p:stCondLst>
                                <p:childTnLst>
                                  <p:par>
                                    <p:cTn id="634" presetID="11" presetClass="entr" presetSubtype="0" fill="hold" grpId="0" nodeType="afterEffect">
                                      <p:stCondLst>
                                        <p:cond delay="0"/>
                                      </p:stCondLst>
                                      <p:childTnLst>
                                        <p:set>
                                          <p:cBhvr>
                                            <p:cTn id="635" dur="1000">
                                              <p:stCondLst>
                                                <p:cond delay="0"/>
                                              </p:stCondLst>
                                            </p:cTn>
                                            <p:tgtEl>
                                              <p:spTgt spid="535"/>
                                            </p:tgtEl>
                                            <p:attrNameLst>
                                              <p:attrName>style.visibility</p:attrName>
                                            </p:attrNameLst>
                                          </p:cBhvr>
                                          <p:to>
                                            <p:strVal val="visible"/>
                                          </p:to>
                                        </p:set>
                                      </p:childTnLst>
                                    </p:cTn>
                                  </p:par>
                                </p:childTnLst>
                              </p:cTn>
                            </p:par>
                            <p:par>
                              <p:cTn id="636" fill="hold">
                                <p:stCondLst>
                                  <p:cond delay="201500"/>
                                </p:stCondLst>
                                <p:childTnLst>
                                  <p:par>
                                    <p:cTn id="637" presetID="11" presetClass="entr" presetSubtype="0" fill="hold" grpId="0" nodeType="afterEffect">
                                      <p:stCondLst>
                                        <p:cond delay="0"/>
                                      </p:stCondLst>
                                      <p:childTnLst>
                                        <p:set>
                                          <p:cBhvr>
                                            <p:cTn id="638" dur="1000">
                                              <p:stCondLst>
                                                <p:cond delay="0"/>
                                              </p:stCondLst>
                                            </p:cTn>
                                            <p:tgtEl>
                                              <p:spTgt spid="536"/>
                                            </p:tgtEl>
                                            <p:attrNameLst>
                                              <p:attrName>style.visibility</p:attrName>
                                            </p:attrNameLst>
                                          </p:cBhvr>
                                          <p:to>
                                            <p:strVal val="visible"/>
                                          </p:to>
                                        </p:set>
                                      </p:childTnLst>
                                    </p:cTn>
                                  </p:par>
                                </p:childTnLst>
                              </p:cTn>
                            </p:par>
                            <p:par>
                              <p:cTn id="639" fill="hold">
                                <p:stCondLst>
                                  <p:cond delay="202500"/>
                                </p:stCondLst>
                                <p:childTnLst>
                                  <p:par>
                                    <p:cTn id="640" presetID="11" presetClass="entr" presetSubtype="0" fill="hold" grpId="0" nodeType="afterEffect">
                                      <p:stCondLst>
                                        <p:cond delay="0"/>
                                      </p:stCondLst>
                                      <p:childTnLst>
                                        <p:set>
                                          <p:cBhvr>
                                            <p:cTn id="641" dur="1000">
                                              <p:stCondLst>
                                                <p:cond delay="0"/>
                                              </p:stCondLst>
                                            </p:cTn>
                                            <p:tgtEl>
                                              <p:spTgt spid="537"/>
                                            </p:tgtEl>
                                            <p:attrNameLst>
                                              <p:attrName>style.visibility</p:attrName>
                                            </p:attrNameLst>
                                          </p:cBhvr>
                                          <p:to>
                                            <p:strVal val="visible"/>
                                          </p:to>
                                        </p:set>
                                      </p:childTnLst>
                                    </p:cTn>
                                  </p:par>
                                </p:childTnLst>
                              </p:cTn>
                            </p:par>
                            <p:par>
                              <p:cTn id="642" fill="hold">
                                <p:stCondLst>
                                  <p:cond delay="203500"/>
                                </p:stCondLst>
                                <p:childTnLst>
                                  <p:par>
                                    <p:cTn id="643" presetID="11" presetClass="entr" presetSubtype="0" fill="hold" grpId="0" nodeType="afterEffect">
                                      <p:stCondLst>
                                        <p:cond delay="0"/>
                                      </p:stCondLst>
                                      <p:childTnLst>
                                        <p:set>
                                          <p:cBhvr>
                                            <p:cTn id="644" dur="1000">
                                              <p:stCondLst>
                                                <p:cond delay="0"/>
                                              </p:stCondLst>
                                            </p:cTn>
                                            <p:tgtEl>
                                              <p:spTgt spid="538"/>
                                            </p:tgtEl>
                                            <p:attrNameLst>
                                              <p:attrName>style.visibility</p:attrName>
                                            </p:attrNameLst>
                                          </p:cBhvr>
                                          <p:to>
                                            <p:strVal val="visible"/>
                                          </p:to>
                                        </p:set>
                                      </p:childTnLst>
                                    </p:cTn>
                                  </p:par>
                                </p:childTnLst>
                              </p:cTn>
                            </p:par>
                            <p:par>
                              <p:cTn id="645" fill="hold">
                                <p:stCondLst>
                                  <p:cond delay="204500"/>
                                </p:stCondLst>
                                <p:childTnLst>
                                  <p:par>
                                    <p:cTn id="646" presetID="11" presetClass="entr" presetSubtype="0" fill="hold" grpId="0" nodeType="afterEffect">
                                      <p:stCondLst>
                                        <p:cond delay="0"/>
                                      </p:stCondLst>
                                      <p:childTnLst>
                                        <p:set>
                                          <p:cBhvr>
                                            <p:cTn id="647" dur="1000">
                                              <p:stCondLst>
                                                <p:cond delay="0"/>
                                              </p:stCondLst>
                                            </p:cTn>
                                            <p:tgtEl>
                                              <p:spTgt spid="539"/>
                                            </p:tgtEl>
                                            <p:attrNameLst>
                                              <p:attrName>style.visibility</p:attrName>
                                            </p:attrNameLst>
                                          </p:cBhvr>
                                          <p:to>
                                            <p:strVal val="visible"/>
                                          </p:to>
                                        </p:set>
                                      </p:childTnLst>
                                    </p:cTn>
                                  </p:par>
                                </p:childTnLst>
                              </p:cTn>
                            </p:par>
                            <p:par>
                              <p:cTn id="648" fill="hold">
                                <p:stCondLst>
                                  <p:cond delay="205500"/>
                                </p:stCondLst>
                                <p:childTnLst>
                                  <p:par>
                                    <p:cTn id="649" presetID="11" presetClass="entr" presetSubtype="0" fill="hold" grpId="0" nodeType="afterEffect">
                                      <p:stCondLst>
                                        <p:cond delay="0"/>
                                      </p:stCondLst>
                                      <p:childTnLst>
                                        <p:set>
                                          <p:cBhvr>
                                            <p:cTn id="650" dur="1000">
                                              <p:stCondLst>
                                                <p:cond delay="0"/>
                                              </p:stCondLst>
                                            </p:cTn>
                                            <p:tgtEl>
                                              <p:spTgt spid="540"/>
                                            </p:tgtEl>
                                            <p:attrNameLst>
                                              <p:attrName>style.visibility</p:attrName>
                                            </p:attrNameLst>
                                          </p:cBhvr>
                                          <p:to>
                                            <p:strVal val="visible"/>
                                          </p:to>
                                        </p:set>
                                      </p:childTnLst>
                                    </p:cTn>
                                  </p:par>
                                </p:childTnLst>
                              </p:cTn>
                            </p:par>
                            <p:par>
                              <p:cTn id="651" fill="hold">
                                <p:stCondLst>
                                  <p:cond delay="206500"/>
                                </p:stCondLst>
                                <p:childTnLst>
                                  <p:par>
                                    <p:cTn id="652" presetID="11" presetClass="entr" presetSubtype="0" fill="hold" grpId="0" nodeType="afterEffect">
                                      <p:stCondLst>
                                        <p:cond delay="0"/>
                                      </p:stCondLst>
                                      <p:childTnLst>
                                        <p:set>
                                          <p:cBhvr>
                                            <p:cTn id="653" dur="1000">
                                              <p:stCondLst>
                                                <p:cond delay="0"/>
                                              </p:stCondLst>
                                            </p:cTn>
                                            <p:tgtEl>
                                              <p:spTgt spid="541"/>
                                            </p:tgtEl>
                                            <p:attrNameLst>
                                              <p:attrName>style.visibility</p:attrName>
                                            </p:attrNameLst>
                                          </p:cBhvr>
                                          <p:to>
                                            <p:strVal val="visible"/>
                                          </p:to>
                                        </p:set>
                                      </p:childTnLst>
                                    </p:cTn>
                                  </p:par>
                                </p:childTnLst>
                              </p:cTn>
                            </p:par>
                            <p:par>
                              <p:cTn id="654" fill="hold">
                                <p:stCondLst>
                                  <p:cond delay="207500"/>
                                </p:stCondLst>
                                <p:childTnLst>
                                  <p:par>
                                    <p:cTn id="655" presetID="11" presetClass="entr" presetSubtype="0" fill="hold" grpId="0" nodeType="afterEffect">
                                      <p:stCondLst>
                                        <p:cond delay="0"/>
                                      </p:stCondLst>
                                      <p:childTnLst>
                                        <p:set>
                                          <p:cBhvr>
                                            <p:cTn id="656" dur="1000">
                                              <p:stCondLst>
                                                <p:cond delay="0"/>
                                              </p:stCondLst>
                                            </p:cTn>
                                            <p:tgtEl>
                                              <p:spTgt spid="542"/>
                                            </p:tgtEl>
                                            <p:attrNameLst>
                                              <p:attrName>style.visibility</p:attrName>
                                            </p:attrNameLst>
                                          </p:cBhvr>
                                          <p:to>
                                            <p:strVal val="visible"/>
                                          </p:to>
                                        </p:set>
                                      </p:childTnLst>
                                    </p:cTn>
                                  </p:par>
                                </p:childTnLst>
                              </p:cTn>
                            </p:par>
                            <p:par>
                              <p:cTn id="657" fill="hold">
                                <p:stCondLst>
                                  <p:cond delay="208500"/>
                                </p:stCondLst>
                                <p:childTnLst>
                                  <p:par>
                                    <p:cTn id="658" presetID="11" presetClass="entr" presetSubtype="0" fill="hold" grpId="0" nodeType="afterEffect">
                                      <p:stCondLst>
                                        <p:cond delay="0"/>
                                      </p:stCondLst>
                                      <p:childTnLst>
                                        <p:set>
                                          <p:cBhvr>
                                            <p:cTn id="659" dur="1000">
                                              <p:stCondLst>
                                                <p:cond delay="0"/>
                                              </p:stCondLst>
                                            </p:cTn>
                                            <p:tgtEl>
                                              <p:spTgt spid="543"/>
                                            </p:tgtEl>
                                            <p:attrNameLst>
                                              <p:attrName>style.visibility</p:attrName>
                                            </p:attrNameLst>
                                          </p:cBhvr>
                                          <p:to>
                                            <p:strVal val="visible"/>
                                          </p:to>
                                        </p:set>
                                      </p:childTnLst>
                                    </p:cTn>
                                  </p:par>
                                </p:childTnLst>
                              </p:cTn>
                            </p:par>
                            <p:par>
                              <p:cTn id="660" fill="hold">
                                <p:stCondLst>
                                  <p:cond delay="209500"/>
                                </p:stCondLst>
                                <p:childTnLst>
                                  <p:par>
                                    <p:cTn id="661" presetID="11" presetClass="entr" presetSubtype="0" fill="hold" grpId="0" nodeType="afterEffect">
                                      <p:stCondLst>
                                        <p:cond delay="0"/>
                                      </p:stCondLst>
                                      <p:childTnLst>
                                        <p:set>
                                          <p:cBhvr>
                                            <p:cTn id="662" dur="1000">
                                              <p:stCondLst>
                                                <p:cond delay="0"/>
                                              </p:stCondLst>
                                            </p:cTn>
                                            <p:tgtEl>
                                              <p:spTgt spid="544"/>
                                            </p:tgtEl>
                                            <p:attrNameLst>
                                              <p:attrName>style.visibility</p:attrName>
                                            </p:attrNameLst>
                                          </p:cBhvr>
                                          <p:to>
                                            <p:strVal val="visible"/>
                                          </p:to>
                                        </p:set>
                                      </p:childTnLst>
                                    </p:cTn>
                                  </p:par>
                                </p:childTnLst>
                              </p:cTn>
                            </p:par>
                            <p:par>
                              <p:cTn id="663" fill="hold">
                                <p:stCondLst>
                                  <p:cond delay="210500"/>
                                </p:stCondLst>
                                <p:childTnLst>
                                  <p:par>
                                    <p:cTn id="664" presetID="11" presetClass="entr" presetSubtype="0" fill="hold" grpId="0" nodeType="afterEffect">
                                      <p:stCondLst>
                                        <p:cond delay="0"/>
                                      </p:stCondLst>
                                      <p:childTnLst>
                                        <p:set>
                                          <p:cBhvr>
                                            <p:cTn id="665" dur="1000">
                                              <p:stCondLst>
                                                <p:cond delay="0"/>
                                              </p:stCondLst>
                                            </p:cTn>
                                            <p:tgtEl>
                                              <p:spTgt spid="545"/>
                                            </p:tgtEl>
                                            <p:attrNameLst>
                                              <p:attrName>style.visibility</p:attrName>
                                            </p:attrNameLst>
                                          </p:cBhvr>
                                          <p:to>
                                            <p:strVal val="visible"/>
                                          </p:to>
                                        </p:set>
                                      </p:childTnLst>
                                    </p:cTn>
                                  </p:par>
                                </p:childTnLst>
                              </p:cTn>
                            </p:par>
                            <p:par>
                              <p:cTn id="666" fill="hold">
                                <p:stCondLst>
                                  <p:cond delay="211500"/>
                                </p:stCondLst>
                                <p:childTnLst>
                                  <p:par>
                                    <p:cTn id="667" presetID="11" presetClass="entr" presetSubtype="0" fill="hold" grpId="0" nodeType="afterEffect">
                                      <p:stCondLst>
                                        <p:cond delay="0"/>
                                      </p:stCondLst>
                                      <p:childTnLst>
                                        <p:set>
                                          <p:cBhvr>
                                            <p:cTn id="668" dur="1000">
                                              <p:stCondLst>
                                                <p:cond delay="0"/>
                                              </p:stCondLst>
                                            </p:cTn>
                                            <p:tgtEl>
                                              <p:spTgt spid="546"/>
                                            </p:tgtEl>
                                            <p:attrNameLst>
                                              <p:attrName>style.visibility</p:attrName>
                                            </p:attrNameLst>
                                          </p:cBhvr>
                                          <p:to>
                                            <p:strVal val="visible"/>
                                          </p:to>
                                        </p:set>
                                      </p:childTnLst>
                                    </p:cTn>
                                  </p:par>
                                </p:childTnLst>
                              </p:cTn>
                            </p:par>
                            <p:par>
                              <p:cTn id="669" fill="hold">
                                <p:stCondLst>
                                  <p:cond delay="212500"/>
                                </p:stCondLst>
                                <p:childTnLst>
                                  <p:par>
                                    <p:cTn id="670" presetID="11" presetClass="entr" presetSubtype="0" fill="hold" grpId="0" nodeType="afterEffect">
                                      <p:stCondLst>
                                        <p:cond delay="0"/>
                                      </p:stCondLst>
                                      <p:childTnLst>
                                        <p:set>
                                          <p:cBhvr>
                                            <p:cTn id="671" dur="1000">
                                              <p:stCondLst>
                                                <p:cond delay="0"/>
                                              </p:stCondLst>
                                            </p:cTn>
                                            <p:tgtEl>
                                              <p:spTgt spid="547"/>
                                            </p:tgtEl>
                                            <p:attrNameLst>
                                              <p:attrName>style.visibility</p:attrName>
                                            </p:attrNameLst>
                                          </p:cBhvr>
                                          <p:to>
                                            <p:strVal val="visible"/>
                                          </p:to>
                                        </p:set>
                                      </p:childTnLst>
                                    </p:cTn>
                                  </p:par>
                                </p:childTnLst>
                              </p:cTn>
                            </p:par>
                            <p:par>
                              <p:cTn id="672" fill="hold">
                                <p:stCondLst>
                                  <p:cond delay="213500"/>
                                </p:stCondLst>
                                <p:childTnLst>
                                  <p:par>
                                    <p:cTn id="673" presetID="11" presetClass="entr" presetSubtype="0" fill="hold" grpId="0" nodeType="afterEffect">
                                      <p:stCondLst>
                                        <p:cond delay="0"/>
                                      </p:stCondLst>
                                      <p:childTnLst>
                                        <p:set>
                                          <p:cBhvr>
                                            <p:cTn id="674" dur="1000">
                                              <p:stCondLst>
                                                <p:cond delay="0"/>
                                              </p:stCondLst>
                                            </p:cTn>
                                            <p:tgtEl>
                                              <p:spTgt spid="548"/>
                                            </p:tgtEl>
                                            <p:attrNameLst>
                                              <p:attrName>style.visibility</p:attrName>
                                            </p:attrNameLst>
                                          </p:cBhvr>
                                          <p:to>
                                            <p:strVal val="visible"/>
                                          </p:to>
                                        </p:set>
                                      </p:childTnLst>
                                    </p:cTn>
                                  </p:par>
                                </p:childTnLst>
                              </p:cTn>
                            </p:par>
                            <p:par>
                              <p:cTn id="675" fill="hold">
                                <p:stCondLst>
                                  <p:cond delay="214500"/>
                                </p:stCondLst>
                                <p:childTnLst>
                                  <p:par>
                                    <p:cTn id="676" presetID="11" presetClass="entr" presetSubtype="0" fill="hold" grpId="0" nodeType="afterEffect">
                                      <p:stCondLst>
                                        <p:cond delay="0"/>
                                      </p:stCondLst>
                                      <p:childTnLst>
                                        <p:set>
                                          <p:cBhvr>
                                            <p:cTn id="677" dur="1000">
                                              <p:stCondLst>
                                                <p:cond delay="0"/>
                                              </p:stCondLst>
                                            </p:cTn>
                                            <p:tgtEl>
                                              <p:spTgt spid="549"/>
                                            </p:tgtEl>
                                            <p:attrNameLst>
                                              <p:attrName>style.visibility</p:attrName>
                                            </p:attrNameLst>
                                          </p:cBhvr>
                                          <p:to>
                                            <p:strVal val="visible"/>
                                          </p:to>
                                        </p:set>
                                      </p:childTnLst>
                                    </p:cTn>
                                  </p:par>
                                </p:childTnLst>
                              </p:cTn>
                            </p:par>
                            <p:par>
                              <p:cTn id="678" fill="hold">
                                <p:stCondLst>
                                  <p:cond delay="215500"/>
                                </p:stCondLst>
                                <p:childTnLst>
                                  <p:par>
                                    <p:cTn id="679" presetID="11" presetClass="entr" presetSubtype="0" fill="hold" grpId="0" nodeType="afterEffect">
                                      <p:stCondLst>
                                        <p:cond delay="0"/>
                                      </p:stCondLst>
                                      <p:childTnLst>
                                        <p:set>
                                          <p:cBhvr>
                                            <p:cTn id="680" dur="1000">
                                              <p:stCondLst>
                                                <p:cond delay="0"/>
                                              </p:stCondLst>
                                            </p:cTn>
                                            <p:tgtEl>
                                              <p:spTgt spid="550"/>
                                            </p:tgtEl>
                                            <p:attrNameLst>
                                              <p:attrName>style.visibility</p:attrName>
                                            </p:attrNameLst>
                                          </p:cBhvr>
                                          <p:to>
                                            <p:strVal val="visible"/>
                                          </p:to>
                                        </p:set>
                                      </p:childTnLst>
                                    </p:cTn>
                                  </p:par>
                                </p:childTnLst>
                              </p:cTn>
                            </p:par>
                            <p:par>
                              <p:cTn id="681" fill="hold">
                                <p:stCondLst>
                                  <p:cond delay="216500"/>
                                </p:stCondLst>
                                <p:childTnLst>
                                  <p:par>
                                    <p:cTn id="682" presetID="11" presetClass="entr" presetSubtype="0" fill="hold" grpId="0" nodeType="afterEffect">
                                      <p:stCondLst>
                                        <p:cond delay="0"/>
                                      </p:stCondLst>
                                      <p:childTnLst>
                                        <p:set>
                                          <p:cBhvr>
                                            <p:cTn id="683" dur="1000">
                                              <p:stCondLst>
                                                <p:cond delay="0"/>
                                              </p:stCondLst>
                                            </p:cTn>
                                            <p:tgtEl>
                                              <p:spTgt spid="551"/>
                                            </p:tgtEl>
                                            <p:attrNameLst>
                                              <p:attrName>style.visibility</p:attrName>
                                            </p:attrNameLst>
                                          </p:cBhvr>
                                          <p:to>
                                            <p:strVal val="visible"/>
                                          </p:to>
                                        </p:set>
                                      </p:childTnLst>
                                    </p:cTn>
                                  </p:par>
                                </p:childTnLst>
                              </p:cTn>
                            </p:par>
                            <p:par>
                              <p:cTn id="684" fill="hold">
                                <p:stCondLst>
                                  <p:cond delay="217500"/>
                                </p:stCondLst>
                                <p:childTnLst>
                                  <p:par>
                                    <p:cTn id="685" presetID="11" presetClass="entr" presetSubtype="0" fill="hold" grpId="0" nodeType="afterEffect">
                                      <p:stCondLst>
                                        <p:cond delay="0"/>
                                      </p:stCondLst>
                                      <p:childTnLst>
                                        <p:set>
                                          <p:cBhvr>
                                            <p:cTn id="686" dur="1000">
                                              <p:stCondLst>
                                                <p:cond delay="0"/>
                                              </p:stCondLst>
                                            </p:cTn>
                                            <p:tgtEl>
                                              <p:spTgt spid="552"/>
                                            </p:tgtEl>
                                            <p:attrNameLst>
                                              <p:attrName>style.visibility</p:attrName>
                                            </p:attrNameLst>
                                          </p:cBhvr>
                                          <p:to>
                                            <p:strVal val="visible"/>
                                          </p:to>
                                        </p:set>
                                      </p:childTnLst>
                                    </p:cTn>
                                  </p:par>
                                </p:childTnLst>
                              </p:cTn>
                            </p:par>
                            <p:par>
                              <p:cTn id="687" fill="hold">
                                <p:stCondLst>
                                  <p:cond delay="218500"/>
                                </p:stCondLst>
                                <p:childTnLst>
                                  <p:par>
                                    <p:cTn id="688" presetID="11" presetClass="entr" presetSubtype="0" fill="hold" grpId="0" nodeType="afterEffect">
                                      <p:stCondLst>
                                        <p:cond delay="0"/>
                                      </p:stCondLst>
                                      <p:childTnLst>
                                        <p:set>
                                          <p:cBhvr>
                                            <p:cTn id="689" dur="1000">
                                              <p:stCondLst>
                                                <p:cond delay="0"/>
                                              </p:stCondLst>
                                            </p:cTn>
                                            <p:tgtEl>
                                              <p:spTgt spid="553"/>
                                            </p:tgtEl>
                                            <p:attrNameLst>
                                              <p:attrName>style.visibility</p:attrName>
                                            </p:attrNameLst>
                                          </p:cBhvr>
                                          <p:to>
                                            <p:strVal val="visible"/>
                                          </p:to>
                                        </p:set>
                                      </p:childTnLst>
                                    </p:cTn>
                                  </p:par>
                                </p:childTnLst>
                              </p:cTn>
                            </p:par>
                            <p:par>
                              <p:cTn id="690" fill="hold">
                                <p:stCondLst>
                                  <p:cond delay="219500"/>
                                </p:stCondLst>
                                <p:childTnLst>
                                  <p:par>
                                    <p:cTn id="691" presetID="11" presetClass="entr" presetSubtype="0" fill="hold" grpId="0" nodeType="afterEffect">
                                      <p:stCondLst>
                                        <p:cond delay="0"/>
                                      </p:stCondLst>
                                      <p:childTnLst>
                                        <p:set>
                                          <p:cBhvr>
                                            <p:cTn id="692" dur="1000">
                                              <p:stCondLst>
                                                <p:cond delay="0"/>
                                              </p:stCondLst>
                                            </p:cTn>
                                            <p:tgtEl>
                                              <p:spTgt spid="554"/>
                                            </p:tgtEl>
                                            <p:attrNameLst>
                                              <p:attrName>style.visibility</p:attrName>
                                            </p:attrNameLst>
                                          </p:cBhvr>
                                          <p:to>
                                            <p:strVal val="visible"/>
                                          </p:to>
                                        </p:set>
                                      </p:childTnLst>
                                    </p:cTn>
                                  </p:par>
                                </p:childTnLst>
                              </p:cTn>
                            </p:par>
                            <p:par>
                              <p:cTn id="693" fill="hold">
                                <p:stCondLst>
                                  <p:cond delay="220500"/>
                                </p:stCondLst>
                                <p:childTnLst>
                                  <p:par>
                                    <p:cTn id="694" presetID="11" presetClass="entr" presetSubtype="0" fill="hold" grpId="0" nodeType="afterEffect">
                                      <p:stCondLst>
                                        <p:cond delay="0"/>
                                      </p:stCondLst>
                                      <p:childTnLst>
                                        <p:set>
                                          <p:cBhvr>
                                            <p:cTn id="695" dur="1000">
                                              <p:stCondLst>
                                                <p:cond delay="0"/>
                                              </p:stCondLst>
                                            </p:cTn>
                                            <p:tgtEl>
                                              <p:spTgt spid="555"/>
                                            </p:tgtEl>
                                            <p:attrNameLst>
                                              <p:attrName>style.visibility</p:attrName>
                                            </p:attrNameLst>
                                          </p:cBhvr>
                                          <p:to>
                                            <p:strVal val="visible"/>
                                          </p:to>
                                        </p:set>
                                      </p:childTnLst>
                                    </p:cTn>
                                  </p:par>
                                </p:childTnLst>
                              </p:cTn>
                            </p:par>
                            <p:par>
                              <p:cTn id="696" fill="hold">
                                <p:stCondLst>
                                  <p:cond delay="221500"/>
                                </p:stCondLst>
                                <p:childTnLst>
                                  <p:par>
                                    <p:cTn id="697" presetID="11" presetClass="entr" presetSubtype="0" fill="hold" grpId="0" nodeType="afterEffect">
                                      <p:stCondLst>
                                        <p:cond delay="0"/>
                                      </p:stCondLst>
                                      <p:childTnLst>
                                        <p:set>
                                          <p:cBhvr>
                                            <p:cTn id="698" dur="1000">
                                              <p:stCondLst>
                                                <p:cond delay="0"/>
                                              </p:stCondLst>
                                            </p:cTn>
                                            <p:tgtEl>
                                              <p:spTgt spid="556"/>
                                            </p:tgtEl>
                                            <p:attrNameLst>
                                              <p:attrName>style.visibility</p:attrName>
                                            </p:attrNameLst>
                                          </p:cBhvr>
                                          <p:to>
                                            <p:strVal val="visible"/>
                                          </p:to>
                                        </p:set>
                                      </p:childTnLst>
                                    </p:cTn>
                                  </p:par>
                                </p:childTnLst>
                              </p:cTn>
                            </p:par>
                            <p:par>
                              <p:cTn id="699" fill="hold">
                                <p:stCondLst>
                                  <p:cond delay="222500"/>
                                </p:stCondLst>
                                <p:childTnLst>
                                  <p:par>
                                    <p:cTn id="700" presetID="11" presetClass="entr" presetSubtype="0" fill="hold" grpId="0" nodeType="afterEffect">
                                      <p:stCondLst>
                                        <p:cond delay="0"/>
                                      </p:stCondLst>
                                      <p:childTnLst>
                                        <p:set>
                                          <p:cBhvr>
                                            <p:cTn id="701" dur="1000">
                                              <p:stCondLst>
                                                <p:cond delay="0"/>
                                              </p:stCondLst>
                                            </p:cTn>
                                            <p:tgtEl>
                                              <p:spTgt spid="557"/>
                                            </p:tgtEl>
                                            <p:attrNameLst>
                                              <p:attrName>style.visibility</p:attrName>
                                            </p:attrNameLst>
                                          </p:cBhvr>
                                          <p:to>
                                            <p:strVal val="visible"/>
                                          </p:to>
                                        </p:set>
                                      </p:childTnLst>
                                    </p:cTn>
                                  </p:par>
                                </p:childTnLst>
                              </p:cTn>
                            </p:par>
                            <p:par>
                              <p:cTn id="702" fill="hold">
                                <p:stCondLst>
                                  <p:cond delay="223500"/>
                                </p:stCondLst>
                                <p:childTnLst>
                                  <p:par>
                                    <p:cTn id="703" presetID="11" presetClass="entr" presetSubtype="0" fill="hold" grpId="0" nodeType="afterEffect">
                                      <p:stCondLst>
                                        <p:cond delay="0"/>
                                      </p:stCondLst>
                                      <p:childTnLst>
                                        <p:set>
                                          <p:cBhvr>
                                            <p:cTn id="704" dur="1000">
                                              <p:stCondLst>
                                                <p:cond delay="0"/>
                                              </p:stCondLst>
                                            </p:cTn>
                                            <p:tgtEl>
                                              <p:spTgt spid="558"/>
                                            </p:tgtEl>
                                            <p:attrNameLst>
                                              <p:attrName>style.visibility</p:attrName>
                                            </p:attrNameLst>
                                          </p:cBhvr>
                                          <p:to>
                                            <p:strVal val="visible"/>
                                          </p:to>
                                        </p:set>
                                      </p:childTnLst>
                                    </p:cTn>
                                  </p:par>
                                </p:childTnLst>
                              </p:cTn>
                            </p:par>
                            <p:par>
                              <p:cTn id="705" fill="hold">
                                <p:stCondLst>
                                  <p:cond delay="224500"/>
                                </p:stCondLst>
                                <p:childTnLst>
                                  <p:par>
                                    <p:cTn id="706" presetID="11" presetClass="entr" presetSubtype="0" fill="hold" grpId="0" nodeType="afterEffect">
                                      <p:stCondLst>
                                        <p:cond delay="0"/>
                                      </p:stCondLst>
                                      <p:childTnLst>
                                        <p:set>
                                          <p:cBhvr>
                                            <p:cTn id="707" dur="1000">
                                              <p:stCondLst>
                                                <p:cond delay="0"/>
                                              </p:stCondLst>
                                            </p:cTn>
                                            <p:tgtEl>
                                              <p:spTgt spid="559"/>
                                            </p:tgtEl>
                                            <p:attrNameLst>
                                              <p:attrName>style.visibility</p:attrName>
                                            </p:attrNameLst>
                                          </p:cBhvr>
                                          <p:to>
                                            <p:strVal val="visible"/>
                                          </p:to>
                                        </p:set>
                                      </p:childTnLst>
                                    </p:cTn>
                                  </p:par>
                                </p:childTnLst>
                              </p:cTn>
                            </p:par>
                            <p:par>
                              <p:cTn id="708" fill="hold">
                                <p:stCondLst>
                                  <p:cond delay="225500"/>
                                </p:stCondLst>
                                <p:childTnLst>
                                  <p:par>
                                    <p:cTn id="709" presetID="11" presetClass="entr" presetSubtype="0" fill="hold" grpId="0" nodeType="afterEffect">
                                      <p:stCondLst>
                                        <p:cond delay="0"/>
                                      </p:stCondLst>
                                      <p:childTnLst>
                                        <p:set>
                                          <p:cBhvr>
                                            <p:cTn id="710" dur="1000">
                                              <p:stCondLst>
                                                <p:cond delay="0"/>
                                              </p:stCondLst>
                                            </p:cTn>
                                            <p:tgtEl>
                                              <p:spTgt spid="560"/>
                                            </p:tgtEl>
                                            <p:attrNameLst>
                                              <p:attrName>style.visibility</p:attrName>
                                            </p:attrNameLst>
                                          </p:cBhvr>
                                          <p:to>
                                            <p:strVal val="visible"/>
                                          </p:to>
                                        </p:set>
                                      </p:childTnLst>
                                    </p:cTn>
                                  </p:par>
                                </p:childTnLst>
                              </p:cTn>
                            </p:par>
                            <p:par>
                              <p:cTn id="711" fill="hold">
                                <p:stCondLst>
                                  <p:cond delay="226500"/>
                                </p:stCondLst>
                                <p:childTnLst>
                                  <p:par>
                                    <p:cTn id="712" presetID="11" presetClass="entr" presetSubtype="0" fill="hold" grpId="0" nodeType="afterEffect">
                                      <p:stCondLst>
                                        <p:cond delay="0"/>
                                      </p:stCondLst>
                                      <p:childTnLst>
                                        <p:set>
                                          <p:cBhvr>
                                            <p:cTn id="713" dur="1000">
                                              <p:stCondLst>
                                                <p:cond delay="0"/>
                                              </p:stCondLst>
                                            </p:cTn>
                                            <p:tgtEl>
                                              <p:spTgt spid="561"/>
                                            </p:tgtEl>
                                            <p:attrNameLst>
                                              <p:attrName>style.visibility</p:attrName>
                                            </p:attrNameLst>
                                          </p:cBhvr>
                                          <p:to>
                                            <p:strVal val="visible"/>
                                          </p:to>
                                        </p:set>
                                      </p:childTnLst>
                                    </p:cTn>
                                  </p:par>
                                </p:childTnLst>
                              </p:cTn>
                            </p:par>
                            <p:par>
                              <p:cTn id="714" fill="hold">
                                <p:stCondLst>
                                  <p:cond delay="227500"/>
                                </p:stCondLst>
                                <p:childTnLst>
                                  <p:par>
                                    <p:cTn id="715" presetID="11" presetClass="entr" presetSubtype="0" fill="hold" grpId="0" nodeType="afterEffect">
                                      <p:stCondLst>
                                        <p:cond delay="0"/>
                                      </p:stCondLst>
                                      <p:childTnLst>
                                        <p:set>
                                          <p:cBhvr>
                                            <p:cTn id="716" dur="1000">
                                              <p:stCondLst>
                                                <p:cond delay="0"/>
                                              </p:stCondLst>
                                            </p:cTn>
                                            <p:tgtEl>
                                              <p:spTgt spid="562"/>
                                            </p:tgtEl>
                                            <p:attrNameLst>
                                              <p:attrName>style.visibility</p:attrName>
                                            </p:attrNameLst>
                                          </p:cBhvr>
                                          <p:to>
                                            <p:strVal val="visible"/>
                                          </p:to>
                                        </p:set>
                                      </p:childTnLst>
                                    </p:cTn>
                                  </p:par>
                                </p:childTnLst>
                              </p:cTn>
                            </p:par>
                            <p:par>
                              <p:cTn id="717" fill="hold">
                                <p:stCondLst>
                                  <p:cond delay="228500"/>
                                </p:stCondLst>
                                <p:childTnLst>
                                  <p:par>
                                    <p:cTn id="718" presetID="11" presetClass="entr" presetSubtype="0" fill="hold" grpId="0" nodeType="afterEffect">
                                      <p:stCondLst>
                                        <p:cond delay="0"/>
                                      </p:stCondLst>
                                      <p:childTnLst>
                                        <p:set>
                                          <p:cBhvr>
                                            <p:cTn id="719" dur="1000">
                                              <p:stCondLst>
                                                <p:cond delay="0"/>
                                              </p:stCondLst>
                                            </p:cTn>
                                            <p:tgtEl>
                                              <p:spTgt spid="563"/>
                                            </p:tgtEl>
                                            <p:attrNameLst>
                                              <p:attrName>style.visibility</p:attrName>
                                            </p:attrNameLst>
                                          </p:cBhvr>
                                          <p:to>
                                            <p:strVal val="visible"/>
                                          </p:to>
                                        </p:set>
                                      </p:childTnLst>
                                    </p:cTn>
                                  </p:par>
                                </p:childTnLst>
                              </p:cTn>
                            </p:par>
                            <p:par>
                              <p:cTn id="720" fill="hold">
                                <p:stCondLst>
                                  <p:cond delay="229500"/>
                                </p:stCondLst>
                                <p:childTnLst>
                                  <p:par>
                                    <p:cTn id="721" presetID="11" presetClass="entr" presetSubtype="0" fill="hold" grpId="0" nodeType="afterEffect">
                                      <p:stCondLst>
                                        <p:cond delay="0"/>
                                      </p:stCondLst>
                                      <p:childTnLst>
                                        <p:set>
                                          <p:cBhvr>
                                            <p:cTn id="722" dur="1000">
                                              <p:stCondLst>
                                                <p:cond delay="0"/>
                                              </p:stCondLst>
                                            </p:cTn>
                                            <p:tgtEl>
                                              <p:spTgt spid="564"/>
                                            </p:tgtEl>
                                            <p:attrNameLst>
                                              <p:attrName>style.visibility</p:attrName>
                                            </p:attrNameLst>
                                          </p:cBhvr>
                                          <p:to>
                                            <p:strVal val="visible"/>
                                          </p:to>
                                        </p:set>
                                      </p:childTnLst>
                                    </p:cTn>
                                  </p:par>
                                </p:childTnLst>
                              </p:cTn>
                            </p:par>
                            <p:par>
                              <p:cTn id="723" fill="hold">
                                <p:stCondLst>
                                  <p:cond delay="230500"/>
                                </p:stCondLst>
                                <p:childTnLst>
                                  <p:par>
                                    <p:cTn id="724" presetID="11" presetClass="entr" presetSubtype="0" fill="hold" grpId="0" nodeType="afterEffect">
                                      <p:stCondLst>
                                        <p:cond delay="0"/>
                                      </p:stCondLst>
                                      <p:childTnLst>
                                        <p:set>
                                          <p:cBhvr>
                                            <p:cTn id="725" dur="1000">
                                              <p:stCondLst>
                                                <p:cond delay="0"/>
                                              </p:stCondLst>
                                            </p:cTn>
                                            <p:tgtEl>
                                              <p:spTgt spid="565"/>
                                            </p:tgtEl>
                                            <p:attrNameLst>
                                              <p:attrName>style.visibility</p:attrName>
                                            </p:attrNameLst>
                                          </p:cBhvr>
                                          <p:to>
                                            <p:strVal val="visible"/>
                                          </p:to>
                                        </p:set>
                                      </p:childTnLst>
                                    </p:cTn>
                                  </p:par>
                                </p:childTnLst>
                              </p:cTn>
                            </p:par>
                            <p:par>
                              <p:cTn id="726" fill="hold">
                                <p:stCondLst>
                                  <p:cond delay="231500"/>
                                </p:stCondLst>
                                <p:childTnLst>
                                  <p:par>
                                    <p:cTn id="727" presetID="11" presetClass="entr" presetSubtype="0" fill="hold" grpId="0" nodeType="afterEffect">
                                      <p:stCondLst>
                                        <p:cond delay="0"/>
                                      </p:stCondLst>
                                      <p:childTnLst>
                                        <p:set>
                                          <p:cBhvr>
                                            <p:cTn id="728" dur="1000">
                                              <p:stCondLst>
                                                <p:cond delay="0"/>
                                              </p:stCondLst>
                                            </p:cTn>
                                            <p:tgtEl>
                                              <p:spTgt spid="566"/>
                                            </p:tgtEl>
                                            <p:attrNameLst>
                                              <p:attrName>style.visibility</p:attrName>
                                            </p:attrNameLst>
                                          </p:cBhvr>
                                          <p:to>
                                            <p:strVal val="visible"/>
                                          </p:to>
                                        </p:set>
                                      </p:childTnLst>
                                    </p:cTn>
                                  </p:par>
                                </p:childTnLst>
                              </p:cTn>
                            </p:par>
                            <p:par>
                              <p:cTn id="729" fill="hold">
                                <p:stCondLst>
                                  <p:cond delay="232500"/>
                                </p:stCondLst>
                                <p:childTnLst>
                                  <p:par>
                                    <p:cTn id="730" presetID="11" presetClass="entr" presetSubtype="0" fill="hold" grpId="0" nodeType="afterEffect">
                                      <p:stCondLst>
                                        <p:cond delay="0"/>
                                      </p:stCondLst>
                                      <p:childTnLst>
                                        <p:set>
                                          <p:cBhvr>
                                            <p:cTn id="731" dur="1000">
                                              <p:stCondLst>
                                                <p:cond delay="0"/>
                                              </p:stCondLst>
                                            </p:cTn>
                                            <p:tgtEl>
                                              <p:spTgt spid="567"/>
                                            </p:tgtEl>
                                            <p:attrNameLst>
                                              <p:attrName>style.visibility</p:attrName>
                                            </p:attrNameLst>
                                          </p:cBhvr>
                                          <p:to>
                                            <p:strVal val="visible"/>
                                          </p:to>
                                        </p:set>
                                      </p:childTnLst>
                                    </p:cTn>
                                  </p:par>
                                </p:childTnLst>
                              </p:cTn>
                            </p:par>
                            <p:par>
                              <p:cTn id="732" fill="hold">
                                <p:stCondLst>
                                  <p:cond delay="233500"/>
                                </p:stCondLst>
                                <p:childTnLst>
                                  <p:par>
                                    <p:cTn id="733" presetID="11" presetClass="entr" presetSubtype="0" fill="hold" grpId="0" nodeType="afterEffect">
                                      <p:stCondLst>
                                        <p:cond delay="0"/>
                                      </p:stCondLst>
                                      <p:childTnLst>
                                        <p:set>
                                          <p:cBhvr>
                                            <p:cTn id="734" dur="1000">
                                              <p:stCondLst>
                                                <p:cond delay="0"/>
                                              </p:stCondLst>
                                            </p:cTn>
                                            <p:tgtEl>
                                              <p:spTgt spid="568"/>
                                            </p:tgtEl>
                                            <p:attrNameLst>
                                              <p:attrName>style.visibility</p:attrName>
                                            </p:attrNameLst>
                                          </p:cBhvr>
                                          <p:to>
                                            <p:strVal val="visible"/>
                                          </p:to>
                                        </p:set>
                                      </p:childTnLst>
                                    </p:cTn>
                                  </p:par>
                                </p:childTnLst>
                              </p:cTn>
                            </p:par>
                            <p:par>
                              <p:cTn id="735" fill="hold">
                                <p:stCondLst>
                                  <p:cond delay="234500"/>
                                </p:stCondLst>
                                <p:childTnLst>
                                  <p:par>
                                    <p:cTn id="736" presetID="11" presetClass="entr" presetSubtype="0" fill="hold" grpId="0" nodeType="afterEffect">
                                      <p:stCondLst>
                                        <p:cond delay="0"/>
                                      </p:stCondLst>
                                      <p:childTnLst>
                                        <p:set>
                                          <p:cBhvr>
                                            <p:cTn id="737" dur="1000">
                                              <p:stCondLst>
                                                <p:cond delay="0"/>
                                              </p:stCondLst>
                                            </p:cTn>
                                            <p:tgtEl>
                                              <p:spTgt spid="569"/>
                                            </p:tgtEl>
                                            <p:attrNameLst>
                                              <p:attrName>style.visibility</p:attrName>
                                            </p:attrNameLst>
                                          </p:cBhvr>
                                          <p:to>
                                            <p:strVal val="visible"/>
                                          </p:to>
                                        </p:set>
                                      </p:childTnLst>
                                    </p:cTn>
                                  </p:par>
                                </p:childTnLst>
                              </p:cTn>
                            </p:par>
                            <p:par>
                              <p:cTn id="738" fill="hold">
                                <p:stCondLst>
                                  <p:cond delay="235500"/>
                                </p:stCondLst>
                                <p:childTnLst>
                                  <p:par>
                                    <p:cTn id="739" presetID="11" presetClass="entr" presetSubtype="0" fill="hold" grpId="0" nodeType="afterEffect">
                                      <p:stCondLst>
                                        <p:cond delay="0"/>
                                      </p:stCondLst>
                                      <p:childTnLst>
                                        <p:set>
                                          <p:cBhvr>
                                            <p:cTn id="740" dur="1000">
                                              <p:stCondLst>
                                                <p:cond delay="0"/>
                                              </p:stCondLst>
                                            </p:cTn>
                                            <p:tgtEl>
                                              <p:spTgt spid="570"/>
                                            </p:tgtEl>
                                            <p:attrNameLst>
                                              <p:attrName>style.visibility</p:attrName>
                                            </p:attrNameLst>
                                          </p:cBhvr>
                                          <p:to>
                                            <p:strVal val="visible"/>
                                          </p:to>
                                        </p:set>
                                      </p:childTnLst>
                                    </p:cTn>
                                  </p:par>
                                </p:childTnLst>
                              </p:cTn>
                            </p:par>
                            <p:par>
                              <p:cTn id="741" fill="hold">
                                <p:stCondLst>
                                  <p:cond delay="236500"/>
                                </p:stCondLst>
                                <p:childTnLst>
                                  <p:par>
                                    <p:cTn id="742" presetID="11" presetClass="entr" presetSubtype="0" fill="hold" grpId="0" nodeType="afterEffect">
                                      <p:stCondLst>
                                        <p:cond delay="0"/>
                                      </p:stCondLst>
                                      <p:childTnLst>
                                        <p:set>
                                          <p:cBhvr>
                                            <p:cTn id="743" dur="1000">
                                              <p:stCondLst>
                                                <p:cond delay="0"/>
                                              </p:stCondLst>
                                            </p:cTn>
                                            <p:tgtEl>
                                              <p:spTgt spid="571"/>
                                            </p:tgtEl>
                                            <p:attrNameLst>
                                              <p:attrName>style.visibility</p:attrName>
                                            </p:attrNameLst>
                                          </p:cBhvr>
                                          <p:to>
                                            <p:strVal val="visible"/>
                                          </p:to>
                                        </p:set>
                                      </p:childTnLst>
                                    </p:cTn>
                                  </p:par>
                                </p:childTnLst>
                              </p:cTn>
                            </p:par>
                            <p:par>
                              <p:cTn id="744" fill="hold">
                                <p:stCondLst>
                                  <p:cond delay="237500"/>
                                </p:stCondLst>
                                <p:childTnLst>
                                  <p:par>
                                    <p:cTn id="745" presetID="11" presetClass="entr" presetSubtype="0" fill="hold" grpId="0" nodeType="afterEffect">
                                      <p:stCondLst>
                                        <p:cond delay="0"/>
                                      </p:stCondLst>
                                      <p:childTnLst>
                                        <p:set>
                                          <p:cBhvr>
                                            <p:cTn id="746" dur="1000">
                                              <p:stCondLst>
                                                <p:cond delay="0"/>
                                              </p:stCondLst>
                                            </p:cTn>
                                            <p:tgtEl>
                                              <p:spTgt spid="572"/>
                                            </p:tgtEl>
                                            <p:attrNameLst>
                                              <p:attrName>style.visibility</p:attrName>
                                            </p:attrNameLst>
                                          </p:cBhvr>
                                          <p:to>
                                            <p:strVal val="visible"/>
                                          </p:to>
                                        </p:set>
                                      </p:childTnLst>
                                    </p:cTn>
                                  </p:par>
                                </p:childTnLst>
                              </p:cTn>
                            </p:par>
                            <p:par>
                              <p:cTn id="747" fill="hold">
                                <p:stCondLst>
                                  <p:cond delay="238500"/>
                                </p:stCondLst>
                                <p:childTnLst>
                                  <p:par>
                                    <p:cTn id="748" presetID="11" presetClass="entr" presetSubtype="0" fill="hold" grpId="0" nodeType="afterEffect">
                                      <p:stCondLst>
                                        <p:cond delay="0"/>
                                      </p:stCondLst>
                                      <p:childTnLst>
                                        <p:set>
                                          <p:cBhvr>
                                            <p:cTn id="749" dur="1000">
                                              <p:stCondLst>
                                                <p:cond delay="0"/>
                                              </p:stCondLst>
                                            </p:cTn>
                                            <p:tgtEl>
                                              <p:spTgt spid="573"/>
                                            </p:tgtEl>
                                            <p:attrNameLst>
                                              <p:attrName>style.visibility</p:attrName>
                                            </p:attrNameLst>
                                          </p:cBhvr>
                                          <p:to>
                                            <p:strVal val="visible"/>
                                          </p:to>
                                        </p:set>
                                      </p:childTnLst>
                                    </p:cTn>
                                  </p:par>
                                </p:childTnLst>
                              </p:cTn>
                            </p:par>
                            <p:par>
                              <p:cTn id="750" fill="hold">
                                <p:stCondLst>
                                  <p:cond delay="239500"/>
                                </p:stCondLst>
                                <p:childTnLst>
                                  <p:par>
                                    <p:cTn id="751" presetID="11" presetClass="entr" presetSubtype="0" fill="hold" grpId="0" nodeType="afterEffect">
                                      <p:stCondLst>
                                        <p:cond delay="0"/>
                                      </p:stCondLst>
                                      <p:childTnLst>
                                        <p:set>
                                          <p:cBhvr>
                                            <p:cTn id="752" dur="1000">
                                              <p:stCondLst>
                                                <p:cond delay="0"/>
                                              </p:stCondLst>
                                            </p:cTn>
                                            <p:tgtEl>
                                              <p:spTgt spid="574"/>
                                            </p:tgtEl>
                                            <p:attrNameLst>
                                              <p:attrName>style.visibility</p:attrName>
                                            </p:attrNameLst>
                                          </p:cBhvr>
                                          <p:to>
                                            <p:strVal val="visible"/>
                                          </p:to>
                                        </p:set>
                                      </p:childTnLst>
                                    </p:cTn>
                                  </p:par>
                                </p:childTnLst>
                              </p:cTn>
                            </p:par>
                            <p:par>
                              <p:cTn id="753" fill="hold">
                                <p:stCondLst>
                                  <p:cond delay="240500"/>
                                </p:stCondLst>
                                <p:childTnLst>
                                  <p:par>
                                    <p:cTn id="754" presetID="11" presetClass="entr" presetSubtype="0" fill="hold" grpId="0" nodeType="afterEffect">
                                      <p:stCondLst>
                                        <p:cond delay="0"/>
                                      </p:stCondLst>
                                      <p:childTnLst>
                                        <p:set>
                                          <p:cBhvr>
                                            <p:cTn id="755" dur="1000">
                                              <p:stCondLst>
                                                <p:cond delay="0"/>
                                              </p:stCondLst>
                                            </p:cTn>
                                            <p:tgtEl>
                                              <p:spTgt spid="575"/>
                                            </p:tgtEl>
                                            <p:attrNameLst>
                                              <p:attrName>style.visibility</p:attrName>
                                            </p:attrNameLst>
                                          </p:cBhvr>
                                          <p:to>
                                            <p:strVal val="visible"/>
                                          </p:to>
                                        </p:set>
                                      </p:childTnLst>
                                    </p:cTn>
                                  </p:par>
                                </p:childTnLst>
                              </p:cTn>
                            </p:par>
                            <p:par>
                              <p:cTn id="756" fill="hold">
                                <p:stCondLst>
                                  <p:cond delay="241500"/>
                                </p:stCondLst>
                                <p:childTnLst>
                                  <p:par>
                                    <p:cTn id="757" presetID="11" presetClass="entr" presetSubtype="0" fill="hold" grpId="0" nodeType="afterEffect">
                                      <p:stCondLst>
                                        <p:cond delay="0"/>
                                      </p:stCondLst>
                                      <p:childTnLst>
                                        <p:set>
                                          <p:cBhvr>
                                            <p:cTn id="758" dur="1000">
                                              <p:stCondLst>
                                                <p:cond delay="0"/>
                                              </p:stCondLst>
                                            </p:cTn>
                                            <p:tgtEl>
                                              <p:spTgt spid="576"/>
                                            </p:tgtEl>
                                            <p:attrNameLst>
                                              <p:attrName>style.visibility</p:attrName>
                                            </p:attrNameLst>
                                          </p:cBhvr>
                                          <p:to>
                                            <p:strVal val="visible"/>
                                          </p:to>
                                        </p:set>
                                      </p:childTnLst>
                                    </p:cTn>
                                  </p:par>
                                </p:childTnLst>
                              </p:cTn>
                            </p:par>
                            <p:par>
                              <p:cTn id="759" fill="hold">
                                <p:stCondLst>
                                  <p:cond delay="242500"/>
                                </p:stCondLst>
                                <p:childTnLst>
                                  <p:par>
                                    <p:cTn id="760" presetID="11" presetClass="entr" presetSubtype="0" fill="hold" grpId="0" nodeType="afterEffect">
                                      <p:stCondLst>
                                        <p:cond delay="0"/>
                                      </p:stCondLst>
                                      <p:childTnLst>
                                        <p:set>
                                          <p:cBhvr>
                                            <p:cTn id="761" dur="1000">
                                              <p:stCondLst>
                                                <p:cond delay="0"/>
                                              </p:stCondLst>
                                            </p:cTn>
                                            <p:tgtEl>
                                              <p:spTgt spid="577"/>
                                            </p:tgtEl>
                                            <p:attrNameLst>
                                              <p:attrName>style.visibility</p:attrName>
                                            </p:attrNameLst>
                                          </p:cBhvr>
                                          <p:to>
                                            <p:strVal val="visible"/>
                                          </p:to>
                                        </p:set>
                                      </p:childTnLst>
                                    </p:cTn>
                                  </p:par>
                                </p:childTnLst>
                              </p:cTn>
                            </p:par>
                            <p:par>
                              <p:cTn id="762" fill="hold">
                                <p:stCondLst>
                                  <p:cond delay="243500"/>
                                </p:stCondLst>
                                <p:childTnLst>
                                  <p:par>
                                    <p:cTn id="763" presetID="11" presetClass="entr" presetSubtype="0" fill="hold" grpId="0" nodeType="afterEffect">
                                      <p:stCondLst>
                                        <p:cond delay="0"/>
                                      </p:stCondLst>
                                      <p:childTnLst>
                                        <p:set>
                                          <p:cBhvr>
                                            <p:cTn id="764" dur="1000">
                                              <p:stCondLst>
                                                <p:cond delay="0"/>
                                              </p:stCondLst>
                                            </p:cTn>
                                            <p:tgtEl>
                                              <p:spTgt spid="578"/>
                                            </p:tgtEl>
                                            <p:attrNameLst>
                                              <p:attrName>style.visibility</p:attrName>
                                            </p:attrNameLst>
                                          </p:cBhvr>
                                          <p:to>
                                            <p:strVal val="visible"/>
                                          </p:to>
                                        </p:set>
                                      </p:childTnLst>
                                    </p:cTn>
                                  </p:par>
                                </p:childTnLst>
                              </p:cTn>
                            </p:par>
                            <p:par>
                              <p:cTn id="765" fill="hold">
                                <p:stCondLst>
                                  <p:cond delay="244500"/>
                                </p:stCondLst>
                                <p:childTnLst>
                                  <p:par>
                                    <p:cTn id="766" presetID="11" presetClass="entr" presetSubtype="0" fill="hold" grpId="0" nodeType="afterEffect">
                                      <p:stCondLst>
                                        <p:cond delay="0"/>
                                      </p:stCondLst>
                                      <p:childTnLst>
                                        <p:set>
                                          <p:cBhvr>
                                            <p:cTn id="767" dur="1000">
                                              <p:stCondLst>
                                                <p:cond delay="0"/>
                                              </p:stCondLst>
                                            </p:cTn>
                                            <p:tgtEl>
                                              <p:spTgt spid="579"/>
                                            </p:tgtEl>
                                            <p:attrNameLst>
                                              <p:attrName>style.visibility</p:attrName>
                                            </p:attrNameLst>
                                          </p:cBhvr>
                                          <p:to>
                                            <p:strVal val="visible"/>
                                          </p:to>
                                        </p:set>
                                      </p:childTnLst>
                                    </p:cTn>
                                  </p:par>
                                </p:childTnLst>
                              </p:cTn>
                            </p:par>
                            <p:par>
                              <p:cTn id="768" fill="hold">
                                <p:stCondLst>
                                  <p:cond delay="245500"/>
                                </p:stCondLst>
                                <p:childTnLst>
                                  <p:par>
                                    <p:cTn id="769" presetID="11" presetClass="entr" presetSubtype="0" fill="hold" grpId="0" nodeType="afterEffect">
                                      <p:stCondLst>
                                        <p:cond delay="0"/>
                                      </p:stCondLst>
                                      <p:childTnLst>
                                        <p:set>
                                          <p:cBhvr>
                                            <p:cTn id="770" dur="1000">
                                              <p:stCondLst>
                                                <p:cond delay="0"/>
                                              </p:stCondLst>
                                            </p:cTn>
                                            <p:tgtEl>
                                              <p:spTgt spid="580"/>
                                            </p:tgtEl>
                                            <p:attrNameLst>
                                              <p:attrName>style.visibility</p:attrName>
                                            </p:attrNameLst>
                                          </p:cBhvr>
                                          <p:to>
                                            <p:strVal val="visible"/>
                                          </p:to>
                                        </p:set>
                                      </p:childTnLst>
                                    </p:cTn>
                                  </p:par>
                                </p:childTnLst>
                              </p:cTn>
                            </p:par>
                            <p:par>
                              <p:cTn id="771" fill="hold">
                                <p:stCondLst>
                                  <p:cond delay="246500"/>
                                </p:stCondLst>
                                <p:childTnLst>
                                  <p:par>
                                    <p:cTn id="772" presetID="11" presetClass="entr" presetSubtype="0" fill="hold" grpId="0" nodeType="afterEffect">
                                      <p:stCondLst>
                                        <p:cond delay="0"/>
                                      </p:stCondLst>
                                      <p:childTnLst>
                                        <p:set>
                                          <p:cBhvr>
                                            <p:cTn id="773" dur="1000">
                                              <p:stCondLst>
                                                <p:cond delay="0"/>
                                              </p:stCondLst>
                                            </p:cTn>
                                            <p:tgtEl>
                                              <p:spTgt spid="581"/>
                                            </p:tgtEl>
                                            <p:attrNameLst>
                                              <p:attrName>style.visibility</p:attrName>
                                            </p:attrNameLst>
                                          </p:cBhvr>
                                          <p:to>
                                            <p:strVal val="visible"/>
                                          </p:to>
                                        </p:set>
                                      </p:childTnLst>
                                    </p:cTn>
                                  </p:par>
                                </p:childTnLst>
                              </p:cTn>
                            </p:par>
                            <p:par>
                              <p:cTn id="774" fill="hold">
                                <p:stCondLst>
                                  <p:cond delay="247500"/>
                                </p:stCondLst>
                                <p:childTnLst>
                                  <p:par>
                                    <p:cTn id="775" presetID="11" presetClass="entr" presetSubtype="0" fill="hold" grpId="0" nodeType="afterEffect">
                                      <p:stCondLst>
                                        <p:cond delay="0"/>
                                      </p:stCondLst>
                                      <p:childTnLst>
                                        <p:set>
                                          <p:cBhvr>
                                            <p:cTn id="776" dur="1000">
                                              <p:stCondLst>
                                                <p:cond delay="0"/>
                                              </p:stCondLst>
                                            </p:cTn>
                                            <p:tgtEl>
                                              <p:spTgt spid="582"/>
                                            </p:tgtEl>
                                            <p:attrNameLst>
                                              <p:attrName>style.visibility</p:attrName>
                                            </p:attrNameLst>
                                          </p:cBhvr>
                                          <p:to>
                                            <p:strVal val="visible"/>
                                          </p:to>
                                        </p:set>
                                      </p:childTnLst>
                                    </p:cTn>
                                  </p:par>
                                </p:childTnLst>
                              </p:cTn>
                            </p:par>
                            <p:par>
                              <p:cTn id="777" fill="hold">
                                <p:stCondLst>
                                  <p:cond delay="248500"/>
                                </p:stCondLst>
                                <p:childTnLst>
                                  <p:par>
                                    <p:cTn id="778" presetID="11" presetClass="entr" presetSubtype="0" fill="hold" grpId="0" nodeType="afterEffect">
                                      <p:stCondLst>
                                        <p:cond delay="0"/>
                                      </p:stCondLst>
                                      <p:childTnLst>
                                        <p:set>
                                          <p:cBhvr>
                                            <p:cTn id="779" dur="1000">
                                              <p:stCondLst>
                                                <p:cond delay="0"/>
                                              </p:stCondLst>
                                            </p:cTn>
                                            <p:tgtEl>
                                              <p:spTgt spid="583"/>
                                            </p:tgtEl>
                                            <p:attrNameLst>
                                              <p:attrName>style.visibility</p:attrName>
                                            </p:attrNameLst>
                                          </p:cBhvr>
                                          <p:to>
                                            <p:strVal val="visible"/>
                                          </p:to>
                                        </p:set>
                                      </p:childTnLst>
                                    </p:cTn>
                                  </p:par>
                                </p:childTnLst>
                              </p:cTn>
                            </p:par>
                            <p:par>
                              <p:cTn id="780" fill="hold">
                                <p:stCondLst>
                                  <p:cond delay="249500"/>
                                </p:stCondLst>
                                <p:childTnLst>
                                  <p:par>
                                    <p:cTn id="781" presetID="11" presetClass="entr" presetSubtype="0" fill="hold" grpId="0" nodeType="afterEffect">
                                      <p:stCondLst>
                                        <p:cond delay="0"/>
                                      </p:stCondLst>
                                      <p:childTnLst>
                                        <p:set>
                                          <p:cBhvr>
                                            <p:cTn id="782" dur="1000">
                                              <p:stCondLst>
                                                <p:cond delay="0"/>
                                              </p:stCondLst>
                                            </p:cTn>
                                            <p:tgtEl>
                                              <p:spTgt spid="584"/>
                                            </p:tgtEl>
                                            <p:attrNameLst>
                                              <p:attrName>style.visibility</p:attrName>
                                            </p:attrNameLst>
                                          </p:cBhvr>
                                          <p:to>
                                            <p:strVal val="visible"/>
                                          </p:to>
                                        </p:set>
                                      </p:childTnLst>
                                    </p:cTn>
                                  </p:par>
                                </p:childTnLst>
                              </p:cTn>
                            </p:par>
                            <p:par>
                              <p:cTn id="783" fill="hold">
                                <p:stCondLst>
                                  <p:cond delay="250500"/>
                                </p:stCondLst>
                                <p:childTnLst>
                                  <p:par>
                                    <p:cTn id="784" presetID="11" presetClass="entr" presetSubtype="0" fill="hold" grpId="0" nodeType="afterEffect">
                                      <p:stCondLst>
                                        <p:cond delay="0"/>
                                      </p:stCondLst>
                                      <p:childTnLst>
                                        <p:set>
                                          <p:cBhvr>
                                            <p:cTn id="785" dur="1000">
                                              <p:stCondLst>
                                                <p:cond delay="0"/>
                                              </p:stCondLst>
                                            </p:cTn>
                                            <p:tgtEl>
                                              <p:spTgt spid="585"/>
                                            </p:tgtEl>
                                            <p:attrNameLst>
                                              <p:attrName>style.visibility</p:attrName>
                                            </p:attrNameLst>
                                          </p:cBhvr>
                                          <p:to>
                                            <p:strVal val="visible"/>
                                          </p:to>
                                        </p:set>
                                      </p:childTnLst>
                                    </p:cTn>
                                  </p:par>
                                </p:childTnLst>
                              </p:cTn>
                            </p:par>
                            <p:par>
                              <p:cTn id="786" fill="hold">
                                <p:stCondLst>
                                  <p:cond delay="251500"/>
                                </p:stCondLst>
                                <p:childTnLst>
                                  <p:par>
                                    <p:cTn id="787" presetID="11" presetClass="entr" presetSubtype="0" fill="hold" grpId="0" nodeType="afterEffect">
                                      <p:stCondLst>
                                        <p:cond delay="0"/>
                                      </p:stCondLst>
                                      <p:childTnLst>
                                        <p:set>
                                          <p:cBhvr>
                                            <p:cTn id="788" dur="1000">
                                              <p:stCondLst>
                                                <p:cond delay="0"/>
                                              </p:stCondLst>
                                            </p:cTn>
                                            <p:tgtEl>
                                              <p:spTgt spid="586"/>
                                            </p:tgtEl>
                                            <p:attrNameLst>
                                              <p:attrName>style.visibility</p:attrName>
                                            </p:attrNameLst>
                                          </p:cBhvr>
                                          <p:to>
                                            <p:strVal val="visible"/>
                                          </p:to>
                                        </p:set>
                                      </p:childTnLst>
                                    </p:cTn>
                                  </p:par>
                                </p:childTnLst>
                              </p:cTn>
                            </p:par>
                            <p:par>
                              <p:cTn id="789" fill="hold">
                                <p:stCondLst>
                                  <p:cond delay="252500"/>
                                </p:stCondLst>
                                <p:childTnLst>
                                  <p:par>
                                    <p:cTn id="790" presetID="11" presetClass="entr" presetSubtype="0" fill="hold" grpId="0" nodeType="afterEffect">
                                      <p:stCondLst>
                                        <p:cond delay="0"/>
                                      </p:stCondLst>
                                      <p:childTnLst>
                                        <p:set>
                                          <p:cBhvr>
                                            <p:cTn id="791" dur="1000">
                                              <p:stCondLst>
                                                <p:cond delay="0"/>
                                              </p:stCondLst>
                                            </p:cTn>
                                            <p:tgtEl>
                                              <p:spTgt spid="587"/>
                                            </p:tgtEl>
                                            <p:attrNameLst>
                                              <p:attrName>style.visibility</p:attrName>
                                            </p:attrNameLst>
                                          </p:cBhvr>
                                          <p:to>
                                            <p:strVal val="visible"/>
                                          </p:to>
                                        </p:set>
                                      </p:childTnLst>
                                    </p:cTn>
                                  </p:par>
                                </p:childTnLst>
                              </p:cTn>
                            </p:par>
                            <p:par>
                              <p:cTn id="792" fill="hold">
                                <p:stCondLst>
                                  <p:cond delay="253500"/>
                                </p:stCondLst>
                                <p:childTnLst>
                                  <p:par>
                                    <p:cTn id="793" presetID="11" presetClass="entr" presetSubtype="0" fill="hold" grpId="0" nodeType="afterEffect">
                                      <p:stCondLst>
                                        <p:cond delay="0"/>
                                      </p:stCondLst>
                                      <p:childTnLst>
                                        <p:set>
                                          <p:cBhvr>
                                            <p:cTn id="794" dur="1000">
                                              <p:stCondLst>
                                                <p:cond delay="0"/>
                                              </p:stCondLst>
                                            </p:cTn>
                                            <p:tgtEl>
                                              <p:spTgt spid="588"/>
                                            </p:tgtEl>
                                            <p:attrNameLst>
                                              <p:attrName>style.visibility</p:attrName>
                                            </p:attrNameLst>
                                          </p:cBhvr>
                                          <p:to>
                                            <p:strVal val="visible"/>
                                          </p:to>
                                        </p:set>
                                      </p:childTnLst>
                                    </p:cTn>
                                  </p:par>
                                </p:childTnLst>
                              </p:cTn>
                            </p:par>
                            <p:par>
                              <p:cTn id="795" fill="hold">
                                <p:stCondLst>
                                  <p:cond delay="254500"/>
                                </p:stCondLst>
                                <p:childTnLst>
                                  <p:par>
                                    <p:cTn id="796" presetID="11" presetClass="entr" presetSubtype="0" fill="hold" grpId="0" nodeType="afterEffect">
                                      <p:stCondLst>
                                        <p:cond delay="0"/>
                                      </p:stCondLst>
                                      <p:childTnLst>
                                        <p:set>
                                          <p:cBhvr>
                                            <p:cTn id="797" dur="1000">
                                              <p:stCondLst>
                                                <p:cond delay="0"/>
                                              </p:stCondLst>
                                            </p:cTn>
                                            <p:tgtEl>
                                              <p:spTgt spid="589"/>
                                            </p:tgtEl>
                                            <p:attrNameLst>
                                              <p:attrName>style.visibility</p:attrName>
                                            </p:attrNameLst>
                                          </p:cBhvr>
                                          <p:to>
                                            <p:strVal val="visible"/>
                                          </p:to>
                                        </p:set>
                                      </p:childTnLst>
                                    </p:cTn>
                                  </p:par>
                                </p:childTnLst>
                              </p:cTn>
                            </p:par>
                            <p:par>
                              <p:cTn id="798" fill="hold">
                                <p:stCondLst>
                                  <p:cond delay="255500"/>
                                </p:stCondLst>
                                <p:childTnLst>
                                  <p:par>
                                    <p:cTn id="799" presetID="11" presetClass="entr" presetSubtype="0" fill="hold" grpId="0" nodeType="afterEffect">
                                      <p:stCondLst>
                                        <p:cond delay="0"/>
                                      </p:stCondLst>
                                      <p:childTnLst>
                                        <p:set>
                                          <p:cBhvr>
                                            <p:cTn id="800" dur="1000">
                                              <p:stCondLst>
                                                <p:cond delay="0"/>
                                              </p:stCondLst>
                                            </p:cTn>
                                            <p:tgtEl>
                                              <p:spTgt spid="590"/>
                                            </p:tgtEl>
                                            <p:attrNameLst>
                                              <p:attrName>style.visibility</p:attrName>
                                            </p:attrNameLst>
                                          </p:cBhvr>
                                          <p:to>
                                            <p:strVal val="visible"/>
                                          </p:to>
                                        </p:set>
                                      </p:childTnLst>
                                    </p:cTn>
                                  </p:par>
                                </p:childTnLst>
                              </p:cTn>
                            </p:par>
                            <p:par>
                              <p:cTn id="801" fill="hold">
                                <p:stCondLst>
                                  <p:cond delay="256500"/>
                                </p:stCondLst>
                                <p:childTnLst>
                                  <p:par>
                                    <p:cTn id="802" presetID="11" presetClass="entr" presetSubtype="0" fill="hold" grpId="0" nodeType="afterEffect">
                                      <p:stCondLst>
                                        <p:cond delay="0"/>
                                      </p:stCondLst>
                                      <p:childTnLst>
                                        <p:set>
                                          <p:cBhvr>
                                            <p:cTn id="803" dur="1000">
                                              <p:stCondLst>
                                                <p:cond delay="0"/>
                                              </p:stCondLst>
                                            </p:cTn>
                                            <p:tgtEl>
                                              <p:spTgt spid="591"/>
                                            </p:tgtEl>
                                            <p:attrNameLst>
                                              <p:attrName>style.visibility</p:attrName>
                                            </p:attrNameLst>
                                          </p:cBhvr>
                                          <p:to>
                                            <p:strVal val="visible"/>
                                          </p:to>
                                        </p:set>
                                      </p:childTnLst>
                                    </p:cTn>
                                  </p:par>
                                </p:childTnLst>
                              </p:cTn>
                            </p:par>
                            <p:par>
                              <p:cTn id="804" fill="hold">
                                <p:stCondLst>
                                  <p:cond delay="257500"/>
                                </p:stCondLst>
                                <p:childTnLst>
                                  <p:par>
                                    <p:cTn id="805" presetID="11" presetClass="entr" presetSubtype="0" fill="hold" grpId="0" nodeType="afterEffect">
                                      <p:stCondLst>
                                        <p:cond delay="0"/>
                                      </p:stCondLst>
                                      <p:childTnLst>
                                        <p:set>
                                          <p:cBhvr>
                                            <p:cTn id="806" dur="1000">
                                              <p:stCondLst>
                                                <p:cond delay="0"/>
                                              </p:stCondLst>
                                            </p:cTn>
                                            <p:tgtEl>
                                              <p:spTgt spid="592"/>
                                            </p:tgtEl>
                                            <p:attrNameLst>
                                              <p:attrName>style.visibility</p:attrName>
                                            </p:attrNameLst>
                                          </p:cBhvr>
                                          <p:to>
                                            <p:strVal val="visible"/>
                                          </p:to>
                                        </p:set>
                                      </p:childTnLst>
                                    </p:cTn>
                                  </p:par>
                                </p:childTnLst>
                              </p:cTn>
                            </p:par>
                            <p:par>
                              <p:cTn id="807" fill="hold">
                                <p:stCondLst>
                                  <p:cond delay="258500"/>
                                </p:stCondLst>
                                <p:childTnLst>
                                  <p:par>
                                    <p:cTn id="808" presetID="11" presetClass="entr" presetSubtype="0" fill="hold" grpId="0" nodeType="afterEffect">
                                      <p:stCondLst>
                                        <p:cond delay="0"/>
                                      </p:stCondLst>
                                      <p:childTnLst>
                                        <p:set>
                                          <p:cBhvr>
                                            <p:cTn id="809" dur="1000">
                                              <p:stCondLst>
                                                <p:cond delay="0"/>
                                              </p:stCondLst>
                                            </p:cTn>
                                            <p:tgtEl>
                                              <p:spTgt spid="593"/>
                                            </p:tgtEl>
                                            <p:attrNameLst>
                                              <p:attrName>style.visibility</p:attrName>
                                            </p:attrNameLst>
                                          </p:cBhvr>
                                          <p:to>
                                            <p:strVal val="visible"/>
                                          </p:to>
                                        </p:set>
                                      </p:childTnLst>
                                    </p:cTn>
                                  </p:par>
                                </p:childTnLst>
                              </p:cTn>
                            </p:par>
                            <p:par>
                              <p:cTn id="810" fill="hold">
                                <p:stCondLst>
                                  <p:cond delay="259500"/>
                                </p:stCondLst>
                                <p:childTnLst>
                                  <p:par>
                                    <p:cTn id="811" presetID="11" presetClass="entr" presetSubtype="0" fill="hold" grpId="0" nodeType="afterEffect">
                                      <p:stCondLst>
                                        <p:cond delay="0"/>
                                      </p:stCondLst>
                                      <p:childTnLst>
                                        <p:set>
                                          <p:cBhvr>
                                            <p:cTn id="812" dur="1000">
                                              <p:stCondLst>
                                                <p:cond delay="0"/>
                                              </p:stCondLst>
                                            </p:cTn>
                                            <p:tgtEl>
                                              <p:spTgt spid="594"/>
                                            </p:tgtEl>
                                            <p:attrNameLst>
                                              <p:attrName>style.visibility</p:attrName>
                                            </p:attrNameLst>
                                          </p:cBhvr>
                                          <p:to>
                                            <p:strVal val="visible"/>
                                          </p:to>
                                        </p:set>
                                      </p:childTnLst>
                                    </p:cTn>
                                  </p:par>
                                </p:childTnLst>
                              </p:cTn>
                            </p:par>
                            <p:par>
                              <p:cTn id="813" fill="hold">
                                <p:stCondLst>
                                  <p:cond delay="260500"/>
                                </p:stCondLst>
                                <p:childTnLst>
                                  <p:par>
                                    <p:cTn id="814" presetID="11" presetClass="entr" presetSubtype="0" fill="hold" grpId="0" nodeType="afterEffect">
                                      <p:stCondLst>
                                        <p:cond delay="0"/>
                                      </p:stCondLst>
                                      <p:childTnLst>
                                        <p:set>
                                          <p:cBhvr>
                                            <p:cTn id="815" dur="1000">
                                              <p:stCondLst>
                                                <p:cond delay="0"/>
                                              </p:stCondLst>
                                            </p:cTn>
                                            <p:tgtEl>
                                              <p:spTgt spid="595"/>
                                            </p:tgtEl>
                                            <p:attrNameLst>
                                              <p:attrName>style.visibility</p:attrName>
                                            </p:attrNameLst>
                                          </p:cBhvr>
                                          <p:to>
                                            <p:strVal val="visible"/>
                                          </p:to>
                                        </p:set>
                                      </p:childTnLst>
                                    </p:cTn>
                                  </p:par>
                                </p:childTnLst>
                              </p:cTn>
                            </p:par>
                            <p:par>
                              <p:cTn id="816" fill="hold">
                                <p:stCondLst>
                                  <p:cond delay="261500"/>
                                </p:stCondLst>
                                <p:childTnLst>
                                  <p:par>
                                    <p:cTn id="817" presetID="11" presetClass="entr" presetSubtype="0" fill="hold" grpId="0" nodeType="afterEffect">
                                      <p:stCondLst>
                                        <p:cond delay="0"/>
                                      </p:stCondLst>
                                      <p:childTnLst>
                                        <p:set>
                                          <p:cBhvr>
                                            <p:cTn id="818" dur="1000">
                                              <p:stCondLst>
                                                <p:cond delay="0"/>
                                              </p:stCondLst>
                                            </p:cTn>
                                            <p:tgtEl>
                                              <p:spTgt spid="596"/>
                                            </p:tgtEl>
                                            <p:attrNameLst>
                                              <p:attrName>style.visibility</p:attrName>
                                            </p:attrNameLst>
                                          </p:cBhvr>
                                          <p:to>
                                            <p:strVal val="visible"/>
                                          </p:to>
                                        </p:set>
                                      </p:childTnLst>
                                    </p:cTn>
                                  </p:par>
                                </p:childTnLst>
                              </p:cTn>
                            </p:par>
                            <p:par>
                              <p:cTn id="819" fill="hold">
                                <p:stCondLst>
                                  <p:cond delay="262500"/>
                                </p:stCondLst>
                                <p:childTnLst>
                                  <p:par>
                                    <p:cTn id="820" presetID="11" presetClass="entr" presetSubtype="0" fill="hold" grpId="0" nodeType="afterEffect">
                                      <p:stCondLst>
                                        <p:cond delay="0"/>
                                      </p:stCondLst>
                                      <p:childTnLst>
                                        <p:set>
                                          <p:cBhvr>
                                            <p:cTn id="821" dur="1000">
                                              <p:stCondLst>
                                                <p:cond delay="0"/>
                                              </p:stCondLst>
                                            </p:cTn>
                                            <p:tgtEl>
                                              <p:spTgt spid="597"/>
                                            </p:tgtEl>
                                            <p:attrNameLst>
                                              <p:attrName>style.visibility</p:attrName>
                                            </p:attrNameLst>
                                          </p:cBhvr>
                                          <p:to>
                                            <p:strVal val="visible"/>
                                          </p:to>
                                        </p:set>
                                      </p:childTnLst>
                                    </p:cTn>
                                  </p:par>
                                </p:childTnLst>
                              </p:cTn>
                            </p:par>
                            <p:par>
                              <p:cTn id="822" fill="hold">
                                <p:stCondLst>
                                  <p:cond delay="263500"/>
                                </p:stCondLst>
                                <p:childTnLst>
                                  <p:par>
                                    <p:cTn id="823" presetID="11" presetClass="entr" presetSubtype="0" fill="hold" grpId="0" nodeType="afterEffect">
                                      <p:stCondLst>
                                        <p:cond delay="0"/>
                                      </p:stCondLst>
                                      <p:childTnLst>
                                        <p:set>
                                          <p:cBhvr>
                                            <p:cTn id="824" dur="1000">
                                              <p:stCondLst>
                                                <p:cond delay="0"/>
                                              </p:stCondLst>
                                            </p:cTn>
                                            <p:tgtEl>
                                              <p:spTgt spid="598"/>
                                            </p:tgtEl>
                                            <p:attrNameLst>
                                              <p:attrName>style.visibility</p:attrName>
                                            </p:attrNameLst>
                                          </p:cBhvr>
                                          <p:to>
                                            <p:strVal val="visible"/>
                                          </p:to>
                                        </p:set>
                                      </p:childTnLst>
                                    </p:cTn>
                                  </p:par>
                                </p:childTnLst>
                              </p:cTn>
                            </p:par>
                            <p:par>
                              <p:cTn id="825" fill="hold">
                                <p:stCondLst>
                                  <p:cond delay="264500"/>
                                </p:stCondLst>
                                <p:childTnLst>
                                  <p:par>
                                    <p:cTn id="826" presetID="11" presetClass="entr" presetSubtype="0" fill="hold" grpId="0" nodeType="afterEffect">
                                      <p:stCondLst>
                                        <p:cond delay="0"/>
                                      </p:stCondLst>
                                      <p:childTnLst>
                                        <p:set>
                                          <p:cBhvr>
                                            <p:cTn id="827" dur="1000">
                                              <p:stCondLst>
                                                <p:cond delay="0"/>
                                              </p:stCondLst>
                                            </p:cTn>
                                            <p:tgtEl>
                                              <p:spTgt spid="599"/>
                                            </p:tgtEl>
                                            <p:attrNameLst>
                                              <p:attrName>style.visibility</p:attrName>
                                            </p:attrNameLst>
                                          </p:cBhvr>
                                          <p:to>
                                            <p:strVal val="visible"/>
                                          </p:to>
                                        </p:set>
                                      </p:childTnLst>
                                    </p:cTn>
                                  </p:par>
                                </p:childTnLst>
                              </p:cTn>
                            </p:par>
                            <p:par>
                              <p:cTn id="828" fill="hold">
                                <p:stCondLst>
                                  <p:cond delay="265500"/>
                                </p:stCondLst>
                                <p:childTnLst>
                                  <p:par>
                                    <p:cTn id="829" presetID="11" presetClass="entr" presetSubtype="0" fill="hold" grpId="0" nodeType="afterEffect">
                                      <p:stCondLst>
                                        <p:cond delay="0"/>
                                      </p:stCondLst>
                                      <p:childTnLst>
                                        <p:set>
                                          <p:cBhvr>
                                            <p:cTn id="830" dur="1000">
                                              <p:stCondLst>
                                                <p:cond delay="0"/>
                                              </p:stCondLst>
                                            </p:cTn>
                                            <p:tgtEl>
                                              <p:spTgt spid="600"/>
                                            </p:tgtEl>
                                            <p:attrNameLst>
                                              <p:attrName>style.visibility</p:attrName>
                                            </p:attrNameLst>
                                          </p:cBhvr>
                                          <p:to>
                                            <p:strVal val="visible"/>
                                          </p:to>
                                        </p:set>
                                      </p:childTnLst>
                                    </p:cTn>
                                  </p:par>
                                </p:childTnLst>
                              </p:cTn>
                            </p:par>
                            <p:par>
                              <p:cTn id="831" fill="hold">
                                <p:stCondLst>
                                  <p:cond delay="266500"/>
                                </p:stCondLst>
                                <p:childTnLst>
                                  <p:par>
                                    <p:cTn id="832" presetID="11" presetClass="entr" presetSubtype="0" fill="hold" grpId="0" nodeType="afterEffect">
                                      <p:stCondLst>
                                        <p:cond delay="0"/>
                                      </p:stCondLst>
                                      <p:childTnLst>
                                        <p:set>
                                          <p:cBhvr>
                                            <p:cTn id="833" dur="1000">
                                              <p:stCondLst>
                                                <p:cond delay="0"/>
                                              </p:stCondLst>
                                            </p:cTn>
                                            <p:tgtEl>
                                              <p:spTgt spid="601"/>
                                            </p:tgtEl>
                                            <p:attrNameLst>
                                              <p:attrName>style.visibility</p:attrName>
                                            </p:attrNameLst>
                                          </p:cBhvr>
                                          <p:to>
                                            <p:strVal val="visible"/>
                                          </p:to>
                                        </p:set>
                                      </p:childTnLst>
                                    </p:cTn>
                                  </p:par>
                                </p:childTnLst>
                              </p:cTn>
                            </p:par>
                            <p:par>
                              <p:cTn id="834" fill="hold">
                                <p:stCondLst>
                                  <p:cond delay="267500"/>
                                </p:stCondLst>
                                <p:childTnLst>
                                  <p:par>
                                    <p:cTn id="835" presetID="11" presetClass="entr" presetSubtype="0" fill="hold" grpId="0" nodeType="afterEffect">
                                      <p:stCondLst>
                                        <p:cond delay="0"/>
                                      </p:stCondLst>
                                      <p:childTnLst>
                                        <p:set>
                                          <p:cBhvr>
                                            <p:cTn id="836" dur="1000">
                                              <p:stCondLst>
                                                <p:cond delay="0"/>
                                              </p:stCondLst>
                                            </p:cTn>
                                            <p:tgtEl>
                                              <p:spTgt spid="602"/>
                                            </p:tgtEl>
                                            <p:attrNameLst>
                                              <p:attrName>style.visibility</p:attrName>
                                            </p:attrNameLst>
                                          </p:cBhvr>
                                          <p:to>
                                            <p:strVal val="visible"/>
                                          </p:to>
                                        </p:set>
                                      </p:childTnLst>
                                    </p:cTn>
                                  </p:par>
                                </p:childTnLst>
                              </p:cTn>
                            </p:par>
                            <p:par>
                              <p:cTn id="837" fill="hold">
                                <p:stCondLst>
                                  <p:cond delay="268500"/>
                                </p:stCondLst>
                                <p:childTnLst>
                                  <p:par>
                                    <p:cTn id="838" presetID="11" presetClass="entr" presetSubtype="0" fill="hold" grpId="0" nodeType="afterEffect">
                                      <p:stCondLst>
                                        <p:cond delay="0"/>
                                      </p:stCondLst>
                                      <p:childTnLst>
                                        <p:set>
                                          <p:cBhvr>
                                            <p:cTn id="839" dur="1000">
                                              <p:stCondLst>
                                                <p:cond delay="0"/>
                                              </p:stCondLst>
                                            </p:cTn>
                                            <p:tgtEl>
                                              <p:spTgt spid="603"/>
                                            </p:tgtEl>
                                            <p:attrNameLst>
                                              <p:attrName>style.visibility</p:attrName>
                                            </p:attrNameLst>
                                          </p:cBhvr>
                                          <p:to>
                                            <p:strVal val="visible"/>
                                          </p:to>
                                        </p:set>
                                      </p:childTnLst>
                                    </p:cTn>
                                  </p:par>
                                </p:childTnLst>
                              </p:cTn>
                            </p:par>
                            <p:par>
                              <p:cTn id="840" fill="hold">
                                <p:stCondLst>
                                  <p:cond delay="269500"/>
                                </p:stCondLst>
                                <p:childTnLst>
                                  <p:par>
                                    <p:cTn id="841" presetID="11" presetClass="entr" presetSubtype="0" fill="hold" grpId="0" nodeType="afterEffect">
                                      <p:stCondLst>
                                        <p:cond delay="0"/>
                                      </p:stCondLst>
                                      <p:childTnLst>
                                        <p:set>
                                          <p:cBhvr>
                                            <p:cTn id="842" dur="1000">
                                              <p:stCondLst>
                                                <p:cond delay="0"/>
                                              </p:stCondLst>
                                            </p:cTn>
                                            <p:tgtEl>
                                              <p:spTgt spid="604"/>
                                            </p:tgtEl>
                                            <p:attrNameLst>
                                              <p:attrName>style.visibility</p:attrName>
                                            </p:attrNameLst>
                                          </p:cBhvr>
                                          <p:to>
                                            <p:strVal val="visible"/>
                                          </p:to>
                                        </p:set>
                                      </p:childTnLst>
                                    </p:cTn>
                                  </p:par>
                                </p:childTnLst>
                              </p:cTn>
                            </p:par>
                            <p:par>
                              <p:cTn id="843" fill="hold">
                                <p:stCondLst>
                                  <p:cond delay="270500"/>
                                </p:stCondLst>
                                <p:childTnLst>
                                  <p:par>
                                    <p:cTn id="844" presetID="11" presetClass="entr" presetSubtype="0" fill="hold" grpId="0" nodeType="afterEffect">
                                      <p:stCondLst>
                                        <p:cond delay="0"/>
                                      </p:stCondLst>
                                      <p:childTnLst>
                                        <p:set>
                                          <p:cBhvr>
                                            <p:cTn id="845" dur="1000">
                                              <p:stCondLst>
                                                <p:cond delay="0"/>
                                              </p:stCondLst>
                                            </p:cTn>
                                            <p:tgtEl>
                                              <p:spTgt spid="605"/>
                                            </p:tgtEl>
                                            <p:attrNameLst>
                                              <p:attrName>style.visibility</p:attrName>
                                            </p:attrNameLst>
                                          </p:cBhvr>
                                          <p:to>
                                            <p:strVal val="visible"/>
                                          </p:to>
                                        </p:set>
                                      </p:childTnLst>
                                    </p:cTn>
                                  </p:par>
                                </p:childTnLst>
                              </p:cTn>
                            </p:par>
                            <p:par>
                              <p:cTn id="846" fill="hold">
                                <p:stCondLst>
                                  <p:cond delay="271500"/>
                                </p:stCondLst>
                                <p:childTnLst>
                                  <p:par>
                                    <p:cTn id="847" presetID="11" presetClass="entr" presetSubtype="0" fill="hold" grpId="0" nodeType="afterEffect">
                                      <p:stCondLst>
                                        <p:cond delay="0"/>
                                      </p:stCondLst>
                                      <p:childTnLst>
                                        <p:set>
                                          <p:cBhvr>
                                            <p:cTn id="848" dur="1000">
                                              <p:stCondLst>
                                                <p:cond delay="0"/>
                                              </p:stCondLst>
                                            </p:cTn>
                                            <p:tgtEl>
                                              <p:spTgt spid="606"/>
                                            </p:tgtEl>
                                            <p:attrNameLst>
                                              <p:attrName>style.visibility</p:attrName>
                                            </p:attrNameLst>
                                          </p:cBhvr>
                                          <p:to>
                                            <p:strVal val="visible"/>
                                          </p:to>
                                        </p:set>
                                      </p:childTnLst>
                                    </p:cTn>
                                  </p:par>
                                </p:childTnLst>
                              </p:cTn>
                            </p:par>
                            <p:par>
                              <p:cTn id="849" fill="hold">
                                <p:stCondLst>
                                  <p:cond delay="272500"/>
                                </p:stCondLst>
                                <p:childTnLst>
                                  <p:par>
                                    <p:cTn id="850" presetID="11" presetClass="entr" presetSubtype="0" fill="hold" grpId="0" nodeType="afterEffect">
                                      <p:stCondLst>
                                        <p:cond delay="0"/>
                                      </p:stCondLst>
                                      <p:childTnLst>
                                        <p:set>
                                          <p:cBhvr>
                                            <p:cTn id="851" dur="1000">
                                              <p:stCondLst>
                                                <p:cond delay="0"/>
                                              </p:stCondLst>
                                            </p:cTn>
                                            <p:tgtEl>
                                              <p:spTgt spid="607"/>
                                            </p:tgtEl>
                                            <p:attrNameLst>
                                              <p:attrName>style.visibility</p:attrName>
                                            </p:attrNameLst>
                                          </p:cBhvr>
                                          <p:to>
                                            <p:strVal val="visible"/>
                                          </p:to>
                                        </p:set>
                                      </p:childTnLst>
                                    </p:cTn>
                                  </p:par>
                                </p:childTnLst>
                              </p:cTn>
                            </p:par>
                            <p:par>
                              <p:cTn id="852" fill="hold">
                                <p:stCondLst>
                                  <p:cond delay="273500"/>
                                </p:stCondLst>
                                <p:childTnLst>
                                  <p:par>
                                    <p:cTn id="853" presetID="11" presetClass="entr" presetSubtype="0" fill="hold" grpId="0" nodeType="afterEffect">
                                      <p:stCondLst>
                                        <p:cond delay="0"/>
                                      </p:stCondLst>
                                      <p:childTnLst>
                                        <p:set>
                                          <p:cBhvr>
                                            <p:cTn id="854" dur="1000">
                                              <p:stCondLst>
                                                <p:cond delay="0"/>
                                              </p:stCondLst>
                                            </p:cTn>
                                            <p:tgtEl>
                                              <p:spTgt spid="608"/>
                                            </p:tgtEl>
                                            <p:attrNameLst>
                                              <p:attrName>style.visibility</p:attrName>
                                            </p:attrNameLst>
                                          </p:cBhvr>
                                          <p:to>
                                            <p:strVal val="visible"/>
                                          </p:to>
                                        </p:set>
                                      </p:childTnLst>
                                    </p:cTn>
                                  </p:par>
                                </p:childTnLst>
                              </p:cTn>
                            </p:par>
                            <p:par>
                              <p:cTn id="855" fill="hold">
                                <p:stCondLst>
                                  <p:cond delay="274500"/>
                                </p:stCondLst>
                                <p:childTnLst>
                                  <p:par>
                                    <p:cTn id="856" presetID="11" presetClass="entr" presetSubtype="0" fill="hold" grpId="0" nodeType="afterEffect">
                                      <p:stCondLst>
                                        <p:cond delay="0"/>
                                      </p:stCondLst>
                                      <p:childTnLst>
                                        <p:set>
                                          <p:cBhvr>
                                            <p:cTn id="857" dur="1000">
                                              <p:stCondLst>
                                                <p:cond delay="0"/>
                                              </p:stCondLst>
                                            </p:cTn>
                                            <p:tgtEl>
                                              <p:spTgt spid="609"/>
                                            </p:tgtEl>
                                            <p:attrNameLst>
                                              <p:attrName>style.visibility</p:attrName>
                                            </p:attrNameLst>
                                          </p:cBhvr>
                                          <p:to>
                                            <p:strVal val="visible"/>
                                          </p:to>
                                        </p:set>
                                      </p:childTnLst>
                                    </p:cTn>
                                  </p:par>
                                </p:childTnLst>
                              </p:cTn>
                            </p:par>
                            <p:par>
                              <p:cTn id="858" fill="hold">
                                <p:stCondLst>
                                  <p:cond delay="275500"/>
                                </p:stCondLst>
                                <p:childTnLst>
                                  <p:par>
                                    <p:cTn id="859" presetID="11" presetClass="entr" presetSubtype="0" fill="hold" grpId="0" nodeType="afterEffect">
                                      <p:stCondLst>
                                        <p:cond delay="0"/>
                                      </p:stCondLst>
                                      <p:childTnLst>
                                        <p:set>
                                          <p:cBhvr>
                                            <p:cTn id="860" dur="1000">
                                              <p:stCondLst>
                                                <p:cond delay="0"/>
                                              </p:stCondLst>
                                            </p:cTn>
                                            <p:tgtEl>
                                              <p:spTgt spid="610"/>
                                            </p:tgtEl>
                                            <p:attrNameLst>
                                              <p:attrName>style.visibility</p:attrName>
                                            </p:attrNameLst>
                                          </p:cBhvr>
                                          <p:to>
                                            <p:strVal val="visible"/>
                                          </p:to>
                                        </p:set>
                                      </p:childTnLst>
                                    </p:cTn>
                                  </p:par>
                                </p:childTnLst>
                              </p:cTn>
                            </p:par>
                            <p:par>
                              <p:cTn id="861" fill="hold">
                                <p:stCondLst>
                                  <p:cond delay="276500"/>
                                </p:stCondLst>
                                <p:childTnLst>
                                  <p:par>
                                    <p:cTn id="862" presetID="11" presetClass="entr" presetSubtype="0" fill="hold" grpId="0" nodeType="afterEffect">
                                      <p:stCondLst>
                                        <p:cond delay="0"/>
                                      </p:stCondLst>
                                      <p:childTnLst>
                                        <p:set>
                                          <p:cBhvr>
                                            <p:cTn id="863" dur="1000">
                                              <p:stCondLst>
                                                <p:cond delay="0"/>
                                              </p:stCondLst>
                                            </p:cTn>
                                            <p:tgtEl>
                                              <p:spTgt spid="611"/>
                                            </p:tgtEl>
                                            <p:attrNameLst>
                                              <p:attrName>style.visibility</p:attrName>
                                            </p:attrNameLst>
                                          </p:cBhvr>
                                          <p:to>
                                            <p:strVal val="visible"/>
                                          </p:to>
                                        </p:set>
                                      </p:childTnLst>
                                    </p:cTn>
                                  </p:par>
                                </p:childTnLst>
                              </p:cTn>
                            </p:par>
                            <p:par>
                              <p:cTn id="864" fill="hold">
                                <p:stCondLst>
                                  <p:cond delay="277500"/>
                                </p:stCondLst>
                                <p:childTnLst>
                                  <p:par>
                                    <p:cTn id="865" presetID="11" presetClass="entr" presetSubtype="0" fill="hold" grpId="0" nodeType="afterEffect">
                                      <p:stCondLst>
                                        <p:cond delay="0"/>
                                      </p:stCondLst>
                                      <p:childTnLst>
                                        <p:set>
                                          <p:cBhvr>
                                            <p:cTn id="866" dur="1000">
                                              <p:stCondLst>
                                                <p:cond delay="0"/>
                                              </p:stCondLst>
                                            </p:cTn>
                                            <p:tgtEl>
                                              <p:spTgt spid="612"/>
                                            </p:tgtEl>
                                            <p:attrNameLst>
                                              <p:attrName>style.visibility</p:attrName>
                                            </p:attrNameLst>
                                          </p:cBhvr>
                                          <p:to>
                                            <p:strVal val="visible"/>
                                          </p:to>
                                        </p:set>
                                      </p:childTnLst>
                                    </p:cTn>
                                  </p:par>
                                </p:childTnLst>
                              </p:cTn>
                            </p:par>
                            <p:par>
                              <p:cTn id="867" fill="hold">
                                <p:stCondLst>
                                  <p:cond delay="278500"/>
                                </p:stCondLst>
                                <p:childTnLst>
                                  <p:par>
                                    <p:cTn id="868" presetID="11" presetClass="entr" presetSubtype="0" fill="hold" grpId="0" nodeType="afterEffect">
                                      <p:stCondLst>
                                        <p:cond delay="0"/>
                                      </p:stCondLst>
                                      <p:childTnLst>
                                        <p:set>
                                          <p:cBhvr>
                                            <p:cTn id="869" dur="1000">
                                              <p:stCondLst>
                                                <p:cond delay="0"/>
                                              </p:stCondLst>
                                            </p:cTn>
                                            <p:tgtEl>
                                              <p:spTgt spid="613"/>
                                            </p:tgtEl>
                                            <p:attrNameLst>
                                              <p:attrName>style.visibility</p:attrName>
                                            </p:attrNameLst>
                                          </p:cBhvr>
                                          <p:to>
                                            <p:strVal val="visible"/>
                                          </p:to>
                                        </p:set>
                                      </p:childTnLst>
                                    </p:cTn>
                                  </p:par>
                                </p:childTnLst>
                              </p:cTn>
                            </p:par>
                            <p:par>
                              <p:cTn id="870" fill="hold">
                                <p:stCondLst>
                                  <p:cond delay="279500"/>
                                </p:stCondLst>
                                <p:childTnLst>
                                  <p:par>
                                    <p:cTn id="871" presetID="11" presetClass="entr" presetSubtype="0" fill="hold" grpId="0" nodeType="afterEffect">
                                      <p:stCondLst>
                                        <p:cond delay="0"/>
                                      </p:stCondLst>
                                      <p:childTnLst>
                                        <p:set>
                                          <p:cBhvr>
                                            <p:cTn id="872" dur="1000">
                                              <p:stCondLst>
                                                <p:cond delay="0"/>
                                              </p:stCondLst>
                                            </p:cTn>
                                            <p:tgtEl>
                                              <p:spTgt spid="614"/>
                                            </p:tgtEl>
                                            <p:attrNameLst>
                                              <p:attrName>style.visibility</p:attrName>
                                            </p:attrNameLst>
                                          </p:cBhvr>
                                          <p:to>
                                            <p:strVal val="visible"/>
                                          </p:to>
                                        </p:set>
                                      </p:childTnLst>
                                    </p:cTn>
                                  </p:par>
                                </p:childTnLst>
                              </p:cTn>
                            </p:par>
                            <p:par>
                              <p:cTn id="873" fill="hold">
                                <p:stCondLst>
                                  <p:cond delay="280500"/>
                                </p:stCondLst>
                                <p:childTnLst>
                                  <p:par>
                                    <p:cTn id="874" presetID="11" presetClass="entr" presetSubtype="0" fill="hold" grpId="0" nodeType="afterEffect">
                                      <p:stCondLst>
                                        <p:cond delay="0"/>
                                      </p:stCondLst>
                                      <p:childTnLst>
                                        <p:set>
                                          <p:cBhvr>
                                            <p:cTn id="875" dur="1000">
                                              <p:stCondLst>
                                                <p:cond delay="0"/>
                                              </p:stCondLst>
                                            </p:cTn>
                                            <p:tgtEl>
                                              <p:spTgt spid="615"/>
                                            </p:tgtEl>
                                            <p:attrNameLst>
                                              <p:attrName>style.visibility</p:attrName>
                                            </p:attrNameLst>
                                          </p:cBhvr>
                                          <p:to>
                                            <p:strVal val="visible"/>
                                          </p:to>
                                        </p:set>
                                      </p:childTnLst>
                                    </p:cTn>
                                  </p:par>
                                </p:childTnLst>
                              </p:cTn>
                            </p:par>
                            <p:par>
                              <p:cTn id="876" fill="hold">
                                <p:stCondLst>
                                  <p:cond delay="281500"/>
                                </p:stCondLst>
                                <p:childTnLst>
                                  <p:par>
                                    <p:cTn id="877" presetID="11" presetClass="entr" presetSubtype="0" fill="hold" grpId="0" nodeType="afterEffect">
                                      <p:stCondLst>
                                        <p:cond delay="0"/>
                                      </p:stCondLst>
                                      <p:childTnLst>
                                        <p:set>
                                          <p:cBhvr>
                                            <p:cTn id="878" dur="1000">
                                              <p:stCondLst>
                                                <p:cond delay="0"/>
                                              </p:stCondLst>
                                            </p:cTn>
                                            <p:tgtEl>
                                              <p:spTgt spid="616"/>
                                            </p:tgtEl>
                                            <p:attrNameLst>
                                              <p:attrName>style.visibility</p:attrName>
                                            </p:attrNameLst>
                                          </p:cBhvr>
                                          <p:to>
                                            <p:strVal val="visible"/>
                                          </p:to>
                                        </p:set>
                                      </p:childTnLst>
                                    </p:cTn>
                                  </p:par>
                                </p:childTnLst>
                              </p:cTn>
                            </p:par>
                            <p:par>
                              <p:cTn id="879" fill="hold">
                                <p:stCondLst>
                                  <p:cond delay="282500"/>
                                </p:stCondLst>
                                <p:childTnLst>
                                  <p:par>
                                    <p:cTn id="880" presetID="11" presetClass="entr" presetSubtype="0" fill="hold" grpId="0" nodeType="afterEffect">
                                      <p:stCondLst>
                                        <p:cond delay="0"/>
                                      </p:stCondLst>
                                      <p:childTnLst>
                                        <p:set>
                                          <p:cBhvr>
                                            <p:cTn id="881" dur="1000">
                                              <p:stCondLst>
                                                <p:cond delay="0"/>
                                              </p:stCondLst>
                                            </p:cTn>
                                            <p:tgtEl>
                                              <p:spTgt spid="617"/>
                                            </p:tgtEl>
                                            <p:attrNameLst>
                                              <p:attrName>style.visibility</p:attrName>
                                            </p:attrNameLst>
                                          </p:cBhvr>
                                          <p:to>
                                            <p:strVal val="visible"/>
                                          </p:to>
                                        </p:set>
                                      </p:childTnLst>
                                    </p:cTn>
                                  </p:par>
                                </p:childTnLst>
                              </p:cTn>
                            </p:par>
                            <p:par>
                              <p:cTn id="882" fill="hold">
                                <p:stCondLst>
                                  <p:cond delay="283500"/>
                                </p:stCondLst>
                                <p:childTnLst>
                                  <p:par>
                                    <p:cTn id="883" presetID="11" presetClass="entr" presetSubtype="0" fill="hold" grpId="0" nodeType="afterEffect">
                                      <p:stCondLst>
                                        <p:cond delay="0"/>
                                      </p:stCondLst>
                                      <p:childTnLst>
                                        <p:set>
                                          <p:cBhvr>
                                            <p:cTn id="884" dur="1000">
                                              <p:stCondLst>
                                                <p:cond delay="0"/>
                                              </p:stCondLst>
                                            </p:cTn>
                                            <p:tgtEl>
                                              <p:spTgt spid="618"/>
                                            </p:tgtEl>
                                            <p:attrNameLst>
                                              <p:attrName>style.visibility</p:attrName>
                                            </p:attrNameLst>
                                          </p:cBhvr>
                                          <p:to>
                                            <p:strVal val="visible"/>
                                          </p:to>
                                        </p:set>
                                      </p:childTnLst>
                                    </p:cTn>
                                  </p:par>
                                </p:childTnLst>
                              </p:cTn>
                            </p:par>
                            <p:par>
                              <p:cTn id="885" fill="hold">
                                <p:stCondLst>
                                  <p:cond delay="284500"/>
                                </p:stCondLst>
                                <p:childTnLst>
                                  <p:par>
                                    <p:cTn id="886" presetID="11" presetClass="entr" presetSubtype="0" fill="hold" grpId="0" nodeType="afterEffect">
                                      <p:stCondLst>
                                        <p:cond delay="0"/>
                                      </p:stCondLst>
                                      <p:childTnLst>
                                        <p:set>
                                          <p:cBhvr>
                                            <p:cTn id="887" dur="1000">
                                              <p:stCondLst>
                                                <p:cond delay="0"/>
                                              </p:stCondLst>
                                            </p:cTn>
                                            <p:tgtEl>
                                              <p:spTgt spid="619"/>
                                            </p:tgtEl>
                                            <p:attrNameLst>
                                              <p:attrName>style.visibility</p:attrName>
                                            </p:attrNameLst>
                                          </p:cBhvr>
                                          <p:to>
                                            <p:strVal val="visible"/>
                                          </p:to>
                                        </p:set>
                                      </p:childTnLst>
                                    </p:cTn>
                                  </p:par>
                                </p:childTnLst>
                              </p:cTn>
                            </p:par>
                            <p:par>
                              <p:cTn id="888" fill="hold">
                                <p:stCondLst>
                                  <p:cond delay="285500"/>
                                </p:stCondLst>
                                <p:childTnLst>
                                  <p:par>
                                    <p:cTn id="889" presetID="11" presetClass="entr" presetSubtype="0" fill="hold" grpId="0" nodeType="afterEffect">
                                      <p:stCondLst>
                                        <p:cond delay="0"/>
                                      </p:stCondLst>
                                      <p:childTnLst>
                                        <p:set>
                                          <p:cBhvr>
                                            <p:cTn id="890" dur="1000">
                                              <p:stCondLst>
                                                <p:cond delay="0"/>
                                              </p:stCondLst>
                                            </p:cTn>
                                            <p:tgtEl>
                                              <p:spTgt spid="620"/>
                                            </p:tgtEl>
                                            <p:attrNameLst>
                                              <p:attrName>style.visibility</p:attrName>
                                            </p:attrNameLst>
                                          </p:cBhvr>
                                          <p:to>
                                            <p:strVal val="visible"/>
                                          </p:to>
                                        </p:set>
                                      </p:childTnLst>
                                    </p:cTn>
                                  </p:par>
                                </p:childTnLst>
                              </p:cTn>
                            </p:par>
                            <p:par>
                              <p:cTn id="891" fill="hold">
                                <p:stCondLst>
                                  <p:cond delay="286500"/>
                                </p:stCondLst>
                                <p:childTnLst>
                                  <p:par>
                                    <p:cTn id="892" presetID="11" presetClass="entr" presetSubtype="0" fill="hold" grpId="0" nodeType="afterEffect">
                                      <p:stCondLst>
                                        <p:cond delay="0"/>
                                      </p:stCondLst>
                                      <p:childTnLst>
                                        <p:set>
                                          <p:cBhvr>
                                            <p:cTn id="893" dur="1000">
                                              <p:stCondLst>
                                                <p:cond delay="0"/>
                                              </p:stCondLst>
                                            </p:cTn>
                                            <p:tgtEl>
                                              <p:spTgt spid="621"/>
                                            </p:tgtEl>
                                            <p:attrNameLst>
                                              <p:attrName>style.visibility</p:attrName>
                                            </p:attrNameLst>
                                          </p:cBhvr>
                                          <p:to>
                                            <p:strVal val="visible"/>
                                          </p:to>
                                        </p:set>
                                      </p:childTnLst>
                                    </p:cTn>
                                  </p:par>
                                </p:childTnLst>
                              </p:cTn>
                            </p:par>
                            <p:par>
                              <p:cTn id="894" fill="hold">
                                <p:stCondLst>
                                  <p:cond delay="287500"/>
                                </p:stCondLst>
                                <p:childTnLst>
                                  <p:par>
                                    <p:cTn id="895" presetID="11" presetClass="entr" presetSubtype="0" fill="hold" grpId="0" nodeType="afterEffect">
                                      <p:stCondLst>
                                        <p:cond delay="0"/>
                                      </p:stCondLst>
                                      <p:childTnLst>
                                        <p:set>
                                          <p:cBhvr>
                                            <p:cTn id="896" dur="1000">
                                              <p:stCondLst>
                                                <p:cond delay="0"/>
                                              </p:stCondLst>
                                            </p:cTn>
                                            <p:tgtEl>
                                              <p:spTgt spid="622"/>
                                            </p:tgtEl>
                                            <p:attrNameLst>
                                              <p:attrName>style.visibility</p:attrName>
                                            </p:attrNameLst>
                                          </p:cBhvr>
                                          <p:to>
                                            <p:strVal val="visible"/>
                                          </p:to>
                                        </p:set>
                                      </p:childTnLst>
                                    </p:cTn>
                                  </p:par>
                                </p:childTnLst>
                              </p:cTn>
                            </p:par>
                            <p:par>
                              <p:cTn id="897" fill="hold">
                                <p:stCondLst>
                                  <p:cond delay="288500"/>
                                </p:stCondLst>
                                <p:childTnLst>
                                  <p:par>
                                    <p:cTn id="898" presetID="11" presetClass="entr" presetSubtype="0" fill="hold" grpId="0" nodeType="afterEffect">
                                      <p:stCondLst>
                                        <p:cond delay="0"/>
                                      </p:stCondLst>
                                      <p:childTnLst>
                                        <p:set>
                                          <p:cBhvr>
                                            <p:cTn id="899" dur="1000">
                                              <p:stCondLst>
                                                <p:cond delay="0"/>
                                              </p:stCondLst>
                                            </p:cTn>
                                            <p:tgtEl>
                                              <p:spTgt spid="623"/>
                                            </p:tgtEl>
                                            <p:attrNameLst>
                                              <p:attrName>style.visibility</p:attrName>
                                            </p:attrNameLst>
                                          </p:cBhvr>
                                          <p:to>
                                            <p:strVal val="visible"/>
                                          </p:to>
                                        </p:set>
                                      </p:childTnLst>
                                    </p:cTn>
                                  </p:par>
                                </p:childTnLst>
                              </p:cTn>
                            </p:par>
                            <p:par>
                              <p:cTn id="900" fill="hold">
                                <p:stCondLst>
                                  <p:cond delay="289500"/>
                                </p:stCondLst>
                                <p:childTnLst>
                                  <p:par>
                                    <p:cTn id="901" presetID="11" presetClass="entr" presetSubtype="0" fill="hold" grpId="0" nodeType="afterEffect">
                                      <p:stCondLst>
                                        <p:cond delay="0"/>
                                      </p:stCondLst>
                                      <p:childTnLst>
                                        <p:set>
                                          <p:cBhvr>
                                            <p:cTn id="902" dur="1000">
                                              <p:stCondLst>
                                                <p:cond delay="0"/>
                                              </p:stCondLst>
                                            </p:cTn>
                                            <p:tgtEl>
                                              <p:spTgt spid="624"/>
                                            </p:tgtEl>
                                            <p:attrNameLst>
                                              <p:attrName>style.visibility</p:attrName>
                                            </p:attrNameLst>
                                          </p:cBhvr>
                                          <p:to>
                                            <p:strVal val="visible"/>
                                          </p:to>
                                        </p:set>
                                      </p:childTnLst>
                                    </p:cTn>
                                  </p:par>
                                </p:childTnLst>
                              </p:cTn>
                            </p:par>
                            <p:par>
                              <p:cTn id="903" fill="hold">
                                <p:stCondLst>
                                  <p:cond delay="290500"/>
                                </p:stCondLst>
                                <p:childTnLst>
                                  <p:par>
                                    <p:cTn id="904" presetID="11" presetClass="entr" presetSubtype="0" fill="hold" grpId="0" nodeType="afterEffect">
                                      <p:stCondLst>
                                        <p:cond delay="0"/>
                                      </p:stCondLst>
                                      <p:childTnLst>
                                        <p:set>
                                          <p:cBhvr>
                                            <p:cTn id="905" dur="1000">
                                              <p:stCondLst>
                                                <p:cond delay="0"/>
                                              </p:stCondLst>
                                            </p:cTn>
                                            <p:tgtEl>
                                              <p:spTgt spid="625"/>
                                            </p:tgtEl>
                                            <p:attrNameLst>
                                              <p:attrName>style.visibility</p:attrName>
                                            </p:attrNameLst>
                                          </p:cBhvr>
                                          <p:to>
                                            <p:strVal val="visible"/>
                                          </p:to>
                                        </p:set>
                                      </p:childTnLst>
                                    </p:cTn>
                                  </p:par>
                                </p:childTnLst>
                              </p:cTn>
                            </p:par>
                            <p:par>
                              <p:cTn id="906" fill="hold">
                                <p:stCondLst>
                                  <p:cond delay="291500"/>
                                </p:stCondLst>
                                <p:childTnLst>
                                  <p:par>
                                    <p:cTn id="907" presetID="11" presetClass="entr" presetSubtype="0" fill="hold" grpId="0" nodeType="afterEffect">
                                      <p:stCondLst>
                                        <p:cond delay="0"/>
                                      </p:stCondLst>
                                      <p:childTnLst>
                                        <p:set>
                                          <p:cBhvr>
                                            <p:cTn id="908" dur="1000">
                                              <p:stCondLst>
                                                <p:cond delay="0"/>
                                              </p:stCondLst>
                                            </p:cTn>
                                            <p:tgtEl>
                                              <p:spTgt spid="626"/>
                                            </p:tgtEl>
                                            <p:attrNameLst>
                                              <p:attrName>style.visibility</p:attrName>
                                            </p:attrNameLst>
                                          </p:cBhvr>
                                          <p:to>
                                            <p:strVal val="visible"/>
                                          </p:to>
                                        </p:set>
                                      </p:childTnLst>
                                      <p:subTnLst>
                                        <p:audio>
                                          <p:cMediaNode>
                                            <p:cTn display="0" masterRel="sameClick">
                                              <p:stCondLst>
                                                <p:cond evt="begin" delay="0">
                                                  <p:tn val="907"/>
                                                </p:cond>
                                              </p:stCondLst>
                                              <p:endCondLst>
                                                <p:cond evt="onStopAudio" delay="0">
                                                  <p:tgtEl>
                                                    <p:sldTgt/>
                                                  </p:tgtEl>
                                                </p:cond>
                                              </p:endCondLst>
                                            </p:cTn>
                                            <p:tgtEl>
                                              <p:sndTgt r:embed="rId2" name="click.wav"/>
                                            </p:tgtEl>
                                          </p:cMediaNode>
                                        </p:audio>
                                      </p:subTnLst>
                                    </p:cTn>
                                  </p:par>
                                </p:childTnLst>
                              </p:cTn>
                            </p:par>
                            <p:par>
                              <p:cTn id="909" fill="hold">
                                <p:stCondLst>
                                  <p:cond delay="292500"/>
                                </p:stCondLst>
                                <p:childTnLst>
                                  <p:par>
                                    <p:cTn id="910" presetID="11" presetClass="entr" presetSubtype="0" fill="hold" grpId="0" nodeType="afterEffect">
                                      <p:stCondLst>
                                        <p:cond delay="0"/>
                                      </p:stCondLst>
                                      <p:childTnLst>
                                        <p:set>
                                          <p:cBhvr>
                                            <p:cTn id="911" dur="1000">
                                              <p:stCondLst>
                                                <p:cond delay="0"/>
                                              </p:stCondLst>
                                            </p:cTn>
                                            <p:tgtEl>
                                              <p:spTgt spid="627"/>
                                            </p:tgtEl>
                                            <p:attrNameLst>
                                              <p:attrName>style.visibility</p:attrName>
                                            </p:attrNameLst>
                                          </p:cBhvr>
                                          <p:to>
                                            <p:strVal val="visible"/>
                                          </p:to>
                                        </p:set>
                                      </p:childTnLst>
                                      <p:subTnLst>
                                        <p:audio>
                                          <p:cMediaNode>
                                            <p:cTn display="0" masterRel="sameClick">
                                              <p:stCondLst>
                                                <p:cond evt="begin" delay="0">
                                                  <p:tn val="910"/>
                                                </p:cond>
                                              </p:stCondLst>
                                              <p:endCondLst>
                                                <p:cond evt="onStopAudio" delay="0">
                                                  <p:tgtEl>
                                                    <p:sldTgt/>
                                                  </p:tgtEl>
                                                </p:cond>
                                              </p:endCondLst>
                                            </p:cTn>
                                            <p:tgtEl>
                                              <p:sndTgt r:embed="rId2" name="click.wav"/>
                                            </p:tgtEl>
                                          </p:cMediaNode>
                                        </p:audio>
                                      </p:subTnLst>
                                    </p:cTn>
                                  </p:par>
                                </p:childTnLst>
                              </p:cTn>
                            </p:par>
                            <p:par>
                              <p:cTn id="912" fill="hold">
                                <p:stCondLst>
                                  <p:cond delay="293500"/>
                                </p:stCondLst>
                                <p:childTnLst>
                                  <p:par>
                                    <p:cTn id="913" presetID="11" presetClass="entr" presetSubtype="0" fill="hold" grpId="0" nodeType="afterEffect">
                                      <p:stCondLst>
                                        <p:cond delay="0"/>
                                      </p:stCondLst>
                                      <p:childTnLst>
                                        <p:set>
                                          <p:cBhvr>
                                            <p:cTn id="914" dur="1000">
                                              <p:stCondLst>
                                                <p:cond delay="0"/>
                                              </p:stCondLst>
                                            </p:cTn>
                                            <p:tgtEl>
                                              <p:spTgt spid="628"/>
                                            </p:tgtEl>
                                            <p:attrNameLst>
                                              <p:attrName>style.visibility</p:attrName>
                                            </p:attrNameLst>
                                          </p:cBhvr>
                                          <p:to>
                                            <p:strVal val="visible"/>
                                          </p:to>
                                        </p:set>
                                      </p:childTnLst>
                                      <p:subTnLst>
                                        <p:audio>
                                          <p:cMediaNode>
                                            <p:cTn display="0" masterRel="sameClick">
                                              <p:stCondLst>
                                                <p:cond evt="begin" delay="0">
                                                  <p:tn val="913"/>
                                                </p:cond>
                                              </p:stCondLst>
                                              <p:endCondLst>
                                                <p:cond evt="onStopAudio" delay="0">
                                                  <p:tgtEl>
                                                    <p:sldTgt/>
                                                  </p:tgtEl>
                                                </p:cond>
                                              </p:endCondLst>
                                            </p:cTn>
                                            <p:tgtEl>
                                              <p:sndTgt r:embed="rId2" name="click.wav"/>
                                            </p:tgtEl>
                                          </p:cMediaNode>
                                        </p:audio>
                                      </p:subTnLst>
                                    </p:cTn>
                                  </p:par>
                                </p:childTnLst>
                              </p:cTn>
                            </p:par>
                            <p:par>
                              <p:cTn id="915" fill="hold">
                                <p:stCondLst>
                                  <p:cond delay="294500"/>
                                </p:stCondLst>
                                <p:childTnLst>
                                  <p:par>
                                    <p:cTn id="916" presetID="11" presetClass="entr" presetSubtype="0" fill="hold" grpId="0" nodeType="afterEffect">
                                      <p:stCondLst>
                                        <p:cond delay="0"/>
                                      </p:stCondLst>
                                      <p:childTnLst>
                                        <p:set>
                                          <p:cBhvr>
                                            <p:cTn id="917" dur="1000">
                                              <p:stCondLst>
                                                <p:cond delay="0"/>
                                              </p:stCondLst>
                                            </p:cTn>
                                            <p:tgtEl>
                                              <p:spTgt spid="629"/>
                                            </p:tgtEl>
                                            <p:attrNameLst>
                                              <p:attrName>style.visibility</p:attrName>
                                            </p:attrNameLst>
                                          </p:cBhvr>
                                          <p:to>
                                            <p:strVal val="visible"/>
                                          </p:to>
                                        </p:set>
                                      </p:childTnLst>
                                      <p:subTnLst>
                                        <p:audio>
                                          <p:cMediaNode>
                                            <p:cTn display="0" masterRel="sameClick">
                                              <p:stCondLst>
                                                <p:cond evt="begin" delay="0">
                                                  <p:tn val="916"/>
                                                </p:cond>
                                              </p:stCondLst>
                                              <p:endCondLst>
                                                <p:cond evt="onStopAudio" delay="0">
                                                  <p:tgtEl>
                                                    <p:sldTgt/>
                                                  </p:tgtEl>
                                                </p:cond>
                                              </p:endCondLst>
                                            </p:cTn>
                                            <p:tgtEl>
                                              <p:sndTgt r:embed="rId2" name="click.wav"/>
                                            </p:tgtEl>
                                          </p:cMediaNode>
                                        </p:audio>
                                      </p:subTnLst>
                                    </p:cTn>
                                  </p:par>
                                </p:childTnLst>
                              </p:cTn>
                            </p:par>
                            <p:par>
                              <p:cTn id="918" fill="hold">
                                <p:stCondLst>
                                  <p:cond delay="295500"/>
                                </p:stCondLst>
                                <p:childTnLst>
                                  <p:par>
                                    <p:cTn id="919" presetID="11" presetClass="entr" presetSubtype="0" fill="hold" grpId="0" nodeType="afterEffect">
                                      <p:stCondLst>
                                        <p:cond delay="0"/>
                                      </p:stCondLst>
                                      <p:childTnLst>
                                        <p:set>
                                          <p:cBhvr>
                                            <p:cTn id="920" dur="1000">
                                              <p:stCondLst>
                                                <p:cond delay="0"/>
                                              </p:stCondLst>
                                            </p:cTn>
                                            <p:tgtEl>
                                              <p:spTgt spid="630"/>
                                            </p:tgtEl>
                                            <p:attrNameLst>
                                              <p:attrName>style.visibility</p:attrName>
                                            </p:attrNameLst>
                                          </p:cBhvr>
                                          <p:to>
                                            <p:strVal val="visible"/>
                                          </p:to>
                                        </p:set>
                                      </p:childTnLst>
                                      <p:subTnLst>
                                        <p:audio>
                                          <p:cMediaNode>
                                            <p:cTn display="0" masterRel="sameClick">
                                              <p:stCondLst>
                                                <p:cond evt="begin" delay="0">
                                                  <p:tn val="919"/>
                                                </p:cond>
                                              </p:stCondLst>
                                              <p:endCondLst>
                                                <p:cond evt="onStopAudio" delay="0">
                                                  <p:tgtEl>
                                                    <p:sldTgt/>
                                                  </p:tgtEl>
                                                </p:cond>
                                              </p:endCondLst>
                                            </p:cTn>
                                            <p:tgtEl>
                                              <p:sndTgt r:embed="rId2" name="click.wav"/>
                                            </p:tgtEl>
                                          </p:cMediaNode>
                                        </p:audio>
                                      </p:subTnLst>
                                    </p:cTn>
                                  </p:par>
                                </p:childTnLst>
                              </p:cTn>
                            </p:par>
                            <p:par>
                              <p:cTn id="921" fill="hold">
                                <p:stCondLst>
                                  <p:cond delay="296500"/>
                                </p:stCondLst>
                                <p:childTnLst>
                                  <p:par>
                                    <p:cTn id="922" presetID="11" presetClass="entr" presetSubtype="0" fill="hold" grpId="0" nodeType="afterEffect">
                                      <p:stCondLst>
                                        <p:cond delay="0"/>
                                      </p:stCondLst>
                                      <p:childTnLst>
                                        <p:set>
                                          <p:cBhvr>
                                            <p:cTn id="923" dur="1000">
                                              <p:stCondLst>
                                                <p:cond delay="0"/>
                                              </p:stCondLst>
                                            </p:cTn>
                                            <p:tgtEl>
                                              <p:spTgt spid="631"/>
                                            </p:tgtEl>
                                            <p:attrNameLst>
                                              <p:attrName>style.visibility</p:attrName>
                                            </p:attrNameLst>
                                          </p:cBhvr>
                                          <p:to>
                                            <p:strVal val="visible"/>
                                          </p:to>
                                        </p:set>
                                      </p:childTnLst>
                                      <p:subTnLst>
                                        <p:audio>
                                          <p:cMediaNode>
                                            <p:cTn display="0" masterRel="sameClick">
                                              <p:stCondLst>
                                                <p:cond evt="begin" delay="0">
                                                  <p:tn val="922"/>
                                                </p:cond>
                                              </p:stCondLst>
                                              <p:endCondLst>
                                                <p:cond evt="onStopAudio" delay="0">
                                                  <p:tgtEl>
                                                    <p:sldTgt/>
                                                  </p:tgtEl>
                                                </p:cond>
                                              </p:endCondLst>
                                            </p:cTn>
                                            <p:tgtEl>
                                              <p:sndTgt r:embed="rId2" name="click.wav"/>
                                            </p:tgtEl>
                                          </p:cMediaNode>
                                        </p:audio>
                                      </p:subTnLst>
                                    </p:cTn>
                                  </p:par>
                                </p:childTnLst>
                              </p:cTn>
                            </p:par>
                            <p:par>
                              <p:cTn id="924" fill="hold">
                                <p:stCondLst>
                                  <p:cond delay="297500"/>
                                </p:stCondLst>
                                <p:childTnLst>
                                  <p:par>
                                    <p:cTn id="925" presetID="11" presetClass="entr" presetSubtype="0" fill="hold" grpId="0" nodeType="afterEffect">
                                      <p:stCondLst>
                                        <p:cond delay="0"/>
                                      </p:stCondLst>
                                      <p:childTnLst>
                                        <p:set>
                                          <p:cBhvr>
                                            <p:cTn id="926" dur="1000">
                                              <p:stCondLst>
                                                <p:cond delay="0"/>
                                              </p:stCondLst>
                                            </p:cTn>
                                            <p:tgtEl>
                                              <p:spTgt spid="632"/>
                                            </p:tgtEl>
                                            <p:attrNameLst>
                                              <p:attrName>style.visibility</p:attrName>
                                            </p:attrNameLst>
                                          </p:cBhvr>
                                          <p:to>
                                            <p:strVal val="visible"/>
                                          </p:to>
                                        </p:set>
                                      </p:childTnLst>
                                      <p:subTnLst>
                                        <p:audio>
                                          <p:cMediaNode>
                                            <p:cTn display="0" masterRel="sameClick">
                                              <p:stCondLst>
                                                <p:cond evt="begin" delay="0">
                                                  <p:tn val="925"/>
                                                </p:cond>
                                              </p:stCondLst>
                                              <p:endCondLst>
                                                <p:cond evt="onStopAudio" delay="0">
                                                  <p:tgtEl>
                                                    <p:sldTgt/>
                                                  </p:tgtEl>
                                                </p:cond>
                                              </p:endCondLst>
                                            </p:cTn>
                                            <p:tgtEl>
                                              <p:sndTgt r:embed="rId2" name="click.wav"/>
                                            </p:tgtEl>
                                          </p:cMediaNode>
                                        </p:audio>
                                      </p:subTnLst>
                                    </p:cTn>
                                  </p:par>
                                </p:childTnLst>
                              </p:cTn>
                            </p:par>
                            <p:par>
                              <p:cTn id="927" fill="hold">
                                <p:stCondLst>
                                  <p:cond delay="298500"/>
                                </p:stCondLst>
                                <p:childTnLst>
                                  <p:par>
                                    <p:cTn id="928" presetID="11" presetClass="entr" presetSubtype="0" fill="hold" grpId="0" nodeType="afterEffect">
                                      <p:stCondLst>
                                        <p:cond delay="0"/>
                                      </p:stCondLst>
                                      <p:childTnLst>
                                        <p:set>
                                          <p:cBhvr>
                                            <p:cTn id="929" dur="1000">
                                              <p:stCondLst>
                                                <p:cond delay="0"/>
                                              </p:stCondLst>
                                            </p:cTn>
                                            <p:tgtEl>
                                              <p:spTgt spid="633"/>
                                            </p:tgtEl>
                                            <p:attrNameLst>
                                              <p:attrName>style.visibility</p:attrName>
                                            </p:attrNameLst>
                                          </p:cBhvr>
                                          <p:to>
                                            <p:strVal val="visible"/>
                                          </p:to>
                                        </p:set>
                                      </p:childTnLst>
                                      <p:subTnLst>
                                        <p:audio>
                                          <p:cMediaNode>
                                            <p:cTn display="0" masterRel="sameClick">
                                              <p:stCondLst>
                                                <p:cond evt="begin" delay="0">
                                                  <p:tn val="928"/>
                                                </p:cond>
                                              </p:stCondLst>
                                              <p:endCondLst>
                                                <p:cond evt="onStopAudio" delay="0">
                                                  <p:tgtEl>
                                                    <p:sldTgt/>
                                                  </p:tgtEl>
                                                </p:cond>
                                              </p:endCondLst>
                                            </p:cTn>
                                            <p:tgtEl>
                                              <p:sndTgt r:embed="rId2" name="click.wav"/>
                                            </p:tgtEl>
                                          </p:cMediaNode>
                                        </p:audio>
                                      </p:subTnLst>
                                    </p:cTn>
                                  </p:par>
                                </p:childTnLst>
                              </p:cTn>
                            </p:par>
                            <p:par>
                              <p:cTn id="930" fill="hold">
                                <p:stCondLst>
                                  <p:cond delay="299500"/>
                                </p:stCondLst>
                                <p:childTnLst>
                                  <p:par>
                                    <p:cTn id="931" presetID="11" presetClass="entr" presetSubtype="0" fill="hold" grpId="0" nodeType="afterEffect">
                                      <p:stCondLst>
                                        <p:cond delay="0"/>
                                      </p:stCondLst>
                                      <p:childTnLst>
                                        <p:set>
                                          <p:cBhvr>
                                            <p:cTn id="932" dur="1000">
                                              <p:stCondLst>
                                                <p:cond delay="0"/>
                                              </p:stCondLst>
                                            </p:cTn>
                                            <p:tgtEl>
                                              <p:spTgt spid="634"/>
                                            </p:tgtEl>
                                            <p:attrNameLst>
                                              <p:attrName>style.visibility</p:attrName>
                                            </p:attrNameLst>
                                          </p:cBhvr>
                                          <p:to>
                                            <p:strVal val="visible"/>
                                          </p:to>
                                        </p:set>
                                      </p:childTnLst>
                                      <p:subTnLst>
                                        <p:audio>
                                          <p:cMediaNode>
                                            <p:cTn display="0" masterRel="sameClick">
                                              <p:stCondLst>
                                                <p:cond evt="begin" delay="0">
                                                  <p:tn val="931"/>
                                                </p:cond>
                                              </p:stCondLst>
                                              <p:endCondLst>
                                                <p:cond evt="onStopAudio" delay="0">
                                                  <p:tgtEl>
                                                    <p:sldTgt/>
                                                  </p:tgtEl>
                                                </p:cond>
                                              </p:endCondLst>
                                            </p:cTn>
                                            <p:tgtEl>
                                              <p:sndTgt r:embed="rId2" name="click.wav"/>
                                            </p:tgtEl>
                                          </p:cMediaNode>
                                        </p:audio>
                                      </p:subTnLst>
                                    </p:cTn>
                                  </p:par>
                                </p:childTnLst>
                              </p:cTn>
                            </p:par>
                            <p:par>
                              <p:cTn id="933" fill="hold">
                                <p:stCondLst>
                                  <p:cond delay="300500"/>
                                </p:stCondLst>
                                <p:childTnLst>
                                  <p:par>
                                    <p:cTn id="934" presetID="11" presetClass="entr" presetSubtype="0" fill="hold" grpId="0" nodeType="afterEffect">
                                      <p:stCondLst>
                                        <p:cond delay="0"/>
                                      </p:stCondLst>
                                      <p:childTnLst>
                                        <p:set>
                                          <p:cBhvr>
                                            <p:cTn id="935" dur="1000">
                                              <p:stCondLst>
                                                <p:cond delay="0"/>
                                              </p:stCondLst>
                                            </p:cTn>
                                            <p:tgtEl>
                                              <p:spTgt spid="635"/>
                                            </p:tgtEl>
                                            <p:attrNameLst>
                                              <p:attrName>style.visibility</p:attrName>
                                            </p:attrNameLst>
                                          </p:cBhvr>
                                          <p:to>
                                            <p:strVal val="visible"/>
                                          </p:to>
                                        </p:set>
                                      </p:childTnLst>
                                      <p:subTnLst>
                                        <p:audio>
                                          <p:cMediaNode>
                                            <p:cTn display="0" masterRel="sameClick">
                                              <p:stCondLst>
                                                <p:cond evt="begin" delay="0">
                                                  <p:tn val="93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36"/>
                      </p:tgtEl>
                    </p:cond>
                  </p:nextCondLst>
                </p:seq>
              </p:childTnLst>
            </p:cTn>
          </p:par>
        </p:tnLst>
        <p:bldLst>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31" grpId="0"/>
          <p:bldP spid="707" grpId="0"/>
          <p:bldP spid="708"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3" descr="n26 fb Tran Phu">
            <a:extLst>
              <a:ext uri="{FF2B5EF4-FFF2-40B4-BE49-F238E27FC236}">
                <a16:creationId xmlns:a16="http://schemas.microsoft.com/office/drawing/2014/main" id="{95BC6B86-F03D-35CF-0E78-68C4F5D6E745}"/>
              </a:ext>
            </a:extLst>
          </p:cNvPr>
          <p:cNvGrpSpPr/>
          <p:nvPr/>
        </p:nvGrpSpPr>
        <p:grpSpPr>
          <a:xfrm>
            <a:off x="151119" y="345188"/>
            <a:ext cx="11790302" cy="6167623"/>
            <a:chOff x="0" y="-38100"/>
            <a:chExt cx="2191546" cy="1042912"/>
          </a:xfrm>
        </p:grpSpPr>
        <p:sp>
          <p:nvSpPr>
            <p:cNvPr id="22" name="Freeform 4">
              <a:extLst>
                <a:ext uri="{FF2B5EF4-FFF2-40B4-BE49-F238E27FC236}">
                  <a16:creationId xmlns:a16="http://schemas.microsoft.com/office/drawing/2014/main" id="{5F10D287-2123-8427-2A69-742EF3726A3B}"/>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endParaRPr lang="en-US"/>
            </a:p>
          </p:txBody>
        </p:sp>
        <p:sp>
          <p:nvSpPr>
            <p:cNvPr id="23" name="TextBox 5">
              <a:extLst>
                <a:ext uri="{FF2B5EF4-FFF2-40B4-BE49-F238E27FC236}">
                  <a16:creationId xmlns:a16="http://schemas.microsoft.com/office/drawing/2014/main" id="{C5A9C2DF-2457-5847-FD84-56BC581D1F55}"/>
                </a:ext>
              </a:extLst>
            </p:cNvPr>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descr="n26 fb Tran Phu">
            <a:extLst>
              <a:ext uri="{FF2B5EF4-FFF2-40B4-BE49-F238E27FC236}">
                <a16:creationId xmlns:a16="http://schemas.microsoft.com/office/drawing/2014/main" id="{B8243985-C559-693B-0766-A999D844AD8B}"/>
              </a:ext>
            </a:extLst>
          </p:cNvPr>
          <p:cNvSpPr txBox="1"/>
          <p:nvPr/>
        </p:nvSpPr>
        <p:spPr>
          <a:xfrm>
            <a:off x="3466945" y="4969"/>
            <a:ext cx="52581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59BB0"/>
                </a:solidFill>
                <a:effectLst/>
                <a:uLnTx/>
                <a:uFillTx/>
                <a:latin typeface="Cambria" panose="02040503050406030204" pitchFamily="18" charset="0"/>
                <a:ea typeface="+mn-ea"/>
                <a:cs typeface="+mn-cs"/>
              </a:rPr>
              <a:t>TRẠM 3: ĐỘNG CƠ ĐỐT TRONG</a:t>
            </a:r>
            <a:endParaRPr kumimoji="0" lang="en-US" sz="2800" b="1" i="0" u="none" strike="noStrike" kern="1200" cap="none" spc="0" normalizeH="0" baseline="0" noProof="0" dirty="0">
              <a:ln>
                <a:noFill/>
              </a:ln>
              <a:solidFill>
                <a:srgbClr val="059BB0"/>
              </a:solidFill>
              <a:effectLst/>
              <a:uLnTx/>
              <a:uFillTx/>
              <a:latin typeface="Cambria" panose="02040503050406030204" pitchFamily="18" charset="0"/>
              <a:ea typeface="+mn-ea"/>
              <a:cs typeface="+mn-cs"/>
            </a:endParaRPr>
          </a:p>
        </p:txBody>
      </p:sp>
      <p:sp>
        <p:nvSpPr>
          <p:cNvPr id="7" name="Rectangle 6" descr="n26 fb Tran Phu">
            <a:extLst>
              <a:ext uri="{FF2B5EF4-FFF2-40B4-BE49-F238E27FC236}">
                <a16:creationId xmlns:a16="http://schemas.microsoft.com/office/drawing/2014/main" id="{1A57B4A5-77AF-453F-F362-3D2997AFF3D5}"/>
              </a:ext>
            </a:extLst>
          </p:cNvPr>
          <p:cNvSpPr/>
          <p:nvPr/>
        </p:nvSpPr>
        <p:spPr>
          <a:xfrm>
            <a:off x="5147372" y="2913966"/>
            <a:ext cx="4379849" cy="51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0" name="Rectangle 9" descr="n26 fb Tran Phu">
            <a:extLst>
              <a:ext uri="{FF2B5EF4-FFF2-40B4-BE49-F238E27FC236}">
                <a16:creationId xmlns:a16="http://schemas.microsoft.com/office/drawing/2014/main" id="{61EDF8D7-73DE-AB95-D41C-290A22A63AB1}"/>
              </a:ext>
            </a:extLst>
          </p:cNvPr>
          <p:cNvSpPr/>
          <p:nvPr/>
        </p:nvSpPr>
        <p:spPr>
          <a:xfrm>
            <a:off x="398278" y="4767804"/>
            <a:ext cx="3681932" cy="1200329"/>
          </a:xfrm>
          <a:prstGeom prst="rect">
            <a:avLst/>
          </a:prstGeom>
        </p:spPr>
        <p:txBody>
          <a:bodyPr wrap="square">
            <a:spAutoFit/>
          </a:bodyPr>
          <a:lstStyle/>
          <a:p>
            <a:pPr algn="just"/>
            <a:r>
              <a:rPr lang="en-US" sz="2400" b="1" i="1" dirty="0" err="1">
                <a:latin typeface="Cambria" panose="02040503050406030204" pitchFamily="18" charset="0"/>
                <a:ea typeface="Cambria" panose="02040503050406030204" pitchFamily="18" charset="0"/>
              </a:rPr>
              <a:t>Hình</a:t>
            </a:r>
            <a:r>
              <a:rPr lang="en-US" sz="2400" b="1" i="1" dirty="0">
                <a:latin typeface="Cambria" panose="02040503050406030204" pitchFamily="18" charset="0"/>
                <a:ea typeface="Cambria" panose="02040503050406030204" pitchFamily="18" charset="0"/>
              </a:rPr>
              <a:t> 2.6 c) </a:t>
            </a:r>
            <a:r>
              <a:rPr lang="en-US" sz="2400" b="1" i="1" dirty="0" err="1">
                <a:latin typeface="Cambria" panose="02040503050406030204" pitchFamily="18" charset="0"/>
                <a:ea typeface="Cambria" panose="02040503050406030204" pitchFamily="18" charset="0"/>
              </a:rPr>
              <a:t>Sơ</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đồ</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nguyên</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tắc</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hoạt</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động</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của</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động</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cơ</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đốt</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trong</a:t>
            </a:r>
            <a:endParaRPr lang="en-US" sz="2400" dirty="0">
              <a:latin typeface="Cambria" panose="02040503050406030204" pitchFamily="18" charset="0"/>
              <a:ea typeface="Cambria" panose="02040503050406030204" pitchFamily="18" charset="0"/>
            </a:endParaRPr>
          </a:p>
        </p:txBody>
      </p:sp>
      <p:pic>
        <p:nvPicPr>
          <p:cNvPr id="11" name="Picture 10" descr="n26 fb Tran Phu">
            <a:extLst>
              <a:ext uri="{FF2B5EF4-FFF2-40B4-BE49-F238E27FC236}">
                <a16:creationId xmlns:a16="http://schemas.microsoft.com/office/drawing/2014/main" id="{8739B10F-900C-C579-38E9-E89801AE7344}"/>
              </a:ext>
            </a:extLst>
          </p:cNvPr>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32868" y="1107998"/>
            <a:ext cx="3810000" cy="3611936"/>
          </a:xfrm>
          <a:prstGeom prst="rect">
            <a:avLst/>
          </a:prstGeom>
        </p:spPr>
      </p:pic>
      <p:sp>
        <p:nvSpPr>
          <p:cNvPr id="12" name="Rectangle 11" descr="n26 fb Tran Phu">
            <a:extLst>
              <a:ext uri="{FF2B5EF4-FFF2-40B4-BE49-F238E27FC236}">
                <a16:creationId xmlns:a16="http://schemas.microsoft.com/office/drawing/2014/main" id="{971176ED-2139-6FB3-B562-C9C48D9720F4}"/>
              </a:ext>
            </a:extLst>
          </p:cNvPr>
          <p:cNvSpPr/>
          <p:nvPr/>
        </p:nvSpPr>
        <p:spPr>
          <a:xfrm>
            <a:off x="4396154" y="1137387"/>
            <a:ext cx="7331231" cy="4830746"/>
          </a:xfrm>
          <a:prstGeom prst="rect">
            <a:avLst/>
          </a:prstGeom>
        </p:spPr>
        <p:txBody>
          <a:bodyPr wrap="square">
            <a:spAutoFit/>
          </a:bodyPr>
          <a:lstStyle/>
          <a:p>
            <a:pPr algn="just">
              <a:lnSpc>
                <a:spcPct val="115000"/>
              </a:lnSpc>
              <a:spcAft>
                <a:spcPts val="750"/>
              </a:spcAft>
            </a:pP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Nguyên</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tắc</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hoạt</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động</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của</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động</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cơ</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đốt</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trong</a:t>
            </a:r>
            <a:r>
              <a:rPr lang="en-US" sz="2400" b="1" i="1" dirty="0">
                <a:solidFill>
                  <a:srgbClr val="059BB0"/>
                </a:solidFill>
                <a:latin typeface="Cambria" panose="02040503050406030204" pitchFamily="18" charset="0"/>
                <a:ea typeface="Cambria" panose="02040503050406030204" pitchFamily="18" charset="0"/>
                <a:cs typeface="Times New Roman" panose="02020603050405020304" pitchFamily="18" charset="0"/>
              </a:rPr>
              <a:t>:</a:t>
            </a:r>
            <a:r>
              <a:rPr lang="en-US" sz="24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15000"/>
              </a:lnSpc>
              <a:spcAft>
                <a:spcPts val="750"/>
              </a:spcAft>
            </a:pP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bu-gi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đánh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lửa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tạo</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ra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tia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lửa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điện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đốt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cháy</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hỗn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hợp</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liệu</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và</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làm</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cho</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giãn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nở</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đẩy</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pít-tông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xuống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làm</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bánh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đà</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quay,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phần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lượng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và</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thải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sinh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ra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được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thoát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ra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ngoài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pít-tông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lại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di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chuyển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làm</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bánh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đà</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quay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về</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vị</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ban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đầu</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quá</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trình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nạp</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liệu</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và</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khí</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lại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được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tiếp</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diễn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thì</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quá</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trình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lại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được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lặp</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lại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cứ</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như</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vậy</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pít-tông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chuyển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xuống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làm</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bánh</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đà</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quay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liên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tục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đảm</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bảo</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cơ</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hoạt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liên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tục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400" dirty="0">
              <a:solidFill>
                <a:srgbClr val="003300"/>
              </a:solidFill>
              <a:latin typeface="Cambria" panose="02040503050406030204" pitchFamily="18" charset="0"/>
              <a:ea typeface="Cambria" panose="02040503050406030204" pitchFamily="18" charset="0"/>
            </a:endParaRPr>
          </a:p>
        </p:txBody>
      </p:sp>
      <p:pic>
        <p:nvPicPr>
          <p:cNvPr id="2" name="Picture 2" descr="n26 fb Tran Phu">
            <a:extLst>
              <a:ext uri="{FF2B5EF4-FFF2-40B4-BE49-F238E27FC236}">
                <a16:creationId xmlns:a16="http://schemas.microsoft.com/office/drawing/2014/main" id="{8785C0B0-BA4F-9F4D-BAE7-7D195C9E45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7" y="-199357"/>
            <a:ext cx="1573173" cy="1108713"/>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11" descr="n26 fb Tran Phu">
            <a:extLst>
              <a:ext uri="{FF2B5EF4-FFF2-40B4-BE49-F238E27FC236}">
                <a16:creationId xmlns:a16="http://schemas.microsoft.com/office/drawing/2014/main" id="{92016DBB-C9D7-E93A-5441-E4DE558A514B}"/>
              </a:ext>
            </a:extLst>
          </p:cNvPr>
          <p:cNvSpPr/>
          <p:nvPr/>
        </p:nvSpPr>
        <p:spPr>
          <a:xfrm>
            <a:off x="10767677" y="5614087"/>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12" descr="n26 fb Tran Phu">
            <a:extLst>
              <a:ext uri="{FF2B5EF4-FFF2-40B4-BE49-F238E27FC236}">
                <a16:creationId xmlns:a16="http://schemas.microsoft.com/office/drawing/2014/main" id="{7AA23662-A6B3-94B4-9001-AD9628DD2162}"/>
              </a:ext>
            </a:extLst>
          </p:cNvPr>
          <p:cNvSpPr/>
          <p:nvPr/>
        </p:nvSpPr>
        <p:spPr>
          <a:xfrm>
            <a:off x="4062680" y="6257936"/>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14" descr="n26 fb Tran Phu">
            <a:extLst>
              <a:ext uri="{FF2B5EF4-FFF2-40B4-BE49-F238E27FC236}">
                <a16:creationId xmlns:a16="http://schemas.microsoft.com/office/drawing/2014/main" id="{8FE4545F-BAA8-20D5-672D-2DAADA0556FE}"/>
              </a:ext>
            </a:extLst>
          </p:cNvPr>
          <p:cNvSpPr/>
          <p:nvPr/>
        </p:nvSpPr>
        <p:spPr>
          <a:xfrm>
            <a:off x="79160" y="4497423"/>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5" descr="n26 fb Tran Phu">
            <a:extLst>
              <a:ext uri="{FF2B5EF4-FFF2-40B4-BE49-F238E27FC236}">
                <a16:creationId xmlns:a16="http://schemas.microsoft.com/office/drawing/2014/main" id="{3761DE37-7327-B32E-9D36-DD2B2E0B781B}"/>
              </a:ext>
            </a:extLst>
          </p:cNvPr>
          <p:cNvSpPr/>
          <p:nvPr/>
        </p:nvSpPr>
        <p:spPr>
          <a:xfrm flipH="1">
            <a:off x="4460664" y="1600200"/>
            <a:ext cx="457419" cy="466753"/>
          </a:xfrm>
          <a:custGeom>
            <a:avLst/>
            <a:gdLst/>
            <a:ahLst/>
            <a:cxnLst/>
            <a:rect l="l" t="t" r="r" b="b"/>
            <a:pathLst>
              <a:path w="686128" h="700130">
                <a:moveTo>
                  <a:pt x="686128" y="0"/>
                </a:moveTo>
                <a:lnTo>
                  <a:pt x="0" y="0"/>
                </a:lnTo>
                <a:lnTo>
                  <a:pt x="0" y="700131"/>
                </a:lnTo>
                <a:lnTo>
                  <a:pt x="686128" y="700131"/>
                </a:lnTo>
                <a:lnTo>
                  <a:pt x="68612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Freeform 16" descr="n26 fb Tran Phu">
            <a:extLst>
              <a:ext uri="{FF2B5EF4-FFF2-40B4-BE49-F238E27FC236}">
                <a16:creationId xmlns:a16="http://schemas.microsoft.com/office/drawing/2014/main" id="{6A1933DE-8B4D-D926-15DD-29E42C7B939E}"/>
              </a:ext>
            </a:extLst>
          </p:cNvPr>
          <p:cNvSpPr/>
          <p:nvPr/>
        </p:nvSpPr>
        <p:spPr>
          <a:xfrm>
            <a:off x="6771773" y="152400"/>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7" descr="n26 fb Tran Phu">
            <a:extLst>
              <a:ext uri="{FF2B5EF4-FFF2-40B4-BE49-F238E27FC236}">
                <a16:creationId xmlns:a16="http://schemas.microsoft.com/office/drawing/2014/main" id="{345D118F-E7A5-899C-A91C-69AA9C3D5CAB}"/>
              </a:ext>
            </a:extLst>
          </p:cNvPr>
          <p:cNvSpPr/>
          <p:nvPr/>
        </p:nvSpPr>
        <p:spPr>
          <a:xfrm>
            <a:off x="403117" y="6300887"/>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8" descr="n26 fb Tran Phu">
            <a:extLst>
              <a:ext uri="{FF2B5EF4-FFF2-40B4-BE49-F238E27FC236}">
                <a16:creationId xmlns:a16="http://schemas.microsoft.com/office/drawing/2014/main" id="{4FE088B2-D956-376E-806E-2B37599B9EEE}"/>
              </a:ext>
            </a:extLst>
          </p:cNvPr>
          <p:cNvSpPr/>
          <p:nvPr/>
        </p:nvSpPr>
        <p:spPr>
          <a:xfrm rot="928922">
            <a:off x="11255197" y="403276"/>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20" descr="n26 fb Tran Phu">
            <a:extLst>
              <a:ext uri="{FF2B5EF4-FFF2-40B4-BE49-F238E27FC236}">
                <a16:creationId xmlns:a16="http://schemas.microsoft.com/office/drawing/2014/main" id="{84D7AF58-CDED-8173-6FAF-6DBFD9F3A699}"/>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1926477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3" descr="n26 fb Tran Phu">
            <a:extLst>
              <a:ext uri="{FF2B5EF4-FFF2-40B4-BE49-F238E27FC236}">
                <a16:creationId xmlns:a16="http://schemas.microsoft.com/office/drawing/2014/main" id="{95BC6B86-F03D-35CF-0E78-68C4F5D6E745}"/>
              </a:ext>
            </a:extLst>
          </p:cNvPr>
          <p:cNvGrpSpPr/>
          <p:nvPr/>
        </p:nvGrpSpPr>
        <p:grpSpPr>
          <a:xfrm>
            <a:off x="151119" y="345188"/>
            <a:ext cx="11790302" cy="6167623"/>
            <a:chOff x="0" y="-38100"/>
            <a:chExt cx="2191546" cy="1042912"/>
          </a:xfrm>
        </p:grpSpPr>
        <p:sp>
          <p:nvSpPr>
            <p:cNvPr id="22" name="Freeform 4">
              <a:extLst>
                <a:ext uri="{FF2B5EF4-FFF2-40B4-BE49-F238E27FC236}">
                  <a16:creationId xmlns:a16="http://schemas.microsoft.com/office/drawing/2014/main" id="{5F10D287-2123-8427-2A69-742EF3726A3B}"/>
                </a:ext>
              </a:extLst>
            </p:cNvPr>
            <p:cNvSpPr/>
            <p:nvPr/>
          </p:nvSpPr>
          <p:spPr>
            <a:xfrm>
              <a:off x="0" y="32381"/>
              <a:ext cx="2191546" cy="972431"/>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endParaRPr lang="en-US"/>
            </a:p>
          </p:txBody>
        </p:sp>
        <p:sp>
          <p:nvSpPr>
            <p:cNvPr id="23" name="TextBox 5">
              <a:extLst>
                <a:ext uri="{FF2B5EF4-FFF2-40B4-BE49-F238E27FC236}">
                  <a16:creationId xmlns:a16="http://schemas.microsoft.com/office/drawing/2014/main" id="{C5A9C2DF-2457-5847-FD84-56BC581D1F55}"/>
                </a:ext>
              </a:extLst>
            </p:cNvPr>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Picture 2" descr="n26 fb Tran Phu">
            <a:extLst>
              <a:ext uri="{FF2B5EF4-FFF2-40B4-BE49-F238E27FC236}">
                <a16:creationId xmlns:a16="http://schemas.microsoft.com/office/drawing/2014/main" id="{8785C0B0-BA4F-9F4D-BAE7-7D195C9E45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87" y="-134169"/>
            <a:ext cx="1573173" cy="1108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26 fb Tran Phu">
            <a:extLst>
              <a:ext uri="{FF2B5EF4-FFF2-40B4-BE49-F238E27FC236}">
                <a16:creationId xmlns:a16="http://schemas.microsoft.com/office/drawing/2014/main" id="{7AA73014-00A9-EFA9-853A-0EA96A64E41B}"/>
              </a:ext>
            </a:extLst>
          </p:cNvPr>
          <p:cNvSpPr txBox="1"/>
          <p:nvPr/>
        </p:nvSpPr>
        <p:spPr>
          <a:xfrm>
            <a:off x="2588989" y="22022"/>
            <a:ext cx="7014022" cy="646331"/>
          </a:xfrm>
          <a:prstGeom prst="rect">
            <a:avLst/>
          </a:prstGeom>
          <a:noFill/>
        </p:spPr>
        <p:txBody>
          <a:bodyPr wrap="square" rtlCol="0">
            <a:spAutoFit/>
          </a:bodyPr>
          <a:lstStyle/>
          <a:p>
            <a:pPr algn="ctr"/>
            <a:r>
              <a:rPr lang="en-US" sz="3600" b="1" dirty="0">
                <a:solidFill>
                  <a:srgbClr val="D7A3E6"/>
                </a:solidFill>
                <a:latin typeface="Cambria" panose="02040503050406030204" pitchFamily="18" charset="0"/>
              </a:rPr>
              <a:t>TRẠM 4: BIẾN ĐỔI NỘI NĂNG</a:t>
            </a:r>
          </a:p>
        </p:txBody>
      </p:sp>
      <p:sp>
        <p:nvSpPr>
          <p:cNvPr id="4" name="Rectangle 3" descr="n26 fb Tran Phu">
            <a:extLst>
              <a:ext uri="{FF2B5EF4-FFF2-40B4-BE49-F238E27FC236}">
                <a16:creationId xmlns:a16="http://schemas.microsoft.com/office/drawing/2014/main" id="{2D2F3577-EAF2-3F04-AFAF-307D0A354876}"/>
              </a:ext>
            </a:extLst>
          </p:cNvPr>
          <p:cNvSpPr/>
          <p:nvPr/>
        </p:nvSpPr>
        <p:spPr>
          <a:xfrm>
            <a:off x="609600" y="1118168"/>
            <a:ext cx="11007298" cy="2032159"/>
          </a:xfrm>
          <a:prstGeom prst="rect">
            <a:avLst/>
          </a:prstGeom>
        </p:spPr>
        <p:txBody>
          <a:bodyPr wrap="square">
            <a:spAutoFit/>
          </a:bodyPr>
          <a:lstStyle/>
          <a:p>
            <a:pPr algn="just">
              <a:lnSpc>
                <a:spcPct val="115000"/>
              </a:lnSpc>
            </a:pPr>
            <a:r>
              <a:rPr lang="en-US" sz="2800" b="1" dirty="0" err="1">
                <a:solidFill>
                  <a:srgbClr val="FF7980"/>
                </a:solidFill>
                <a:latin typeface="Cambria" panose="02040503050406030204" pitchFamily="18" charset="0"/>
                <a:ea typeface="Cambria" panose="02040503050406030204" pitchFamily="18" charset="0"/>
              </a:rPr>
              <a:t>Câu</a:t>
            </a:r>
            <a:r>
              <a:rPr lang="en-US" sz="2800" b="1" dirty="0">
                <a:solidFill>
                  <a:srgbClr val="FF7980"/>
                </a:solidFill>
                <a:latin typeface="Cambria" panose="02040503050406030204" pitchFamily="18" charset="0"/>
                <a:ea typeface="Cambria" panose="02040503050406030204" pitchFamily="18" charset="0"/>
              </a:rPr>
              <a:t> 1: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năng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vật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đổi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như</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thế</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nào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trường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hợp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sau</a:t>
            </a:r>
            <a:r>
              <a:rPr lang="en-US" sz="2800" dirty="0">
                <a:latin typeface="Cambria" panose="02040503050406030204" pitchFamily="18" charset="0"/>
                <a:ea typeface="Cambria" panose="02040503050406030204" pitchFamily="18" charset="0"/>
              </a:rPr>
              <a:t>:</a:t>
            </a:r>
          </a:p>
          <a:p>
            <a:pPr marL="685800" indent="-342900" algn="just">
              <a:lnSpc>
                <a:spcPct val="115000"/>
              </a:lnSpc>
              <a:buFont typeface="+mj-lt"/>
              <a:buAutoNum type="alphaLcParenR"/>
            </a:pPr>
            <a:r>
              <a:rPr lang="en-US" sz="2800">
                <a:latin typeface="Cambria" panose="02040503050406030204" pitchFamily="18" charset="0"/>
                <a:ea typeface="Cambria" panose="02040503050406030204" pitchFamily="18" charset="0"/>
              </a:rPr>
              <a:t> Vật </a:t>
            </a:r>
            <a:r>
              <a:rPr lang="en-US" sz="2800" dirty="0" err="1">
                <a:latin typeface="Cambria" panose="02040503050406030204" pitchFamily="18" charset="0"/>
                <a:ea typeface="Cambria" panose="02040503050406030204" pitchFamily="18" charset="0"/>
              </a:rPr>
              <a:t>rắn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đang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nóng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chảy</a:t>
            </a:r>
            <a:r>
              <a:rPr lang="en-US" sz="2800" dirty="0">
                <a:latin typeface="Cambria" panose="02040503050406030204" pitchFamily="18" charset="0"/>
                <a:ea typeface="Cambria" panose="02040503050406030204" pitchFamily="18" charset="0"/>
              </a:rPr>
              <a:t>.</a:t>
            </a:r>
          </a:p>
          <a:p>
            <a:pPr marL="685800" indent="-342900" algn="just">
              <a:lnSpc>
                <a:spcPct val="115000"/>
              </a:lnSpc>
              <a:buFont typeface="+mj-lt"/>
              <a:buAutoNum type="alphaLcParenR"/>
            </a:pPr>
            <a:r>
              <a:rPr lang="en-US" sz="2800">
                <a:latin typeface="Cambria" panose="02040503050406030204" pitchFamily="18" charset="0"/>
                <a:ea typeface="Cambria" panose="02040503050406030204" pitchFamily="18" charset="0"/>
              </a:rPr>
              <a:t> Nước </a:t>
            </a:r>
            <a:r>
              <a:rPr lang="en-US" sz="2800" dirty="0" err="1">
                <a:latin typeface="Cambria" panose="02040503050406030204" pitchFamily="18" charset="0"/>
                <a:ea typeface="Cambria" panose="02040503050406030204" pitchFamily="18" charset="0"/>
              </a:rPr>
              <a:t>đá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đang</a:t>
            </a:r>
            <a:r>
              <a:rPr lang="en-US" sz="2800" dirty="0">
                <a:latin typeface="Cambria" panose="02040503050406030204" pitchFamily="18" charset="0"/>
                <a:ea typeface="Cambria" panose="02040503050406030204" pitchFamily="18" charset="0"/>
              </a:rPr>
              <a:t> tan.</a:t>
            </a:r>
          </a:p>
          <a:p>
            <a:pPr marL="685800" indent="-342900" algn="just">
              <a:lnSpc>
                <a:spcPct val="115000"/>
              </a:lnSpc>
              <a:buFont typeface="+mj-lt"/>
              <a:buAutoNum type="alphaLcParenR"/>
            </a:pPr>
            <a:r>
              <a:rPr lang="en-US" sz="2800">
                <a:latin typeface="Cambria" panose="02040503050406030204" pitchFamily="18" charset="0"/>
                <a:ea typeface="Cambria" panose="02040503050406030204" pitchFamily="18" charset="0"/>
              </a:rPr>
              <a:t> Hơi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ngưng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tụ</a:t>
            </a:r>
            <a:r>
              <a:rPr lang="en-US" sz="2800" dirty="0">
                <a:latin typeface="Cambria" panose="02040503050406030204" pitchFamily="18" charset="0"/>
                <a:ea typeface="Cambria" panose="02040503050406030204" pitchFamily="18" charset="0"/>
              </a:rPr>
              <a:t> ở </a:t>
            </a:r>
            <a:r>
              <a:rPr lang="en-US" sz="2800" dirty="0" err="1">
                <a:latin typeface="Cambria" panose="02040503050406030204" pitchFamily="18" charset="0"/>
                <a:ea typeface="Cambria" panose="02040503050406030204" pitchFamily="18" charset="0"/>
              </a:rPr>
              <a:t>nhiệt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độ</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đổi</a:t>
            </a:r>
            <a:r>
              <a:rPr lang="en-US" sz="2800" dirty="0">
                <a:latin typeface="Cambria" panose="02040503050406030204" pitchFamily="18" charset="0"/>
                <a:ea typeface="Cambria" panose="02040503050406030204" pitchFamily="18" charset="0"/>
              </a:rPr>
              <a:t>.</a:t>
            </a:r>
          </a:p>
        </p:txBody>
      </p:sp>
      <p:sp>
        <p:nvSpPr>
          <p:cNvPr id="5" name="Rectangle 4" descr="n26 fb Tran Phu">
            <a:extLst>
              <a:ext uri="{FF2B5EF4-FFF2-40B4-BE49-F238E27FC236}">
                <a16:creationId xmlns:a16="http://schemas.microsoft.com/office/drawing/2014/main" id="{1B1EF373-5DDA-E67C-3062-E8185A71B73F}"/>
              </a:ext>
            </a:extLst>
          </p:cNvPr>
          <p:cNvSpPr/>
          <p:nvPr/>
        </p:nvSpPr>
        <p:spPr>
          <a:xfrm>
            <a:off x="596900" y="3361936"/>
            <a:ext cx="11019998" cy="2939266"/>
          </a:xfrm>
          <a:prstGeom prst="rect">
            <a:avLst/>
          </a:prstGeom>
        </p:spPr>
        <p:txBody>
          <a:bodyPr wrap="square">
            <a:spAutoFit/>
          </a:bodyPr>
          <a:lstStyle/>
          <a:p>
            <a:pPr algn="just">
              <a:lnSpc>
                <a:spcPct val="115000"/>
              </a:lnSpc>
            </a:pPr>
            <a:r>
              <a:rPr lang="en-US" sz="2800" b="1" dirty="0" err="1">
                <a:solidFill>
                  <a:srgbClr val="FF7980"/>
                </a:solidFill>
                <a:latin typeface="Cambria" panose="02040503050406030204" pitchFamily="18" charset="0"/>
                <a:ea typeface="Cambria" panose="02040503050406030204" pitchFamily="18" charset="0"/>
              </a:rPr>
              <a:t>Câu</a:t>
            </a:r>
            <a:r>
              <a:rPr lang="en-US" sz="2800" b="1" dirty="0">
                <a:solidFill>
                  <a:srgbClr val="FF7980"/>
                </a:solidFill>
                <a:latin typeface="Cambria" panose="02040503050406030204" pitchFamily="18" charset="0"/>
                <a:ea typeface="Cambria" panose="02040503050406030204" pitchFamily="18" charset="0"/>
              </a:rPr>
              <a:t> 2: </a:t>
            </a:r>
            <a:r>
              <a:rPr lang="en-US" sz="2800" dirty="0" err="1">
                <a:latin typeface="Cambria" panose="02040503050406030204" pitchFamily="18" charset="0"/>
                <a:ea typeface="Cambria" panose="02040503050406030204" pitchFamily="18" charset="0"/>
              </a:rPr>
              <a:t>Một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vật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khối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lượng</a:t>
            </a:r>
            <a:r>
              <a:rPr lang="en-US" sz="2800" dirty="0">
                <a:latin typeface="Cambria" panose="02040503050406030204" pitchFamily="18" charset="0"/>
                <a:ea typeface="Cambria" panose="02040503050406030204" pitchFamily="18" charset="0"/>
              </a:rPr>
              <a:t> 1 kg </a:t>
            </a:r>
            <a:r>
              <a:rPr lang="en-US" sz="2800" dirty="0" err="1">
                <a:latin typeface="Cambria" panose="02040503050406030204" pitchFamily="18" charset="0"/>
                <a:ea typeface="Cambria" panose="02040503050406030204" pitchFamily="18" charset="0"/>
              </a:rPr>
              <a:t>trượt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vận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tốc</a:t>
            </a:r>
            <a:r>
              <a:rPr lang="en-US" sz="2800" dirty="0">
                <a:latin typeface="Cambria" panose="02040503050406030204" pitchFamily="18" charset="0"/>
                <a:ea typeface="Cambria" panose="02040503050406030204" pitchFamily="18" charset="0"/>
              </a:rPr>
              <a:t> ban </a:t>
            </a:r>
            <a:r>
              <a:rPr lang="en-US" sz="2800" dirty="0" err="1">
                <a:latin typeface="Cambria" panose="02040503050406030204" pitchFamily="18" charset="0"/>
                <a:ea typeface="Cambria" panose="02040503050406030204" pitchFamily="18" charset="0"/>
              </a:rPr>
              <a:t>đầu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đỉnh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xuống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một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mặt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phẳng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dài</a:t>
            </a:r>
            <a:r>
              <a:rPr lang="en-US" sz="2800" dirty="0">
                <a:latin typeface="Cambria" panose="02040503050406030204" pitchFamily="18" charset="0"/>
                <a:ea typeface="Cambria" panose="02040503050406030204" pitchFamily="18" charset="0"/>
              </a:rPr>
              <a:t> 21 m, </a:t>
            </a:r>
            <a:r>
              <a:rPr lang="en-US" sz="2800" dirty="0" err="1">
                <a:latin typeface="Cambria" panose="02040503050406030204" pitchFamily="18" charset="0"/>
                <a:ea typeface="Cambria" panose="02040503050406030204" pitchFamily="18" charset="0"/>
              </a:rPr>
              <a:t>nghiêng</a:t>
            </a:r>
            <a:r>
              <a:rPr lang="en-US" sz="2800" dirty="0">
                <a:latin typeface="Cambria" panose="02040503050406030204" pitchFamily="18" charset="0"/>
                <a:ea typeface="Cambria" panose="02040503050406030204" pitchFamily="18" charset="0"/>
              </a:rPr>
              <a:t> 30° so </a:t>
            </a:r>
            <a:r>
              <a:rPr lang="en-US" sz="2800" dirty="0" err="1">
                <a:latin typeface="Cambria" panose="02040503050406030204" pitchFamily="18" charset="0"/>
                <a:ea typeface="Cambria" panose="02040503050406030204" pitchFamily="18" charset="0"/>
              </a:rPr>
              <a:t>với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mặt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nằm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ngang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Tốc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độ</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vật</a:t>
            </a:r>
            <a:r>
              <a:rPr lang="en-US" sz="2800" dirty="0">
                <a:latin typeface="Cambria" panose="02040503050406030204" pitchFamily="18" charset="0"/>
                <a:ea typeface="Cambria" panose="02040503050406030204" pitchFamily="18" charset="0"/>
              </a:rPr>
              <a:t> ở </a:t>
            </a:r>
            <a:r>
              <a:rPr lang="en-US" sz="2800" dirty="0" err="1">
                <a:latin typeface="Cambria" panose="02040503050406030204" pitchFamily="18" charset="0"/>
                <a:ea typeface="Cambria" panose="02040503050406030204" pitchFamily="18" charset="0"/>
              </a:rPr>
              <a:t>chân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mặt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phẳng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a:t>
            </a:r>
            <a:r>
              <a:rPr lang="en-US" sz="2800" dirty="0">
                <a:latin typeface="Cambria" panose="02040503050406030204" pitchFamily="18" charset="0"/>
                <a:ea typeface="Cambria" panose="02040503050406030204" pitchFamily="18" charset="0"/>
              </a:rPr>
              <a:t> 4,1 m/s.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lực</a:t>
            </a:r>
            <a:r>
              <a:rPr lang="en-US" sz="2800" dirty="0">
                <a:latin typeface="Cambria" panose="02040503050406030204" pitchFamily="18" charset="0"/>
                <a:ea typeface="Cambria" panose="02040503050406030204" pitchFamily="18" charset="0"/>
              </a:rPr>
              <a:t> ma </a:t>
            </a:r>
            <a:r>
              <a:rPr lang="en-US" sz="2800" dirty="0" err="1">
                <a:latin typeface="Cambria" panose="02040503050406030204" pitchFamily="18" charset="0"/>
                <a:ea typeface="Cambria" panose="02040503050406030204" pitchFamily="18" charset="0"/>
              </a:rPr>
              <a:t>sát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độ</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năng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vật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Lấy</a:t>
            </a:r>
            <a:r>
              <a:rPr lang="en-US" sz="2800" dirty="0">
                <a:latin typeface="Cambria" panose="02040503050406030204" pitchFamily="18" charset="0"/>
                <a:ea typeface="Cambria" panose="02040503050406030204" pitchFamily="18" charset="0"/>
              </a:rPr>
              <a:t> g = 9,8 m/s</a:t>
            </a:r>
            <a:r>
              <a:rPr lang="en-US" sz="2800" baseline="30000" dirty="0">
                <a:latin typeface="Cambria" panose="02040503050406030204" pitchFamily="18" charset="0"/>
                <a:ea typeface="Cambria" panose="02040503050406030204" pitchFamily="18" charset="0"/>
              </a:rPr>
              <a:t>2</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Bỏ</a:t>
            </a:r>
            <a:r>
              <a:rPr lang="en-US" sz="2800" dirty="0">
                <a:latin typeface="Cambria" panose="02040503050406030204" pitchFamily="18" charset="0"/>
                <a:ea typeface="Cambria" panose="02040503050406030204" pitchFamily="18" charset="0"/>
              </a:rPr>
              <a:t> qua </a:t>
            </a:r>
            <a:r>
              <a:rPr lang="en-US" sz="2800" dirty="0" err="1">
                <a:latin typeface="Cambria" panose="02040503050406030204" pitchFamily="18" charset="0"/>
                <a:ea typeface="Cambria" panose="02040503050406030204" pitchFamily="18" charset="0"/>
              </a:rPr>
              <a:t>sự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trao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đổi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nhiệt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mặt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phẳng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nghiêng</a:t>
            </a:r>
            <a:r>
              <a:rPr lang="en-US" sz="2800" dirty="0">
                <a:latin typeface="Cambria" panose="02040503050406030204" pitchFamily="18" charset="0"/>
                <a:ea typeface="Cambria" panose="02040503050406030204" pitchFamily="18" charset="0"/>
              </a:rPr>
              <a:t>.</a:t>
            </a:r>
          </a:p>
          <a:p>
            <a:pPr algn="just"/>
            <a:r>
              <a:rPr lang="en-US" sz="2400" dirty="0">
                <a:solidFill>
                  <a:srgbClr val="003300"/>
                </a:solidFill>
                <a:latin typeface="Cambria" panose="02040503050406030204" pitchFamily="18" charset="0"/>
                <a:ea typeface="Cambria" panose="02040503050406030204" pitchFamily="18" charset="0"/>
              </a:rPr>
              <a:t> </a:t>
            </a:r>
          </a:p>
        </p:txBody>
      </p:sp>
      <p:sp>
        <p:nvSpPr>
          <p:cNvPr id="6" name="Freeform 11" descr="n26 fb Tran Phu">
            <a:extLst>
              <a:ext uri="{FF2B5EF4-FFF2-40B4-BE49-F238E27FC236}">
                <a16:creationId xmlns:a16="http://schemas.microsoft.com/office/drawing/2014/main" id="{661AF124-0936-812A-1827-D905EB01DE2D}"/>
              </a:ext>
            </a:extLst>
          </p:cNvPr>
          <p:cNvSpPr/>
          <p:nvPr/>
        </p:nvSpPr>
        <p:spPr>
          <a:xfrm>
            <a:off x="10943039" y="5739832"/>
            <a:ext cx="1149283" cy="980334"/>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12" descr="n26 fb Tran Phu">
            <a:extLst>
              <a:ext uri="{FF2B5EF4-FFF2-40B4-BE49-F238E27FC236}">
                <a16:creationId xmlns:a16="http://schemas.microsoft.com/office/drawing/2014/main" id="{31D7C714-B836-8130-9E32-9336221F4B83}"/>
              </a:ext>
            </a:extLst>
          </p:cNvPr>
          <p:cNvSpPr/>
          <p:nvPr/>
        </p:nvSpPr>
        <p:spPr>
          <a:xfrm>
            <a:off x="4062680" y="6257936"/>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descr="n26 fb Tran Phu">
            <a:extLst>
              <a:ext uri="{FF2B5EF4-FFF2-40B4-BE49-F238E27FC236}">
                <a16:creationId xmlns:a16="http://schemas.microsoft.com/office/drawing/2014/main" id="{3B122611-7F26-7C09-3152-B0D4D5393562}"/>
              </a:ext>
            </a:extLst>
          </p:cNvPr>
          <p:cNvSpPr/>
          <p:nvPr/>
        </p:nvSpPr>
        <p:spPr>
          <a:xfrm>
            <a:off x="135241" y="3430006"/>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descr="n26 fb Tran Phu">
            <a:extLst>
              <a:ext uri="{FF2B5EF4-FFF2-40B4-BE49-F238E27FC236}">
                <a16:creationId xmlns:a16="http://schemas.microsoft.com/office/drawing/2014/main" id="{74567B72-44F7-E023-8551-6FBDF23F905B}"/>
              </a:ext>
            </a:extLst>
          </p:cNvPr>
          <p:cNvSpPr/>
          <p:nvPr/>
        </p:nvSpPr>
        <p:spPr>
          <a:xfrm flipH="1">
            <a:off x="162773" y="1273902"/>
            <a:ext cx="457419" cy="466753"/>
          </a:xfrm>
          <a:custGeom>
            <a:avLst/>
            <a:gdLst/>
            <a:ahLst/>
            <a:cxnLst/>
            <a:rect l="l" t="t" r="r" b="b"/>
            <a:pathLst>
              <a:path w="686128" h="700130">
                <a:moveTo>
                  <a:pt x="686128" y="0"/>
                </a:moveTo>
                <a:lnTo>
                  <a:pt x="0" y="0"/>
                </a:lnTo>
                <a:lnTo>
                  <a:pt x="0" y="700131"/>
                </a:lnTo>
                <a:lnTo>
                  <a:pt x="686128" y="700131"/>
                </a:lnTo>
                <a:lnTo>
                  <a:pt x="68612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descr="n26 fb Tran Phu">
            <a:extLst>
              <a:ext uri="{FF2B5EF4-FFF2-40B4-BE49-F238E27FC236}">
                <a16:creationId xmlns:a16="http://schemas.microsoft.com/office/drawing/2014/main" id="{71014905-EE23-704C-A533-F08D8ECFE9D2}"/>
              </a:ext>
            </a:extLst>
          </p:cNvPr>
          <p:cNvSpPr/>
          <p:nvPr/>
        </p:nvSpPr>
        <p:spPr>
          <a:xfrm>
            <a:off x="403117" y="6300887"/>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descr="n26 fb Tran Phu">
            <a:extLst>
              <a:ext uri="{FF2B5EF4-FFF2-40B4-BE49-F238E27FC236}">
                <a16:creationId xmlns:a16="http://schemas.microsoft.com/office/drawing/2014/main" id="{3669AE5E-E8A4-1EDB-153F-361277F037EE}"/>
              </a:ext>
            </a:extLst>
          </p:cNvPr>
          <p:cNvSpPr/>
          <p:nvPr/>
        </p:nvSpPr>
        <p:spPr>
          <a:xfrm rot="928922">
            <a:off x="11255197" y="403276"/>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Freeform 20" descr="n26 fb Tran Phu">
            <a:extLst>
              <a:ext uri="{FF2B5EF4-FFF2-40B4-BE49-F238E27FC236}">
                <a16:creationId xmlns:a16="http://schemas.microsoft.com/office/drawing/2014/main" id="{CDBC0B1C-9C8E-80E4-7067-4E4FC46E2932}"/>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35361265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descr="n26 fb Tran Phu"/>
          <p:cNvGrpSpPr/>
          <p:nvPr/>
        </p:nvGrpSpPr>
        <p:grpSpPr>
          <a:xfrm>
            <a:off x="642182" y="3048000"/>
            <a:ext cx="3472618" cy="3505200"/>
            <a:chOff x="0" y="0"/>
            <a:chExt cx="2191546" cy="1004812"/>
          </a:xfrm>
        </p:grpSpPr>
        <p:sp>
          <p:nvSpPr>
            <p:cNvPr id="4" name="Freeform 4"/>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FF7980"/>
              </a:solidFill>
              <a:prstDash val="sysDot"/>
              <a:round/>
            </a:ln>
          </p:spPr>
          <p:txBody>
            <a:bodyPr/>
            <a:lstStyle/>
            <a:p>
              <a:endParaRPr lang="en-US" sz="2300"/>
            </a:p>
          </p:txBody>
        </p:sp>
        <p:sp>
          <p:nvSpPr>
            <p:cNvPr id="5" name="TextBox 5"/>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2300">
                <a:solidFill>
                  <a:prstClr val="black"/>
                </a:solidFill>
                <a:latin typeface="Calibri"/>
              </a:endParaRPr>
            </a:p>
          </p:txBody>
        </p:sp>
      </p:grpSp>
      <p:sp>
        <p:nvSpPr>
          <p:cNvPr id="27" name="Rectangle 26" descr="n26 fb Tran Phu">
            <a:extLst>
              <a:ext uri="{FF2B5EF4-FFF2-40B4-BE49-F238E27FC236}">
                <a16:creationId xmlns:a16="http://schemas.microsoft.com/office/drawing/2014/main" id="{0C65578F-44BE-0305-24FE-BB375E47A7A4}"/>
              </a:ext>
            </a:extLst>
          </p:cNvPr>
          <p:cNvSpPr/>
          <p:nvPr/>
        </p:nvSpPr>
        <p:spPr>
          <a:xfrm>
            <a:off x="718381" y="3122980"/>
            <a:ext cx="3396419" cy="3277820"/>
          </a:xfrm>
          <a:prstGeom prst="rect">
            <a:avLst/>
          </a:prstGeom>
        </p:spPr>
        <p:txBody>
          <a:bodyPr wrap="square">
            <a:spAutoFit/>
          </a:bodyPr>
          <a:lstStyle/>
          <a:p>
            <a:pPr algn="just"/>
            <a:r>
              <a:rPr lang="en-US" sz="2300">
                <a:solidFill>
                  <a:srgbClr val="000000"/>
                </a:solidFill>
                <a:latin typeface="Cambria" panose="02040503050406030204" pitchFamily="18" charset="0"/>
                <a:ea typeface="Cambria" panose="02040503050406030204" pitchFamily="18" charset="0"/>
                <a:cs typeface="Times New Roman" panose="02020603050405020304" pitchFamily="18" charset="0"/>
              </a:rPr>
              <a:t>a</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của</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vật</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mặc</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dù</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của</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vật</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đang</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nóng</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chảy</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không</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đổi</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nhưng</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chúng</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luôn</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nhận</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được</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thêm</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lượng</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Q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để</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nóng</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chảy</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hoàn</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toàn</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nên</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do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đó</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lượng</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làm</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3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30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30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300" dirty="0">
              <a:solidFill>
                <a:srgbClr val="003300"/>
              </a:solidFill>
              <a:latin typeface="Cambria" panose="02040503050406030204" pitchFamily="18" charset="0"/>
              <a:ea typeface="Cambria" panose="02040503050406030204" pitchFamily="18" charset="0"/>
            </a:endParaRPr>
          </a:p>
        </p:txBody>
      </p:sp>
      <p:pic>
        <p:nvPicPr>
          <p:cNvPr id="28" name="Picture 27" descr="n26 fb Tran Phu">
            <a:extLst>
              <a:ext uri="{FF2B5EF4-FFF2-40B4-BE49-F238E27FC236}">
                <a16:creationId xmlns:a16="http://schemas.microsoft.com/office/drawing/2014/main" id="{C3C69795-DE7E-0E9A-9DA0-743B83BBE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83" y="591876"/>
            <a:ext cx="3472617" cy="2038328"/>
          </a:xfrm>
          <a:prstGeom prst="rect">
            <a:avLst/>
          </a:prstGeom>
        </p:spPr>
      </p:pic>
      <p:pic>
        <p:nvPicPr>
          <p:cNvPr id="29" name="Picture 28" descr="n26 fb Tran Phu">
            <a:extLst>
              <a:ext uri="{FF2B5EF4-FFF2-40B4-BE49-F238E27FC236}">
                <a16:creationId xmlns:a16="http://schemas.microsoft.com/office/drawing/2014/main" id="{DB0B09E0-2B36-47CE-F8EE-7B68F8A88521}"/>
              </a:ext>
            </a:extLst>
          </p:cNvPr>
          <p:cNvPicPr>
            <a:picLocks noChangeAspect="1"/>
          </p:cNvPicPr>
          <p:nvPr/>
        </p:nvPicPr>
        <p:blipFill rotWithShape="1">
          <a:blip r:embed="rId3">
            <a:extLst>
              <a:ext uri="{28A0092B-C50C-407E-A947-70E740481C1C}">
                <a14:useLocalDpi xmlns:a14="http://schemas.microsoft.com/office/drawing/2010/main" val="0"/>
              </a:ext>
            </a:extLst>
          </a:blip>
          <a:srcRect r="10287"/>
          <a:stretch/>
        </p:blipFill>
        <p:spPr>
          <a:xfrm>
            <a:off x="4359691" y="591559"/>
            <a:ext cx="3472617" cy="2038328"/>
          </a:xfrm>
          <a:prstGeom prst="rect">
            <a:avLst/>
          </a:prstGeom>
        </p:spPr>
      </p:pic>
      <p:pic>
        <p:nvPicPr>
          <p:cNvPr id="30" name="Picture 29" descr="n26 fb Tran Phu">
            <a:extLst>
              <a:ext uri="{FF2B5EF4-FFF2-40B4-BE49-F238E27FC236}">
                <a16:creationId xmlns:a16="http://schemas.microsoft.com/office/drawing/2014/main" id="{7FF017E4-961F-F7AE-B1F8-1A5C69FB9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199" y="591558"/>
            <a:ext cx="3472618" cy="2038327"/>
          </a:xfrm>
          <a:prstGeom prst="rect">
            <a:avLst/>
          </a:prstGeom>
        </p:spPr>
      </p:pic>
      <p:pic>
        <p:nvPicPr>
          <p:cNvPr id="2" name="Picture 2" descr="n26 fb Tran Phu">
            <a:extLst>
              <a:ext uri="{FF2B5EF4-FFF2-40B4-BE49-F238E27FC236}">
                <a16:creationId xmlns:a16="http://schemas.microsoft.com/office/drawing/2014/main" id="{89A18E0F-2229-A5C1-052A-1539B2BF0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77" y="-199357"/>
            <a:ext cx="1573173" cy="110871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3" descr="n26 fb Tran Phu">
            <a:extLst>
              <a:ext uri="{FF2B5EF4-FFF2-40B4-BE49-F238E27FC236}">
                <a16:creationId xmlns:a16="http://schemas.microsoft.com/office/drawing/2014/main" id="{F59E9D8C-7EC2-8EC0-C0A7-FE08D187F08B}"/>
              </a:ext>
            </a:extLst>
          </p:cNvPr>
          <p:cNvGrpSpPr/>
          <p:nvPr/>
        </p:nvGrpSpPr>
        <p:grpSpPr>
          <a:xfrm>
            <a:off x="4359690" y="3048000"/>
            <a:ext cx="3472618" cy="3505200"/>
            <a:chOff x="0" y="0"/>
            <a:chExt cx="2191546" cy="1004812"/>
          </a:xfrm>
        </p:grpSpPr>
        <p:sp>
          <p:nvSpPr>
            <p:cNvPr id="10" name="Freeform 4">
              <a:extLst>
                <a:ext uri="{FF2B5EF4-FFF2-40B4-BE49-F238E27FC236}">
                  <a16:creationId xmlns:a16="http://schemas.microsoft.com/office/drawing/2014/main" id="{8AA94161-E443-1D5F-0F2D-AC094A9516C7}"/>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endParaRPr lang="en-US" sz="2300"/>
            </a:p>
          </p:txBody>
        </p:sp>
        <p:sp>
          <p:nvSpPr>
            <p:cNvPr id="11" name="TextBox 5">
              <a:extLst>
                <a:ext uri="{FF2B5EF4-FFF2-40B4-BE49-F238E27FC236}">
                  <a16:creationId xmlns:a16="http://schemas.microsoft.com/office/drawing/2014/main" id="{56D9D58F-63E4-460E-56E1-EC3B5B19A06E}"/>
                </a:ext>
              </a:extLst>
            </p:cNvPr>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2300">
                <a:solidFill>
                  <a:prstClr val="black"/>
                </a:solidFill>
                <a:latin typeface="Calibri"/>
              </a:endParaRPr>
            </a:p>
          </p:txBody>
        </p:sp>
      </p:grpSp>
      <p:grpSp>
        <p:nvGrpSpPr>
          <p:cNvPr id="12" name="Group 3" descr="n26 fb Tran Phu">
            <a:extLst>
              <a:ext uri="{FF2B5EF4-FFF2-40B4-BE49-F238E27FC236}">
                <a16:creationId xmlns:a16="http://schemas.microsoft.com/office/drawing/2014/main" id="{3467EDD5-95F8-5253-33E6-391FB967D487}"/>
              </a:ext>
            </a:extLst>
          </p:cNvPr>
          <p:cNvGrpSpPr/>
          <p:nvPr/>
        </p:nvGrpSpPr>
        <p:grpSpPr>
          <a:xfrm>
            <a:off x="8077199" y="3042091"/>
            <a:ext cx="3472618" cy="3505200"/>
            <a:chOff x="0" y="0"/>
            <a:chExt cx="2191546" cy="1004812"/>
          </a:xfrm>
        </p:grpSpPr>
        <p:sp>
          <p:nvSpPr>
            <p:cNvPr id="13" name="Freeform 4">
              <a:extLst>
                <a:ext uri="{FF2B5EF4-FFF2-40B4-BE49-F238E27FC236}">
                  <a16:creationId xmlns:a16="http://schemas.microsoft.com/office/drawing/2014/main" id="{50CB7957-1187-6B9F-D7F3-828933FDA4FE}"/>
                </a:ext>
              </a:extLst>
            </p:cNvPr>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D7A3E6"/>
              </a:solidFill>
              <a:prstDash val="sysDot"/>
              <a:round/>
            </a:ln>
          </p:spPr>
          <p:txBody>
            <a:bodyPr/>
            <a:lstStyle/>
            <a:p>
              <a:endParaRPr lang="en-US" sz="2300"/>
            </a:p>
          </p:txBody>
        </p:sp>
        <p:sp>
          <p:nvSpPr>
            <p:cNvPr id="14" name="TextBox 5">
              <a:extLst>
                <a:ext uri="{FF2B5EF4-FFF2-40B4-BE49-F238E27FC236}">
                  <a16:creationId xmlns:a16="http://schemas.microsoft.com/office/drawing/2014/main" id="{A1CB7C14-8B22-CC75-F8F3-6E133E76B029}"/>
                </a:ext>
              </a:extLst>
            </p:cNvPr>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2300">
                <a:solidFill>
                  <a:prstClr val="black"/>
                </a:solidFill>
                <a:latin typeface="Calibri"/>
              </a:endParaRPr>
            </a:p>
          </p:txBody>
        </p:sp>
      </p:grpSp>
      <p:sp>
        <p:nvSpPr>
          <p:cNvPr id="15" name="Rectangle 14" descr="n26 fb Tran Phu">
            <a:extLst>
              <a:ext uri="{FF2B5EF4-FFF2-40B4-BE49-F238E27FC236}">
                <a16:creationId xmlns:a16="http://schemas.microsoft.com/office/drawing/2014/main" id="{B2D6B43F-85FA-338A-4ACD-0ED978DF7D74}"/>
              </a:ext>
            </a:extLst>
          </p:cNvPr>
          <p:cNvSpPr/>
          <p:nvPr/>
        </p:nvSpPr>
        <p:spPr>
          <a:xfrm>
            <a:off x="4435890" y="3048000"/>
            <a:ext cx="3336510" cy="3477875"/>
          </a:xfrm>
          <a:prstGeom prst="rect">
            <a:avLst/>
          </a:prstGeom>
        </p:spPr>
        <p:txBody>
          <a:bodyPr wrap="square">
            <a:spAutoFit/>
          </a:bodyPr>
          <a:lstStyle/>
          <a:p>
            <a:pPr algn="just"/>
            <a:r>
              <a:rPr lang="en-US" sz="2200">
                <a:solidFill>
                  <a:srgbClr val="000000"/>
                </a:solidFill>
                <a:latin typeface="Cambria" panose="02040503050406030204" pitchFamily="18" charset="0"/>
                <a:ea typeface="Cambria" panose="02040503050406030204" pitchFamily="18" charset="0"/>
                <a:cs typeface="Times New Roman" panose="02020603050405020304" pitchFamily="18" charset="0"/>
              </a:rPr>
              <a:t>b</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của</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nước</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đá</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đang</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tan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mặc</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dù</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của</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nước</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đá</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đang</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tan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không</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đổi</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nhưng</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chúng</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luôn</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nhận</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được</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thêm</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lượng</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Q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từ</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môi</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trường</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bên</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ngoài</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để</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nóng</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chảy</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hoàn</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toàn</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nên</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do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đó</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lượng</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làm</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200" err="1">
                <a:solidFill>
                  <a:srgbClr val="000000"/>
                </a:solidFill>
                <a:latin typeface="Cambria" panose="02040503050406030204" pitchFamily="18" charset="0"/>
                <a:ea typeface="Cambria" panose="02040503050406030204" pitchFamily="18" charset="0"/>
                <a:cs typeface="Times New Roman" panose="02020603050405020304" pitchFamily="18" charset="0"/>
              </a:rPr>
              <a:t>tăng</a:t>
            </a:r>
            <a:r>
              <a:rPr lang="en-US" sz="220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200" dirty="0">
              <a:solidFill>
                <a:srgbClr val="003300"/>
              </a:solidFill>
              <a:latin typeface="Cambria" panose="02040503050406030204" pitchFamily="18" charset="0"/>
              <a:ea typeface="Cambria" panose="02040503050406030204" pitchFamily="18" charset="0"/>
            </a:endParaRPr>
          </a:p>
        </p:txBody>
      </p:sp>
      <p:sp>
        <p:nvSpPr>
          <p:cNvPr id="16" name="Rectangle 15" descr="n26 fb Tran Phu">
            <a:extLst>
              <a:ext uri="{FF2B5EF4-FFF2-40B4-BE49-F238E27FC236}">
                <a16:creationId xmlns:a16="http://schemas.microsoft.com/office/drawing/2014/main" id="{DAD41D7C-2CBC-EF8E-2805-48EB5EBA0F8E}"/>
              </a:ext>
            </a:extLst>
          </p:cNvPr>
          <p:cNvSpPr/>
          <p:nvPr/>
        </p:nvSpPr>
        <p:spPr>
          <a:xfrm>
            <a:off x="8153400" y="3389408"/>
            <a:ext cx="3320219" cy="2677656"/>
          </a:xfrm>
          <a:prstGeom prst="rect">
            <a:avLst/>
          </a:prstGeom>
        </p:spPr>
        <p:txBody>
          <a:bodyPr wrap="square">
            <a:spAutoFit/>
          </a:bodyPr>
          <a:lstStyle/>
          <a:p>
            <a:pPr algn="just"/>
            <a:r>
              <a:rPr lang="en-US" sz="2400">
                <a:solidFill>
                  <a:srgbClr val="000000"/>
                </a:solidFill>
                <a:latin typeface="Cambria" panose="02040503050406030204" pitchFamily="18" charset="0"/>
                <a:ea typeface="Cambria" panose="02040503050406030204" pitchFamily="18" charset="0"/>
                <a:cs typeface="Times New Roman" panose="02020603050405020304" pitchFamily="18" charset="0"/>
              </a:rPr>
              <a:t>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của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hơi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nước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ngưng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tụ</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ở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không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đổi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giảm</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vì</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nó</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truyền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lượng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ra</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môi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trường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ngoài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lượng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giảm</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dẫn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đến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giảm</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400" dirty="0">
              <a:solidFill>
                <a:srgbClr val="003300"/>
              </a:solidFill>
              <a:latin typeface="Cambria" panose="02040503050406030204" pitchFamily="18" charset="0"/>
              <a:ea typeface="Cambria" panose="02040503050406030204" pitchFamily="18" charset="0"/>
            </a:endParaRPr>
          </a:p>
        </p:txBody>
      </p:sp>
      <p:sp>
        <p:nvSpPr>
          <p:cNvPr id="17" name="Freeform 11" descr="n26 fb Tran Phu">
            <a:extLst>
              <a:ext uri="{FF2B5EF4-FFF2-40B4-BE49-F238E27FC236}">
                <a16:creationId xmlns:a16="http://schemas.microsoft.com/office/drawing/2014/main" id="{62201785-728D-88CC-8575-45D889F978BF}"/>
              </a:ext>
            </a:extLst>
          </p:cNvPr>
          <p:cNvSpPr/>
          <p:nvPr/>
        </p:nvSpPr>
        <p:spPr>
          <a:xfrm>
            <a:off x="11146049" y="5920385"/>
            <a:ext cx="959938" cy="85305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2" descr="n26 fb Tran Phu">
            <a:extLst>
              <a:ext uri="{FF2B5EF4-FFF2-40B4-BE49-F238E27FC236}">
                <a16:creationId xmlns:a16="http://schemas.microsoft.com/office/drawing/2014/main" id="{3B6F20A0-4F83-5434-1E91-5180A89E18A7}"/>
              </a:ext>
            </a:extLst>
          </p:cNvPr>
          <p:cNvSpPr/>
          <p:nvPr/>
        </p:nvSpPr>
        <p:spPr>
          <a:xfrm>
            <a:off x="4062680" y="6257936"/>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Freeform 13" descr="n26 fb Tran Phu">
            <a:extLst>
              <a:ext uri="{FF2B5EF4-FFF2-40B4-BE49-F238E27FC236}">
                <a16:creationId xmlns:a16="http://schemas.microsoft.com/office/drawing/2014/main" id="{C39D4342-07EA-1EF8-3CAA-264975E5E1A1}"/>
              </a:ext>
            </a:extLst>
          </p:cNvPr>
          <p:cNvSpPr/>
          <p:nvPr/>
        </p:nvSpPr>
        <p:spPr>
          <a:xfrm flipH="1">
            <a:off x="4022197" y="2823149"/>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0" name="Freeform 14" descr="n26 fb Tran Phu">
            <a:extLst>
              <a:ext uri="{FF2B5EF4-FFF2-40B4-BE49-F238E27FC236}">
                <a16:creationId xmlns:a16="http://schemas.microsoft.com/office/drawing/2014/main" id="{920AEF5E-C441-45FC-57F8-087C67E21830}"/>
              </a:ext>
            </a:extLst>
          </p:cNvPr>
          <p:cNvSpPr/>
          <p:nvPr/>
        </p:nvSpPr>
        <p:spPr>
          <a:xfrm>
            <a:off x="257780" y="2794666"/>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Freeform 15" descr="n26 fb Tran Phu">
            <a:extLst>
              <a:ext uri="{FF2B5EF4-FFF2-40B4-BE49-F238E27FC236}">
                <a16:creationId xmlns:a16="http://schemas.microsoft.com/office/drawing/2014/main" id="{C9E3DEE2-4AE0-1F7A-A874-2EB2C2A76D40}"/>
              </a:ext>
            </a:extLst>
          </p:cNvPr>
          <p:cNvSpPr/>
          <p:nvPr/>
        </p:nvSpPr>
        <p:spPr>
          <a:xfrm flipH="1">
            <a:off x="8017291" y="2762794"/>
            <a:ext cx="457419" cy="466753"/>
          </a:xfrm>
          <a:custGeom>
            <a:avLst/>
            <a:gdLst/>
            <a:ahLst/>
            <a:cxnLst/>
            <a:rect l="l" t="t" r="r" b="b"/>
            <a:pathLst>
              <a:path w="686128" h="700130">
                <a:moveTo>
                  <a:pt x="686128" y="0"/>
                </a:moveTo>
                <a:lnTo>
                  <a:pt x="0" y="0"/>
                </a:lnTo>
                <a:lnTo>
                  <a:pt x="0" y="700131"/>
                </a:lnTo>
                <a:lnTo>
                  <a:pt x="686128" y="700131"/>
                </a:lnTo>
                <a:lnTo>
                  <a:pt x="686128"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2" name="Freeform 16" descr="n26 fb Tran Phu">
            <a:extLst>
              <a:ext uri="{FF2B5EF4-FFF2-40B4-BE49-F238E27FC236}">
                <a16:creationId xmlns:a16="http://schemas.microsoft.com/office/drawing/2014/main" id="{6BF10426-B17F-0D7D-B4C2-F63760AEF687}"/>
              </a:ext>
            </a:extLst>
          </p:cNvPr>
          <p:cNvSpPr/>
          <p:nvPr/>
        </p:nvSpPr>
        <p:spPr>
          <a:xfrm>
            <a:off x="6771773" y="152400"/>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Freeform 17" descr="n26 fb Tran Phu">
            <a:extLst>
              <a:ext uri="{FF2B5EF4-FFF2-40B4-BE49-F238E27FC236}">
                <a16:creationId xmlns:a16="http://schemas.microsoft.com/office/drawing/2014/main" id="{A7D6B595-148D-0C14-1269-8492FCF862CA}"/>
              </a:ext>
            </a:extLst>
          </p:cNvPr>
          <p:cNvSpPr/>
          <p:nvPr/>
        </p:nvSpPr>
        <p:spPr>
          <a:xfrm>
            <a:off x="403117" y="6300887"/>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4" name="Freeform 18" descr="n26 fb Tran Phu">
            <a:extLst>
              <a:ext uri="{FF2B5EF4-FFF2-40B4-BE49-F238E27FC236}">
                <a16:creationId xmlns:a16="http://schemas.microsoft.com/office/drawing/2014/main" id="{56BFEDAC-A228-B1DD-F28E-77181F2362D4}"/>
              </a:ext>
            </a:extLst>
          </p:cNvPr>
          <p:cNvSpPr/>
          <p:nvPr/>
        </p:nvSpPr>
        <p:spPr>
          <a:xfrm rot="928922">
            <a:off x="11255197" y="403276"/>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1000"/>
                                        <p:tgtEl>
                                          <p:spTgt spid="16">
                                            <p:txEl>
                                              <p:pRg st="0" end="0"/>
                                            </p:txEl>
                                          </p:spTgt>
                                        </p:tgtEl>
                                      </p:cBhvr>
                                    </p:animEffect>
                                    <p:anim calcmode="lin" valueType="num">
                                      <p:cBhvr>
                                        <p:cTn id="2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descr="n26 fb Tran Phu"/>
          <p:cNvGrpSpPr/>
          <p:nvPr/>
        </p:nvGrpSpPr>
        <p:grpSpPr>
          <a:xfrm>
            <a:off x="457200" y="685800"/>
            <a:ext cx="11353800" cy="5867400"/>
            <a:chOff x="0" y="0"/>
            <a:chExt cx="2191546" cy="1004812"/>
          </a:xfrm>
        </p:grpSpPr>
        <p:sp>
          <p:nvSpPr>
            <p:cNvPr id="4" name="Freeform 4"/>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endParaRPr lang="en-US"/>
            </a:p>
          </p:txBody>
        </p:sp>
        <p:sp>
          <p:nvSpPr>
            <p:cNvPr id="5" name="TextBox 5"/>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descr="n26 fb Tran Phu">
            <a:extLst>
              <a:ext uri="{FF2B5EF4-FFF2-40B4-BE49-F238E27FC236}">
                <a16:creationId xmlns:a16="http://schemas.microsoft.com/office/drawing/2014/main" id="{01A15C55-4A64-6E2D-5CBE-5C54D34B9B96}"/>
              </a:ext>
            </a:extLst>
          </p:cNvPr>
          <p:cNvSpPr/>
          <p:nvPr/>
        </p:nvSpPr>
        <p:spPr>
          <a:xfrm>
            <a:off x="5147372" y="2913966"/>
            <a:ext cx="4379849" cy="51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0" name="Rectangle 9" descr="n26 fb Tran Phu">
            <a:extLst>
              <a:ext uri="{FF2B5EF4-FFF2-40B4-BE49-F238E27FC236}">
                <a16:creationId xmlns:a16="http://schemas.microsoft.com/office/drawing/2014/main" id="{8017F447-AE17-7A3B-2ABC-6C8A7E09C5F8}"/>
              </a:ext>
            </a:extLst>
          </p:cNvPr>
          <p:cNvSpPr/>
          <p:nvPr/>
        </p:nvSpPr>
        <p:spPr>
          <a:xfrm>
            <a:off x="666056" y="765522"/>
            <a:ext cx="1114408" cy="480837"/>
          </a:xfrm>
          <a:prstGeom prst="rect">
            <a:avLst/>
          </a:prstGeom>
        </p:spPr>
        <p:txBody>
          <a:bodyPr wrap="none">
            <a:spAutoFit/>
          </a:bodyPr>
          <a:lstStyle/>
          <a:p>
            <a:pPr>
              <a:lnSpc>
                <a:spcPct val="115000"/>
              </a:lnSpc>
            </a:pPr>
            <a:r>
              <a:rPr lang="en-US" sz="2400" b="1" dirty="0" err="1">
                <a:solidFill>
                  <a:srgbClr val="FF7980"/>
                </a:solidFill>
                <a:latin typeface="Cambria" panose="02040503050406030204" pitchFamily="18" charset="0"/>
                <a:ea typeface="Cambria" panose="02040503050406030204" pitchFamily="18" charset="0"/>
                <a:cs typeface="Times New Roman" panose="02020603050405020304" pitchFamily="18" charset="0"/>
              </a:rPr>
              <a:t>Câu</a:t>
            </a:r>
            <a:r>
              <a:rPr lang="en-US" sz="2400" b="1" dirty="0">
                <a:solidFill>
                  <a:srgbClr val="FF7980"/>
                </a:solidFill>
                <a:latin typeface="Cambria" panose="02040503050406030204" pitchFamily="18" charset="0"/>
                <a:ea typeface="Cambria" panose="02040503050406030204" pitchFamily="18" charset="0"/>
                <a:cs typeface="Times New Roman" panose="02020603050405020304" pitchFamily="18" charset="0"/>
              </a:rPr>
              <a:t> 2: </a:t>
            </a:r>
            <a:endParaRPr lang="en-US" sz="2400" dirty="0">
              <a:solidFill>
                <a:srgbClr val="FF7980"/>
              </a:solidFill>
              <a:latin typeface="Cambria" panose="02040503050406030204" pitchFamily="18" charset="0"/>
              <a:ea typeface="Cambria" panose="02040503050406030204" pitchFamily="18" charset="0"/>
            </a:endParaRPr>
          </a:p>
        </p:txBody>
      </p:sp>
      <p:pic>
        <p:nvPicPr>
          <p:cNvPr id="11" name="Picture 10" descr="n26 fb Tran Phu">
            <a:extLst>
              <a:ext uri="{FF2B5EF4-FFF2-40B4-BE49-F238E27FC236}">
                <a16:creationId xmlns:a16="http://schemas.microsoft.com/office/drawing/2014/main" id="{17B59C85-72FC-87D4-9759-A006C8D69155}"/>
              </a:ext>
            </a:extLst>
          </p:cNvPr>
          <p:cNvPicPr/>
          <p:nvPr/>
        </p:nvPicPr>
        <p:blipFill>
          <a:blip r:embed="rId3">
            <a:extLst>
              <a:ext uri="{28A0092B-C50C-407E-A947-70E740481C1C}">
                <a14:useLocalDpi xmlns:a14="http://schemas.microsoft.com/office/drawing/2010/main" val="0"/>
              </a:ext>
            </a:extLst>
          </a:blip>
          <a:stretch>
            <a:fillRect/>
          </a:stretch>
        </p:blipFill>
        <p:spPr>
          <a:xfrm>
            <a:off x="7286521" y="942201"/>
            <a:ext cx="4370205" cy="2590799"/>
          </a:xfrm>
          <a:prstGeom prst="rect">
            <a:avLst/>
          </a:prstGeom>
        </p:spPr>
      </p:pic>
      <p:sp>
        <p:nvSpPr>
          <p:cNvPr id="12" name="Rectangle 11" descr="n26 fb Tran Phu">
            <a:extLst>
              <a:ext uri="{FF2B5EF4-FFF2-40B4-BE49-F238E27FC236}">
                <a16:creationId xmlns:a16="http://schemas.microsoft.com/office/drawing/2014/main" id="{5A1ADDDF-E4EE-6EB8-1987-0A1D2F245728}"/>
              </a:ext>
            </a:extLst>
          </p:cNvPr>
          <p:cNvSpPr/>
          <p:nvPr/>
        </p:nvSpPr>
        <p:spPr>
          <a:xfrm>
            <a:off x="1677427" y="765522"/>
            <a:ext cx="4238340" cy="480837"/>
          </a:xfrm>
          <a:prstGeom prst="rect">
            <a:avLst/>
          </a:prstGeom>
        </p:spPr>
        <p:txBody>
          <a:bodyPr wrap="none">
            <a:spAutoFit/>
          </a:bodyPr>
          <a:lstStyle/>
          <a:p>
            <a:pPr>
              <a:lnSpc>
                <a:spcPct val="115000"/>
              </a:lnSpc>
            </a:pP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Chọn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mốc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thế</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tại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mặt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đất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400" dirty="0">
              <a:latin typeface="Cambria" panose="02040503050406030204" pitchFamily="18" charset="0"/>
              <a:ea typeface="Cambria" panose="02040503050406030204" pitchFamily="18" charset="0"/>
            </a:endParaRPr>
          </a:p>
        </p:txBody>
      </p:sp>
      <p:sp>
        <p:nvSpPr>
          <p:cNvPr id="13" name="Rectangle 12" descr="n26 fb Tran Phu">
            <a:extLst>
              <a:ext uri="{FF2B5EF4-FFF2-40B4-BE49-F238E27FC236}">
                <a16:creationId xmlns:a16="http://schemas.microsoft.com/office/drawing/2014/main" id="{A21635DF-0E2B-8DE3-FA7F-44B5ED10E390}"/>
              </a:ext>
            </a:extLst>
          </p:cNvPr>
          <p:cNvSpPr/>
          <p:nvPr/>
        </p:nvSpPr>
        <p:spPr>
          <a:xfrm>
            <a:off x="876300" y="1328353"/>
            <a:ext cx="3185487" cy="461665"/>
          </a:xfrm>
          <a:prstGeom prst="rect">
            <a:avLst/>
          </a:prstGeom>
        </p:spPr>
        <p:txBody>
          <a:bodyPr wrap="none">
            <a:spAutoFit/>
          </a:bodyPr>
          <a:lstStyle/>
          <a:p>
            <a:r>
              <a:rPr lang="en-US" sz="2400">
                <a:solidFill>
                  <a:srgbClr val="000000"/>
                </a:solidFill>
                <a:latin typeface="Cambria" panose="02040503050406030204" pitchFamily="18" charset="0"/>
                <a:ea typeface="Cambria" panose="02040503050406030204" pitchFamily="18" charset="0"/>
              </a:rPr>
              <a:t>+ Cơ </a:t>
            </a:r>
            <a:r>
              <a:rPr lang="en-US" sz="2400" dirty="0" err="1">
                <a:solidFill>
                  <a:srgbClr val="000000"/>
                </a:solidFill>
                <a:latin typeface="Cambria" panose="02040503050406030204" pitchFamily="18" charset="0"/>
                <a:ea typeface="Cambria" panose="02040503050406030204" pitchFamily="18" charset="0"/>
              </a:rPr>
              <a:t>năng</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tại</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đỉnh</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dốc</a:t>
            </a:r>
            <a:r>
              <a:rPr lang="en-US" sz="2400" dirty="0">
                <a:solidFill>
                  <a:srgbClr val="000000"/>
                </a:solidFill>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
        <p:nvSpPr>
          <p:cNvPr id="14" name="Rectangle 13" descr="n26 fb Tran Phu">
            <a:extLst>
              <a:ext uri="{FF2B5EF4-FFF2-40B4-BE49-F238E27FC236}">
                <a16:creationId xmlns:a16="http://schemas.microsoft.com/office/drawing/2014/main" id="{A1AFF3DC-D7A9-18CE-66EB-6E03891AB748}"/>
              </a:ext>
            </a:extLst>
          </p:cNvPr>
          <p:cNvSpPr/>
          <p:nvPr/>
        </p:nvSpPr>
        <p:spPr>
          <a:xfrm>
            <a:off x="851970" y="2396186"/>
            <a:ext cx="3283271" cy="461665"/>
          </a:xfrm>
          <a:prstGeom prst="rect">
            <a:avLst/>
          </a:prstGeom>
        </p:spPr>
        <p:txBody>
          <a:bodyPr wrap="none">
            <a:spAutoFit/>
          </a:bodyPr>
          <a:lstStyle/>
          <a:p>
            <a:r>
              <a:rPr lang="en-US" sz="2400">
                <a:solidFill>
                  <a:srgbClr val="000000"/>
                </a:solidFill>
                <a:latin typeface="Cambria" panose="02040503050406030204" pitchFamily="18" charset="0"/>
                <a:ea typeface="Cambria" panose="02040503050406030204" pitchFamily="18" charset="0"/>
              </a:rPr>
              <a:t>+ Cơ </a:t>
            </a:r>
            <a:r>
              <a:rPr lang="en-US" sz="2400" dirty="0" err="1">
                <a:solidFill>
                  <a:srgbClr val="000000"/>
                </a:solidFill>
                <a:latin typeface="Cambria" panose="02040503050406030204" pitchFamily="18" charset="0"/>
                <a:ea typeface="Cambria" panose="02040503050406030204" pitchFamily="18" charset="0"/>
              </a:rPr>
              <a:t>năng</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tại</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chân</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dốc</a:t>
            </a:r>
            <a:r>
              <a:rPr lang="en-US" sz="2400" dirty="0">
                <a:solidFill>
                  <a:srgbClr val="000000"/>
                </a:solidFill>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15" name="Rectangle 14" descr="n26 fb Tran Phu">
            <a:extLst>
              <a:ext uri="{FF2B5EF4-FFF2-40B4-BE49-F238E27FC236}">
                <a16:creationId xmlns:a16="http://schemas.microsoft.com/office/drawing/2014/main" id="{49D8B4D4-77E7-0255-09C5-4B7572C64299}"/>
              </a:ext>
            </a:extLst>
          </p:cNvPr>
          <p:cNvSpPr/>
          <p:nvPr/>
        </p:nvSpPr>
        <p:spPr>
          <a:xfrm>
            <a:off x="863600" y="3603422"/>
            <a:ext cx="8334660" cy="461665"/>
          </a:xfrm>
          <a:prstGeom prst="rect">
            <a:avLst/>
          </a:prstGeom>
        </p:spPr>
        <p:txBody>
          <a:bodyPr wrap="square">
            <a:spAutoFit/>
          </a:bodyPr>
          <a:lstStyle/>
          <a:p>
            <a:r>
              <a:rPr lang="en-US" sz="2400">
                <a:solidFill>
                  <a:srgbClr val="000000"/>
                </a:solidFill>
                <a:latin typeface="Cambria" panose="02040503050406030204" pitchFamily="18" charset="0"/>
                <a:ea typeface="Cambria" panose="02040503050406030204" pitchFamily="18" charset="0"/>
              </a:rPr>
              <a:t>+ Công </a:t>
            </a:r>
            <a:r>
              <a:rPr lang="en-US" sz="2400" dirty="0" err="1">
                <a:solidFill>
                  <a:srgbClr val="000000"/>
                </a:solidFill>
                <a:latin typeface="Cambria" panose="02040503050406030204" pitchFamily="18" charset="0"/>
                <a:ea typeface="Cambria" panose="02040503050406030204" pitchFamily="18" charset="0"/>
              </a:rPr>
              <a:t>của</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lực</a:t>
            </a:r>
            <a:r>
              <a:rPr lang="en-US" sz="2400" dirty="0">
                <a:solidFill>
                  <a:srgbClr val="000000"/>
                </a:solidFill>
                <a:latin typeface="Cambria" panose="02040503050406030204" pitchFamily="18" charset="0"/>
                <a:ea typeface="Cambria" panose="02040503050406030204" pitchFamily="18" charset="0"/>
              </a:rPr>
              <a:t> ma </a:t>
            </a:r>
            <a:r>
              <a:rPr lang="en-US" sz="2400" dirty="0" err="1">
                <a:solidFill>
                  <a:srgbClr val="000000"/>
                </a:solidFill>
                <a:latin typeface="Cambria" panose="02040503050406030204" pitchFamily="18" charset="0"/>
                <a:ea typeface="Cambria" panose="02040503050406030204" pitchFamily="18" charset="0"/>
              </a:rPr>
              <a:t>sát</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bằng</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độ</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biến</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thiên</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cơ</a:t>
            </a:r>
            <a:r>
              <a:rPr lang="en-US" sz="2400" dirty="0">
                <a:solidFill>
                  <a:srgbClr val="000000"/>
                </a:solidFill>
                <a:latin typeface="Cambria" panose="02040503050406030204" pitchFamily="18" charset="0"/>
                <a:ea typeface="Cambria" panose="02040503050406030204" pitchFamily="18" charset="0"/>
              </a:rPr>
              <a:t> </a:t>
            </a:r>
            <a:r>
              <a:rPr lang="en-US" sz="2400" dirty="0" err="1">
                <a:solidFill>
                  <a:srgbClr val="000000"/>
                </a:solidFill>
                <a:latin typeface="Cambria" panose="02040503050406030204" pitchFamily="18" charset="0"/>
                <a:ea typeface="Cambria" panose="02040503050406030204" pitchFamily="18" charset="0"/>
              </a:rPr>
              <a:t>năng</a:t>
            </a:r>
            <a:r>
              <a:rPr lang="en-US" sz="2400" dirty="0">
                <a:solidFill>
                  <a:srgbClr val="000000"/>
                </a:solidFill>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
        <p:nvSpPr>
          <p:cNvPr id="16" name="Rectangle 15" descr="n26 fb Tran Phu">
            <a:extLst>
              <a:ext uri="{FF2B5EF4-FFF2-40B4-BE49-F238E27FC236}">
                <a16:creationId xmlns:a16="http://schemas.microsoft.com/office/drawing/2014/main" id="{B4501264-CE60-1006-3DA1-164EE373A05B}"/>
              </a:ext>
            </a:extLst>
          </p:cNvPr>
          <p:cNvSpPr/>
          <p:nvPr/>
        </p:nvSpPr>
        <p:spPr>
          <a:xfrm>
            <a:off x="823062" y="4600833"/>
            <a:ext cx="10530738" cy="1432893"/>
          </a:xfrm>
          <a:prstGeom prst="rect">
            <a:avLst/>
          </a:prstGeom>
        </p:spPr>
        <p:txBody>
          <a:bodyPr wrap="square">
            <a:spAutoFit/>
          </a:bodyPr>
          <a:lstStyle/>
          <a:p>
            <a:pPr algn="just">
              <a:lnSpc>
                <a:spcPct val="115000"/>
              </a:lnSpc>
              <a:spcAft>
                <a:spcPts val="750"/>
              </a:spcAft>
            </a:pPr>
            <a:r>
              <a:rPr lang="en-US" sz="2400">
                <a:solidFill>
                  <a:srgbClr val="000000"/>
                </a:solidFill>
                <a:latin typeface="Cambria" panose="02040503050406030204" pitchFamily="18" charset="0"/>
                <a:ea typeface="Cambria" panose="02040503050406030204" pitchFamily="18" charset="0"/>
                <a:cs typeface="Times New Roman" panose="02020603050405020304" pitchFamily="18" charset="0"/>
              </a:rPr>
              <a:t>+ Mặt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phẳng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nghiêng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thực</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hiện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vật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do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đó</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vật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nhận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công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 = 94,495 J.</a:t>
            </a:r>
            <a:endParaRPr lang="en-US" sz="2400" dirty="0">
              <a:solidFill>
                <a:srgbClr val="003300"/>
              </a:solidFill>
              <a:latin typeface="Cambria" panose="02040503050406030204" pitchFamily="18" charset="0"/>
              <a:ea typeface="Cambria" panose="02040503050406030204" pitchFamily="18" charset="0"/>
            </a:endParaRPr>
          </a:p>
          <a:p>
            <a:pPr algn="just">
              <a:lnSpc>
                <a:spcPct val="115000"/>
              </a:lnSpc>
            </a:pP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Độ</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biến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thiên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nội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en-US" sz="2400">
                <a:solidFill>
                  <a:srgbClr val="000000"/>
                </a:solidFill>
                <a:latin typeface="Cambria" panose="02040503050406030204" pitchFamily="18" charset="0"/>
                <a:ea typeface="Cambria" panose="02040503050406030204" pitchFamily="18" charset="0"/>
                <a:cs typeface="Times New Roman" panose="02020603050405020304" pitchFamily="18" charset="0"/>
              </a:rPr>
              <a:t>: ΔU = A + Q = 94,495 J</a:t>
            </a:r>
          </a:p>
          <a:p>
            <a:pPr algn="ctr">
              <a:lnSpc>
                <a:spcPct val="115000"/>
              </a:lnSpc>
            </a:pPr>
            <a:r>
              <a:rPr lang="en-US" sz="2400">
                <a:solidFill>
                  <a:srgbClr val="000000"/>
                </a:solidFill>
                <a:latin typeface="Cambria" panose="02040503050406030204" pitchFamily="18" charset="0"/>
                <a:ea typeface="Cambria" panose="02040503050406030204" pitchFamily="18" charset="0"/>
                <a:cs typeface="Times New Roman" panose="02020603050405020304" pitchFamily="18" charset="0"/>
              </a:rPr>
              <a: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do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bỏ</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qua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sự</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trao</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đổi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nhiệt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với</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mặt</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phẳng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nghiêng</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nên</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Q = 0).</a:t>
            </a:r>
            <a:endParaRPr lang="en-US" sz="2400" dirty="0">
              <a:solidFill>
                <a:srgbClr val="003300"/>
              </a:solidFill>
              <a:latin typeface="Cambria" panose="02040503050406030204" pitchFamily="18" charset="0"/>
              <a:ea typeface="Cambria" panose="02040503050406030204" pitchFamily="18" charset="0"/>
            </a:endParaRPr>
          </a:p>
        </p:txBody>
      </p:sp>
      <p:sp>
        <p:nvSpPr>
          <p:cNvPr id="17" name="Rectangle 2" descr="n26 fb Tran Phu">
            <a:extLst>
              <a:ext uri="{FF2B5EF4-FFF2-40B4-BE49-F238E27FC236}">
                <a16:creationId xmlns:a16="http://schemas.microsoft.com/office/drawing/2014/main" id="{4E8CDFD8-5231-CECC-95C8-F7AFCBFF5340}"/>
              </a:ext>
            </a:extLst>
          </p:cNvPr>
          <p:cNvSpPr>
            <a:spLocks noChangeArrowheads="1"/>
          </p:cNvSpPr>
          <p:nvPr/>
        </p:nvSpPr>
        <p:spPr bwMode="auto">
          <a:xfrm>
            <a:off x="2470646" y="199773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descr="n26 fb Tran Phu">
            <a:extLst>
              <a:ext uri="{FF2B5EF4-FFF2-40B4-BE49-F238E27FC236}">
                <a16:creationId xmlns:a16="http://schemas.microsoft.com/office/drawing/2014/main" id="{AC6F5216-2D30-971B-F05A-1C50FDDF0A33}"/>
              </a:ext>
            </a:extLst>
          </p:cNvPr>
          <p:cNvGraphicFramePr>
            <a:graphicFrameLocks noChangeAspect="1"/>
          </p:cNvGraphicFramePr>
          <p:nvPr>
            <p:extLst>
              <p:ext uri="{D42A27DB-BD31-4B8C-83A1-F6EECF244321}">
                <p14:modId xmlns:p14="http://schemas.microsoft.com/office/powerpoint/2010/main" val="3568618470"/>
              </p:ext>
            </p:extLst>
          </p:nvPr>
        </p:nvGraphicFramePr>
        <p:xfrm>
          <a:off x="1212361" y="1784268"/>
          <a:ext cx="6071947" cy="689612"/>
        </p:xfrm>
        <a:graphic>
          <a:graphicData uri="http://schemas.openxmlformats.org/presentationml/2006/ole">
            <mc:AlternateContent xmlns:mc="http://schemas.openxmlformats.org/markup-compatibility/2006">
              <mc:Choice xmlns:v="urn:schemas-microsoft-com:vml" Requires="v">
                <p:oleObj spid="_x0000_s2056" name="Equation" r:id="rId4" imgW="3467100" imgH="393700" progId="Equation.DSMT4">
                  <p:embed/>
                </p:oleObj>
              </mc:Choice>
              <mc:Fallback>
                <p:oleObj name="Equation" r:id="rId4" imgW="3467100" imgH="393700" progId="Equation.DSMT4">
                  <p:embed/>
                  <p:pic>
                    <p:nvPicPr>
                      <p:cNvPr id="18" name="Object 17">
                        <a:extLst>
                          <a:ext uri="{FF2B5EF4-FFF2-40B4-BE49-F238E27FC236}">
                            <a16:creationId xmlns:a16="http://schemas.microsoft.com/office/drawing/2014/main" id="{AC6F5216-2D30-971B-F05A-1C50FDDF0A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2361" y="1784268"/>
                        <a:ext cx="6071947" cy="689612"/>
                      </a:xfrm>
                      <a:prstGeom prst="rect">
                        <a:avLst/>
                      </a:prstGeom>
                      <a:noFill/>
                    </p:spPr>
                  </p:pic>
                </p:oleObj>
              </mc:Fallback>
            </mc:AlternateContent>
          </a:graphicData>
        </a:graphic>
      </p:graphicFrame>
      <p:graphicFrame>
        <p:nvGraphicFramePr>
          <p:cNvPr id="19" name="Object 18" descr="n26 fb Tran Phu">
            <a:extLst>
              <a:ext uri="{FF2B5EF4-FFF2-40B4-BE49-F238E27FC236}">
                <a16:creationId xmlns:a16="http://schemas.microsoft.com/office/drawing/2014/main" id="{0F2407B2-88D7-C162-22DD-147D8426B231}"/>
              </a:ext>
            </a:extLst>
          </p:cNvPr>
          <p:cNvGraphicFramePr>
            <a:graphicFrameLocks noChangeAspect="1"/>
          </p:cNvGraphicFramePr>
          <p:nvPr>
            <p:extLst>
              <p:ext uri="{D42A27DB-BD31-4B8C-83A1-F6EECF244321}">
                <p14:modId xmlns:p14="http://schemas.microsoft.com/office/powerpoint/2010/main" val="567061647"/>
              </p:ext>
            </p:extLst>
          </p:nvPr>
        </p:nvGraphicFramePr>
        <p:xfrm>
          <a:off x="1223260" y="2857851"/>
          <a:ext cx="5696439" cy="730943"/>
        </p:xfrm>
        <a:graphic>
          <a:graphicData uri="http://schemas.openxmlformats.org/presentationml/2006/ole">
            <mc:AlternateContent xmlns:mc="http://schemas.openxmlformats.org/markup-compatibility/2006">
              <mc:Choice xmlns:v="urn:schemas-microsoft-com:vml" Requires="v">
                <p:oleObj spid="_x0000_s2057" name="Equation" r:id="rId6" imgW="3073320" imgH="393480" progId="Equation.DSMT4">
                  <p:embed/>
                </p:oleObj>
              </mc:Choice>
              <mc:Fallback>
                <p:oleObj name="Equation" r:id="rId6" imgW="3073320" imgH="393480" progId="Equation.DSMT4">
                  <p:embed/>
                  <p:pic>
                    <p:nvPicPr>
                      <p:cNvPr id="19" name="Object 18">
                        <a:extLst>
                          <a:ext uri="{FF2B5EF4-FFF2-40B4-BE49-F238E27FC236}">
                            <a16:creationId xmlns:a16="http://schemas.microsoft.com/office/drawing/2014/main" id="{0F2407B2-88D7-C162-22DD-147D8426B231}"/>
                          </a:ext>
                        </a:extLst>
                      </p:cNvPr>
                      <p:cNvPicPr>
                        <a:picLocks noChangeAspect="1" noChangeArrowheads="1"/>
                      </p:cNvPicPr>
                      <p:nvPr/>
                    </p:nvPicPr>
                    <p:blipFill>
                      <a:blip r:embed="rId7"/>
                      <a:srcRect/>
                      <a:stretch>
                        <a:fillRect/>
                      </a:stretch>
                    </p:blipFill>
                    <p:spPr bwMode="auto">
                      <a:xfrm>
                        <a:off x="1223260" y="2857851"/>
                        <a:ext cx="5696439" cy="730943"/>
                      </a:xfrm>
                      <a:prstGeom prst="rect">
                        <a:avLst/>
                      </a:prstGeom>
                      <a:noFill/>
                    </p:spPr>
                  </p:pic>
                </p:oleObj>
              </mc:Fallback>
            </mc:AlternateContent>
          </a:graphicData>
        </a:graphic>
      </p:graphicFrame>
      <p:graphicFrame>
        <p:nvGraphicFramePr>
          <p:cNvPr id="20" name="Object 19" descr="n26 fb Tran Phu">
            <a:extLst>
              <a:ext uri="{FF2B5EF4-FFF2-40B4-BE49-F238E27FC236}">
                <a16:creationId xmlns:a16="http://schemas.microsoft.com/office/drawing/2014/main" id="{30221012-8E86-A3B2-858C-6ECC1F91754A}"/>
              </a:ext>
            </a:extLst>
          </p:cNvPr>
          <p:cNvGraphicFramePr>
            <a:graphicFrameLocks noChangeAspect="1"/>
          </p:cNvGraphicFramePr>
          <p:nvPr>
            <p:extLst>
              <p:ext uri="{D42A27DB-BD31-4B8C-83A1-F6EECF244321}">
                <p14:modId xmlns:p14="http://schemas.microsoft.com/office/powerpoint/2010/main" val="2740742353"/>
              </p:ext>
            </p:extLst>
          </p:nvPr>
        </p:nvGraphicFramePr>
        <p:xfrm>
          <a:off x="4531519" y="4130486"/>
          <a:ext cx="3205162" cy="434975"/>
        </p:xfrm>
        <a:graphic>
          <a:graphicData uri="http://schemas.openxmlformats.org/presentationml/2006/ole">
            <mc:AlternateContent xmlns:mc="http://schemas.openxmlformats.org/markup-compatibility/2006">
              <mc:Choice xmlns:v="urn:schemas-microsoft-com:vml" Requires="v">
                <p:oleObj spid="_x0000_s2058" name="Equation" r:id="rId8" imgW="1701720" imgH="228600" progId="Equation.DSMT4">
                  <p:embed/>
                </p:oleObj>
              </mc:Choice>
              <mc:Fallback>
                <p:oleObj name="Equation" r:id="rId8" imgW="1701720" imgH="228600" progId="Equation.DSMT4">
                  <p:embed/>
                  <p:pic>
                    <p:nvPicPr>
                      <p:cNvPr id="20" name="Object 19">
                        <a:extLst>
                          <a:ext uri="{FF2B5EF4-FFF2-40B4-BE49-F238E27FC236}">
                            <a16:creationId xmlns:a16="http://schemas.microsoft.com/office/drawing/2014/main" id="{30221012-8E86-A3B2-858C-6ECC1F91754A}"/>
                          </a:ext>
                        </a:extLst>
                      </p:cNvPr>
                      <p:cNvPicPr>
                        <a:picLocks noChangeAspect="1" noChangeArrowheads="1"/>
                      </p:cNvPicPr>
                      <p:nvPr/>
                    </p:nvPicPr>
                    <p:blipFill>
                      <a:blip r:embed="rId9"/>
                      <a:srcRect/>
                      <a:stretch>
                        <a:fillRect/>
                      </a:stretch>
                    </p:blipFill>
                    <p:spPr bwMode="auto">
                      <a:xfrm>
                        <a:off x="4531519" y="4130486"/>
                        <a:ext cx="3205162" cy="434975"/>
                      </a:xfrm>
                      <a:prstGeom prst="rect">
                        <a:avLst/>
                      </a:prstGeom>
                      <a:noFill/>
                    </p:spPr>
                  </p:pic>
                </p:oleObj>
              </mc:Fallback>
            </mc:AlternateContent>
          </a:graphicData>
        </a:graphic>
      </p:graphicFrame>
      <p:pic>
        <p:nvPicPr>
          <p:cNvPr id="6" name="Picture 2" descr="n26 fb Tran Phu">
            <a:extLst>
              <a:ext uri="{FF2B5EF4-FFF2-40B4-BE49-F238E27FC236}">
                <a16:creationId xmlns:a16="http://schemas.microsoft.com/office/drawing/2014/main" id="{078AAE63-E8AB-7791-B72A-BB1CBF5F897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677" y="-199357"/>
            <a:ext cx="1573173" cy="110871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11" descr="n26 fb Tran Phu">
            <a:extLst>
              <a:ext uri="{FF2B5EF4-FFF2-40B4-BE49-F238E27FC236}">
                <a16:creationId xmlns:a16="http://schemas.microsoft.com/office/drawing/2014/main" id="{34C8A71A-D19F-CA67-A373-183B3C4AE77B}"/>
              </a:ext>
            </a:extLst>
          </p:cNvPr>
          <p:cNvSpPr/>
          <p:nvPr/>
        </p:nvSpPr>
        <p:spPr>
          <a:xfrm>
            <a:off x="10767677" y="5614087"/>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12" descr="n26 fb Tran Phu">
            <a:extLst>
              <a:ext uri="{FF2B5EF4-FFF2-40B4-BE49-F238E27FC236}">
                <a16:creationId xmlns:a16="http://schemas.microsoft.com/office/drawing/2014/main" id="{AB8BA534-3EDF-3D26-1685-799E3A4DA4B9}"/>
              </a:ext>
            </a:extLst>
          </p:cNvPr>
          <p:cNvSpPr/>
          <p:nvPr/>
        </p:nvSpPr>
        <p:spPr>
          <a:xfrm>
            <a:off x="4062680" y="6257936"/>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Freeform 13" descr="n26 fb Tran Phu">
            <a:extLst>
              <a:ext uri="{FF2B5EF4-FFF2-40B4-BE49-F238E27FC236}">
                <a16:creationId xmlns:a16="http://schemas.microsoft.com/office/drawing/2014/main" id="{635B6750-3F10-AE67-2CF7-77B1F8833706}"/>
              </a:ext>
            </a:extLst>
          </p:cNvPr>
          <p:cNvSpPr/>
          <p:nvPr/>
        </p:nvSpPr>
        <p:spPr>
          <a:xfrm flipH="1">
            <a:off x="1417635" y="5650456"/>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1" name="Freeform 14" descr="n26 fb Tran Phu">
            <a:extLst>
              <a:ext uri="{FF2B5EF4-FFF2-40B4-BE49-F238E27FC236}">
                <a16:creationId xmlns:a16="http://schemas.microsoft.com/office/drawing/2014/main" id="{2F3F3A38-B42E-6BE0-9F50-5FB265843C5D}"/>
              </a:ext>
            </a:extLst>
          </p:cNvPr>
          <p:cNvSpPr/>
          <p:nvPr/>
        </p:nvSpPr>
        <p:spPr>
          <a:xfrm>
            <a:off x="200849" y="4855872"/>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3" name="Freeform 16" descr="n26 fb Tran Phu">
            <a:extLst>
              <a:ext uri="{FF2B5EF4-FFF2-40B4-BE49-F238E27FC236}">
                <a16:creationId xmlns:a16="http://schemas.microsoft.com/office/drawing/2014/main" id="{D00E1FBF-7B3C-D728-C3F3-8D5B563E3191}"/>
              </a:ext>
            </a:extLst>
          </p:cNvPr>
          <p:cNvSpPr/>
          <p:nvPr/>
        </p:nvSpPr>
        <p:spPr>
          <a:xfrm>
            <a:off x="6771773" y="152400"/>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4" name="Freeform 17" descr="n26 fb Tran Phu">
            <a:extLst>
              <a:ext uri="{FF2B5EF4-FFF2-40B4-BE49-F238E27FC236}">
                <a16:creationId xmlns:a16="http://schemas.microsoft.com/office/drawing/2014/main" id="{14CEC0B1-E505-CB72-FBF8-510C6ECDE89D}"/>
              </a:ext>
            </a:extLst>
          </p:cNvPr>
          <p:cNvSpPr/>
          <p:nvPr/>
        </p:nvSpPr>
        <p:spPr>
          <a:xfrm>
            <a:off x="403117" y="6300887"/>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5" name="Freeform 18" descr="n26 fb Tran Phu">
            <a:extLst>
              <a:ext uri="{FF2B5EF4-FFF2-40B4-BE49-F238E27FC236}">
                <a16:creationId xmlns:a16="http://schemas.microsoft.com/office/drawing/2014/main" id="{6D750070-5FE2-B5F6-B39E-9A351BE05477}"/>
              </a:ext>
            </a:extLst>
          </p:cNvPr>
          <p:cNvSpPr/>
          <p:nvPr/>
        </p:nvSpPr>
        <p:spPr>
          <a:xfrm rot="928922">
            <a:off x="11255197" y="403276"/>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7" name="Freeform 20" descr="n26 fb Tran Phu">
            <a:extLst>
              <a:ext uri="{FF2B5EF4-FFF2-40B4-BE49-F238E27FC236}">
                <a16:creationId xmlns:a16="http://schemas.microsoft.com/office/drawing/2014/main" id="{1C0FB401-DBA7-8D92-8344-04101964EBC6}"/>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extLst>
      <p:ext uri="{BB962C8B-B14F-4D97-AF65-F5344CB8AC3E}">
        <p14:creationId xmlns:p14="http://schemas.microsoft.com/office/powerpoint/2010/main" val="40683835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fade">
                                      <p:cBhvr>
                                        <p:cTn id="51" dur="1000"/>
                                        <p:tgtEl>
                                          <p:spTgt spid="16">
                                            <p:txEl>
                                              <p:pRg st="0" end="0"/>
                                            </p:txEl>
                                          </p:spTgt>
                                        </p:tgtEl>
                                      </p:cBhvr>
                                    </p:animEffect>
                                    <p:anim calcmode="lin" valueType="num">
                                      <p:cBhvr>
                                        <p:cTn id="5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6">
                                            <p:txEl>
                                              <p:pRg st="1" end="1"/>
                                            </p:txEl>
                                          </p:spTgt>
                                        </p:tgtEl>
                                        <p:attrNameLst>
                                          <p:attrName>style.visibility</p:attrName>
                                        </p:attrNameLst>
                                      </p:cBhvr>
                                      <p:to>
                                        <p:strVal val="visible"/>
                                      </p:to>
                                    </p:set>
                                    <p:animEffect transition="in" filter="barn(inVertical)">
                                      <p:cBhvr>
                                        <p:cTn id="58" dur="500"/>
                                        <p:tgtEl>
                                          <p:spTgt spid="1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6">
                                            <p:txEl>
                                              <p:pRg st="2" end="2"/>
                                            </p:txEl>
                                          </p:spTgt>
                                        </p:tgtEl>
                                        <p:attrNameLst>
                                          <p:attrName>style.visibility</p:attrName>
                                        </p:attrNameLst>
                                      </p:cBhvr>
                                      <p:to>
                                        <p:strVal val="visible"/>
                                      </p:to>
                                    </p:set>
                                    <p:animEffect transition="in" filter="barn(inVertical)">
                                      <p:cBhvr>
                                        <p:cTn id="63"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E4FCFF">
                <a:alpha val="100000"/>
              </a:srgbClr>
            </a:gs>
            <a:gs pos="100000">
              <a:srgbClr val="EED5EF">
                <a:alpha val="100000"/>
              </a:srgbClr>
            </a:gs>
          </a:gsLst>
          <a:lin ang="5400000"/>
        </a:gradFill>
        <a:effectLst/>
      </p:bgPr>
    </p:bg>
    <p:spTree>
      <p:nvGrpSpPr>
        <p:cNvPr id="1" name=""/>
        <p:cNvGrpSpPr/>
        <p:nvPr/>
      </p:nvGrpSpPr>
      <p:grpSpPr>
        <a:xfrm>
          <a:off x="0" y="0"/>
          <a:ext cx="0" cy="0"/>
          <a:chOff x="0" y="0"/>
          <a:chExt cx="0" cy="0"/>
        </a:xfrm>
      </p:grpSpPr>
      <p:grpSp>
        <p:nvGrpSpPr>
          <p:cNvPr id="3" name="Group 3" descr="n26 fb Tran Phu"/>
          <p:cNvGrpSpPr/>
          <p:nvPr/>
        </p:nvGrpSpPr>
        <p:grpSpPr>
          <a:xfrm>
            <a:off x="457200" y="685800"/>
            <a:ext cx="11353800" cy="5867400"/>
            <a:chOff x="0" y="0"/>
            <a:chExt cx="2191546" cy="1004812"/>
          </a:xfrm>
        </p:grpSpPr>
        <p:sp>
          <p:nvSpPr>
            <p:cNvPr id="4" name="Freeform 4"/>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5" descr="n26 fb Tran Phu">
            <a:extLst>
              <a:ext uri="{FF2B5EF4-FFF2-40B4-BE49-F238E27FC236}">
                <a16:creationId xmlns:a16="http://schemas.microsoft.com/office/drawing/2014/main" id="{8950ED8F-7C64-8240-EE40-3B86CDBA8AE0}"/>
              </a:ext>
            </a:extLst>
          </p:cNvPr>
          <p:cNvSpPr txBox="1"/>
          <p:nvPr/>
        </p:nvSpPr>
        <p:spPr>
          <a:xfrm>
            <a:off x="3429000" y="962378"/>
            <a:ext cx="56388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D7A3E6"/>
                </a:solidFill>
                <a:effectLst/>
                <a:uLnTx/>
                <a:uFillTx/>
                <a:latin typeface="Cambria" panose="02040503050406030204" pitchFamily="18" charset="0"/>
                <a:ea typeface="Cambria" panose="02040503050406030204" pitchFamily="18" charset="0"/>
                <a:cs typeface="+mn-cs"/>
              </a:rPr>
              <a:t>HƯỚNG DẪN VỀ NHÀ</a:t>
            </a:r>
          </a:p>
        </p:txBody>
      </p:sp>
      <p:sp>
        <p:nvSpPr>
          <p:cNvPr id="7" name="Rectangle 6" descr="n26 fb Tran Phu">
            <a:extLst>
              <a:ext uri="{FF2B5EF4-FFF2-40B4-BE49-F238E27FC236}">
                <a16:creationId xmlns:a16="http://schemas.microsoft.com/office/drawing/2014/main" id="{62365E9A-4F96-C25F-2D17-7D7CC7D2C8E0}"/>
              </a:ext>
            </a:extLst>
          </p:cNvPr>
          <p:cNvSpPr/>
          <p:nvPr/>
        </p:nvSpPr>
        <p:spPr>
          <a:xfrm>
            <a:off x="1729069" y="2174910"/>
            <a:ext cx="4556373" cy="54559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Làm</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tập</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SGK</a:t>
            </a:r>
            <a:endPar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endParaRPr>
          </a:p>
        </p:txBody>
      </p:sp>
      <p:sp>
        <p:nvSpPr>
          <p:cNvPr id="8" name="Rectangle 7" descr="n26 fb Tran Phu">
            <a:extLst>
              <a:ext uri="{FF2B5EF4-FFF2-40B4-BE49-F238E27FC236}">
                <a16:creationId xmlns:a16="http://schemas.microsoft.com/office/drawing/2014/main" id="{3A7DD57D-93A0-88B6-4A5C-B36B11882027}"/>
              </a:ext>
            </a:extLst>
          </p:cNvPr>
          <p:cNvSpPr/>
          <p:nvPr/>
        </p:nvSpPr>
        <p:spPr>
          <a:xfrm>
            <a:off x="1730368" y="2799389"/>
            <a:ext cx="9166232"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Giáo</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viên</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yêu</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cầu</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em</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về</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tìm</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hiểu</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vấn</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đề</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theo</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cá</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nhân</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Dùng</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mô</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hình</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động</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học</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phân</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tử</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giải</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thích</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được</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một</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số</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hiện</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tượng</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liên</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quan</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đến</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sự</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chuyển</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thể</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của</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các</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chất</a:t>
            </a:r>
            <a:r>
              <a:rPr kumimoji="0" lang="en-US" sz="2800" b="0" i="1"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a:t>
            </a:r>
            <a:endPar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endParaRPr>
          </a:p>
        </p:txBody>
      </p:sp>
      <p:sp>
        <p:nvSpPr>
          <p:cNvPr id="9" name="Rectangle 8" descr="n26 fb Tran Phu">
            <a:extLst>
              <a:ext uri="{FF2B5EF4-FFF2-40B4-BE49-F238E27FC236}">
                <a16:creationId xmlns:a16="http://schemas.microsoft.com/office/drawing/2014/main" id="{0FBD68D8-A5E0-AD00-9E2E-22950A3F69FF}"/>
              </a:ext>
            </a:extLst>
          </p:cNvPr>
          <p:cNvSpPr/>
          <p:nvPr/>
        </p:nvSpPr>
        <p:spPr>
          <a:xfrm>
            <a:off x="1780308" y="4406861"/>
            <a:ext cx="9010269"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Chuẩn</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bị</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tiết</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tiếp</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theo</a:t>
            </a:r>
            <a:r>
              <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3: </a:t>
            </a:r>
            <a:r>
              <a:rPr kumimoji="0" lang="en-US" sz="28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Nhiệt</a:t>
            </a:r>
            <a:r>
              <a:rPr kumimoji="0" lang="en-US" sz="28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độ</a:t>
            </a:r>
            <a:r>
              <a:rPr kumimoji="0" lang="en-US" sz="28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Thang </a:t>
            </a:r>
            <a:r>
              <a:rPr kumimoji="0" lang="en-US" sz="28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nhiệt</a:t>
            </a:r>
            <a:r>
              <a:rPr kumimoji="0" lang="en-US" sz="28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độ</a:t>
            </a:r>
            <a:r>
              <a:rPr kumimoji="0" lang="en-US" sz="28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Nhiệt</a:t>
            </a:r>
            <a:r>
              <a:rPr kumimoji="0" lang="en-US" sz="28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mn-cs"/>
              </a:rPr>
              <a:t>kế</a:t>
            </a:r>
            <a:endParaRPr kumimoji="0" lang="en-US" sz="2800" b="0"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mn-cs"/>
            </a:endParaRPr>
          </a:p>
        </p:txBody>
      </p:sp>
      <p:sp>
        <p:nvSpPr>
          <p:cNvPr id="2" name="Freeform 11" descr="n26 fb Tran Phu">
            <a:extLst>
              <a:ext uri="{FF2B5EF4-FFF2-40B4-BE49-F238E27FC236}">
                <a16:creationId xmlns:a16="http://schemas.microsoft.com/office/drawing/2014/main" id="{D20BF35E-6381-21E8-59A8-2AB61F6D1CCD}"/>
              </a:ext>
            </a:extLst>
          </p:cNvPr>
          <p:cNvSpPr/>
          <p:nvPr/>
        </p:nvSpPr>
        <p:spPr>
          <a:xfrm>
            <a:off x="10767677" y="5614087"/>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2" descr="n26 fb Tran Phu">
            <a:extLst>
              <a:ext uri="{FF2B5EF4-FFF2-40B4-BE49-F238E27FC236}">
                <a16:creationId xmlns:a16="http://schemas.microsoft.com/office/drawing/2014/main" id="{F421916B-31D9-59D5-D372-B928CC1B853C}"/>
              </a:ext>
            </a:extLst>
          </p:cNvPr>
          <p:cNvSpPr/>
          <p:nvPr/>
        </p:nvSpPr>
        <p:spPr>
          <a:xfrm>
            <a:off x="4062680" y="6257936"/>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3" descr="n26 fb Tran Phu">
            <a:extLst>
              <a:ext uri="{FF2B5EF4-FFF2-40B4-BE49-F238E27FC236}">
                <a16:creationId xmlns:a16="http://schemas.microsoft.com/office/drawing/2014/main" id="{B609762E-D639-968C-1C97-164D8614E6D6}"/>
              </a:ext>
            </a:extLst>
          </p:cNvPr>
          <p:cNvSpPr/>
          <p:nvPr/>
        </p:nvSpPr>
        <p:spPr>
          <a:xfrm flipH="1">
            <a:off x="1159247" y="3235658"/>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4" descr="n26 fb Tran Phu">
            <a:extLst>
              <a:ext uri="{FF2B5EF4-FFF2-40B4-BE49-F238E27FC236}">
                <a16:creationId xmlns:a16="http://schemas.microsoft.com/office/drawing/2014/main" id="{CDD96879-5E53-401A-8E95-B2F10FF866AC}"/>
              </a:ext>
            </a:extLst>
          </p:cNvPr>
          <p:cNvSpPr/>
          <p:nvPr/>
        </p:nvSpPr>
        <p:spPr>
          <a:xfrm>
            <a:off x="1153946" y="1985230"/>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5" descr="n26 fb Tran Phu">
            <a:extLst>
              <a:ext uri="{FF2B5EF4-FFF2-40B4-BE49-F238E27FC236}">
                <a16:creationId xmlns:a16="http://schemas.microsoft.com/office/drawing/2014/main" id="{CAA57CDD-EFE3-845D-3D58-C670C5978AF3}"/>
              </a:ext>
            </a:extLst>
          </p:cNvPr>
          <p:cNvSpPr/>
          <p:nvPr/>
        </p:nvSpPr>
        <p:spPr>
          <a:xfrm flipH="1">
            <a:off x="430649" y="6169930"/>
            <a:ext cx="457419" cy="466753"/>
          </a:xfrm>
          <a:custGeom>
            <a:avLst/>
            <a:gdLst/>
            <a:ahLst/>
            <a:cxnLst/>
            <a:rect l="l" t="t" r="r" b="b"/>
            <a:pathLst>
              <a:path w="686128" h="700130">
                <a:moveTo>
                  <a:pt x="686128" y="0"/>
                </a:moveTo>
                <a:lnTo>
                  <a:pt x="0" y="0"/>
                </a:lnTo>
                <a:lnTo>
                  <a:pt x="0" y="700131"/>
                </a:lnTo>
                <a:lnTo>
                  <a:pt x="686128" y="700131"/>
                </a:lnTo>
                <a:lnTo>
                  <a:pt x="68612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6" descr="n26 fb Tran Phu">
            <a:extLst>
              <a:ext uri="{FF2B5EF4-FFF2-40B4-BE49-F238E27FC236}">
                <a16:creationId xmlns:a16="http://schemas.microsoft.com/office/drawing/2014/main" id="{0B389C2F-B8E3-7F87-22B6-588FCEF9120B}"/>
              </a:ext>
            </a:extLst>
          </p:cNvPr>
          <p:cNvSpPr/>
          <p:nvPr/>
        </p:nvSpPr>
        <p:spPr>
          <a:xfrm>
            <a:off x="6771773" y="152400"/>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7" descr="n26 fb Tran Phu">
            <a:extLst>
              <a:ext uri="{FF2B5EF4-FFF2-40B4-BE49-F238E27FC236}">
                <a16:creationId xmlns:a16="http://schemas.microsoft.com/office/drawing/2014/main" id="{3FB60628-8FE2-E019-C2BE-4223576D3470}"/>
              </a:ext>
            </a:extLst>
          </p:cNvPr>
          <p:cNvSpPr/>
          <p:nvPr/>
        </p:nvSpPr>
        <p:spPr>
          <a:xfrm>
            <a:off x="1155007" y="4724558"/>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8" descr="n26 fb Tran Phu">
            <a:extLst>
              <a:ext uri="{FF2B5EF4-FFF2-40B4-BE49-F238E27FC236}">
                <a16:creationId xmlns:a16="http://schemas.microsoft.com/office/drawing/2014/main" id="{AE671A02-FF39-478F-0DAD-F6B271BAE34A}"/>
              </a:ext>
            </a:extLst>
          </p:cNvPr>
          <p:cNvSpPr/>
          <p:nvPr/>
        </p:nvSpPr>
        <p:spPr>
          <a:xfrm rot="928922">
            <a:off x="11255197" y="403276"/>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9" descr="n26 fb Tran Phu">
            <a:extLst>
              <a:ext uri="{FF2B5EF4-FFF2-40B4-BE49-F238E27FC236}">
                <a16:creationId xmlns:a16="http://schemas.microsoft.com/office/drawing/2014/main" id="{E056C04E-9826-E2EA-AA24-DA037CE4772E}"/>
              </a:ext>
            </a:extLst>
          </p:cNvPr>
          <p:cNvSpPr/>
          <p:nvPr/>
        </p:nvSpPr>
        <p:spPr>
          <a:xfrm rot="-1487670" flipH="1">
            <a:off x="303690" y="244018"/>
            <a:ext cx="992210" cy="570502"/>
          </a:xfrm>
          <a:custGeom>
            <a:avLst/>
            <a:gdLst/>
            <a:ahLst/>
            <a:cxnLst/>
            <a:rect l="l" t="t" r="r" b="b"/>
            <a:pathLst>
              <a:path w="1756119" h="1075623">
                <a:moveTo>
                  <a:pt x="1756119" y="0"/>
                </a:moveTo>
                <a:lnTo>
                  <a:pt x="0" y="0"/>
                </a:lnTo>
                <a:lnTo>
                  <a:pt x="0" y="1075622"/>
                </a:lnTo>
                <a:lnTo>
                  <a:pt x="1756119" y="1075622"/>
                </a:lnTo>
                <a:lnTo>
                  <a:pt x="1756119"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Freeform 20" descr="n26 fb Tran Phu">
            <a:extLst>
              <a:ext uri="{FF2B5EF4-FFF2-40B4-BE49-F238E27FC236}">
                <a16:creationId xmlns:a16="http://schemas.microsoft.com/office/drawing/2014/main" id="{13AE04B6-EBD5-CEE7-2CCC-5C7DCCAA1E56}"/>
              </a:ext>
            </a:extLst>
          </p:cNvPr>
          <p:cNvSpPr/>
          <p:nvPr/>
        </p:nvSpPr>
        <p:spPr>
          <a:xfrm>
            <a:off x="1834490" y="55231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71040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rgbClr val="E4FCFF">
                <a:alpha val="100000"/>
              </a:srgbClr>
            </a:gs>
            <a:gs pos="100000">
              <a:srgbClr val="EED5EF">
                <a:alpha val="100000"/>
              </a:srgbClr>
            </a:gs>
          </a:gsLst>
          <a:lin ang="5400000"/>
        </a:gradFill>
        <a:effectLst/>
      </p:bgPr>
    </p:bg>
    <p:spTree>
      <p:nvGrpSpPr>
        <p:cNvPr id="1" name=""/>
        <p:cNvGrpSpPr/>
        <p:nvPr/>
      </p:nvGrpSpPr>
      <p:grpSpPr>
        <a:xfrm>
          <a:off x="0" y="0"/>
          <a:ext cx="0" cy="0"/>
          <a:chOff x="0" y="0"/>
          <a:chExt cx="0" cy="0"/>
        </a:xfrm>
      </p:grpSpPr>
      <p:sp>
        <p:nvSpPr>
          <p:cNvPr id="2" name="TextBox 2" descr="n26 fb Tran Phu"/>
          <p:cNvSpPr txBox="1"/>
          <p:nvPr/>
        </p:nvSpPr>
        <p:spPr>
          <a:xfrm>
            <a:off x="2320973" y="1392867"/>
            <a:ext cx="7710718" cy="4001095"/>
          </a:xfrm>
          <a:prstGeom prst="rect">
            <a:avLst/>
          </a:prstGeom>
        </p:spPr>
        <p:txBody>
          <a:bodyPr wrap="square" lIns="0" tIns="0" rIns="0" bIns="0" rtlCol="0" anchor="t">
            <a:spAutoFit/>
          </a:bodyPr>
          <a:lstStyle/>
          <a:p>
            <a:pPr marL="0" marR="0" lvl="0" indent="0" algn="ctr" defTabSz="609630" rtl="0" eaLnBrk="1" fontAlgn="auto" latinLnBrk="0" hangingPunct="1">
              <a:lnSpc>
                <a:spcPts val="15566"/>
              </a:lnSpc>
              <a:spcBef>
                <a:spcPts val="0"/>
              </a:spcBef>
              <a:spcAft>
                <a:spcPts val="0"/>
              </a:spcAft>
              <a:buClrTx/>
              <a:buSzTx/>
              <a:buFontTx/>
              <a:buNone/>
              <a:tabLst/>
              <a:defRPr/>
            </a:pPr>
            <a:r>
              <a:rPr kumimoji="0" lang="en-US" sz="16215" b="0" i="0" u="none" strike="noStrike" kern="1200" cap="none" spc="0" normalizeH="0" baseline="0" noProof="0" dirty="0">
                <a:ln>
                  <a:noFill/>
                </a:ln>
                <a:solidFill>
                  <a:srgbClr val="158B9C"/>
                </a:solidFill>
                <a:effectLst/>
                <a:uLnTx/>
                <a:uFillTx/>
                <a:latin typeface="Londrina Solid"/>
                <a:ea typeface="+mn-ea"/>
                <a:cs typeface="+mn-cs"/>
              </a:rPr>
              <a:t>THANK YOU</a:t>
            </a:r>
          </a:p>
        </p:txBody>
      </p:sp>
      <p:sp>
        <p:nvSpPr>
          <p:cNvPr id="3" name="Freeform 3" descr="n26 fb Tran Phu"/>
          <p:cNvSpPr/>
          <p:nvPr/>
        </p:nvSpPr>
        <p:spPr>
          <a:xfrm>
            <a:off x="-1189748" y="2892423"/>
            <a:ext cx="2774237" cy="4055335"/>
          </a:xfrm>
          <a:custGeom>
            <a:avLst/>
            <a:gdLst/>
            <a:ahLst/>
            <a:cxnLst/>
            <a:rect l="l" t="t" r="r" b="b"/>
            <a:pathLst>
              <a:path w="4161356" h="6083002">
                <a:moveTo>
                  <a:pt x="0" y="0"/>
                </a:moveTo>
                <a:lnTo>
                  <a:pt x="4161356" y="0"/>
                </a:lnTo>
                <a:lnTo>
                  <a:pt x="4161356" y="6083002"/>
                </a:lnTo>
                <a:lnTo>
                  <a:pt x="0" y="6083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descr="n26 fb Tran Phu"/>
          <p:cNvSpPr/>
          <p:nvPr/>
        </p:nvSpPr>
        <p:spPr>
          <a:xfrm>
            <a:off x="69698" y="4772163"/>
            <a:ext cx="1961991" cy="2175595"/>
          </a:xfrm>
          <a:custGeom>
            <a:avLst/>
            <a:gdLst/>
            <a:ahLst/>
            <a:cxnLst/>
            <a:rect l="l" t="t" r="r" b="b"/>
            <a:pathLst>
              <a:path w="2942986" h="3263392">
                <a:moveTo>
                  <a:pt x="0" y="0"/>
                </a:moveTo>
                <a:lnTo>
                  <a:pt x="2942986" y="0"/>
                </a:lnTo>
                <a:lnTo>
                  <a:pt x="2942986" y="3263392"/>
                </a:lnTo>
                <a:lnTo>
                  <a:pt x="0" y="32633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descr="n26 fb Tran Phu"/>
          <p:cNvSpPr/>
          <p:nvPr/>
        </p:nvSpPr>
        <p:spPr>
          <a:xfrm>
            <a:off x="1055645" y="5226524"/>
            <a:ext cx="1406035" cy="1631476"/>
          </a:xfrm>
          <a:custGeom>
            <a:avLst/>
            <a:gdLst/>
            <a:ahLst/>
            <a:cxnLst/>
            <a:rect l="l" t="t" r="r" b="b"/>
            <a:pathLst>
              <a:path w="2109053" h="2447214">
                <a:moveTo>
                  <a:pt x="0" y="0"/>
                </a:moveTo>
                <a:lnTo>
                  <a:pt x="2109054" y="0"/>
                </a:lnTo>
                <a:lnTo>
                  <a:pt x="2109054" y="2447214"/>
                </a:lnTo>
                <a:lnTo>
                  <a:pt x="0" y="24472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descr="n26 fb Tran Phu"/>
          <p:cNvSpPr/>
          <p:nvPr/>
        </p:nvSpPr>
        <p:spPr>
          <a:xfrm>
            <a:off x="10908325" y="2515774"/>
            <a:ext cx="2131030" cy="4536351"/>
          </a:xfrm>
          <a:custGeom>
            <a:avLst/>
            <a:gdLst/>
            <a:ahLst/>
            <a:cxnLst/>
            <a:rect l="l" t="t" r="r" b="b"/>
            <a:pathLst>
              <a:path w="3196545" h="6804527">
                <a:moveTo>
                  <a:pt x="0" y="0"/>
                </a:moveTo>
                <a:lnTo>
                  <a:pt x="3196545" y="0"/>
                </a:lnTo>
                <a:lnTo>
                  <a:pt x="3196545" y="6804528"/>
                </a:lnTo>
                <a:lnTo>
                  <a:pt x="0" y="68045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descr="n26 fb Tran Phu"/>
          <p:cNvSpPr/>
          <p:nvPr/>
        </p:nvSpPr>
        <p:spPr>
          <a:xfrm>
            <a:off x="10725332" y="4954773"/>
            <a:ext cx="1981994" cy="1963976"/>
          </a:xfrm>
          <a:custGeom>
            <a:avLst/>
            <a:gdLst/>
            <a:ahLst/>
            <a:cxnLst/>
            <a:rect l="l" t="t" r="r" b="b"/>
            <a:pathLst>
              <a:path w="2972991" h="2945964">
                <a:moveTo>
                  <a:pt x="0" y="0"/>
                </a:moveTo>
                <a:lnTo>
                  <a:pt x="2972991" y="0"/>
                </a:lnTo>
                <a:lnTo>
                  <a:pt x="2972991" y="2945965"/>
                </a:lnTo>
                <a:lnTo>
                  <a:pt x="0" y="294596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descr="n26 fb Tran Phu"/>
          <p:cNvSpPr/>
          <p:nvPr/>
        </p:nvSpPr>
        <p:spPr>
          <a:xfrm rot="-547971">
            <a:off x="10043617" y="5292181"/>
            <a:ext cx="1363428" cy="1693699"/>
          </a:xfrm>
          <a:custGeom>
            <a:avLst/>
            <a:gdLst/>
            <a:ahLst/>
            <a:cxnLst/>
            <a:rect l="l" t="t" r="r" b="b"/>
            <a:pathLst>
              <a:path w="2045142" h="2540549">
                <a:moveTo>
                  <a:pt x="0" y="0"/>
                </a:moveTo>
                <a:lnTo>
                  <a:pt x="2045143" y="0"/>
                </a:lnTo>
                <a:lnTo>
                  <a:pt x="2045143" y="2540550"/>
                </a:lnTo>
                <a:lnTo>
                  <a:pt x="0" y="254055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descr="n26 fb Tran Phu"/>
          <p:cNvSpPr/>
          <p:nvPr/>
        </p:nvSpPr>
        <p:spPr>
          <a:xfrm>
            <a:off x="7446690" y="5812671"/>
            <a:ext cx="1324645" cy="1106079"/>
          </a:xfrm>
          <a:custGeom>
            <a:avLst/>
            <a:gdLst/>
            <a:ahLst/>
            <a:cxnLst/>
            <a:rect l="l" t="t" r="r" b="b"/>
            <a:pathLst>
              <a:path w="1986968" h="1659119">
                <a:moveTo>
                  <a:pt x="0" y="0"/>
                </a:moveTo>
                <a:lnTo>
                  <a:pt x="1986968" y="0"/>
                </a:lnTo>
                <a:lnTo>
                  <a:pt x="1986968" y="1659119"/>
                </a:lnTo>
                <a:lnTo>
                  <a:pt x="0" y="165911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descr="n26 fb Tran Phu"/>
          <p:cNvSpPr/>
          <p:nvPr/>
        </p:nvSpPr>
        <p:spPr>
          <a:xfrm>
            <a:off x="2601332" y="5628861"/>
            <a:ext cx="3698848" cy="1311409"/>
          </a:xfrm>
          <a:custGeom>
            <a:avLst/>
            <a:gdLst/>
            <a:ahLst/>
            <a:cxnLst/>
            <a:rect l="l" t="t" r="r" b="b"/>
            <a:pathLst>
              <a:path w="5548272" h="1967114">
                <a:moveTo>
                  <a:pt x="0" y="0"/>
                </a:moveTo>
                <a:lnTo>
                  <a:pt x="5548271" y="0"/>
                </a:lnTo>
                <a:lnTo>
                  <a:pt x="5548271" y="1967115"/>
                </a:lnTo>
                <a:lnTo>
                  <a:pt x="0" y="196711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descr="n26 fb Tran Phu"/>
          <p:cNvSpPr/>
          <p:nvPr/>
        </p:nvSpPr>
        <p:spPr>
          <a:xfrm>
            <a:off x="1858168" y="6178795"/>
            <a:ext cx="1102457" cy="768963"/>
          </a:xfrm>
          <a:custGeom>
            <a:avLst/>
            <a:gdLst/>
            <a:ahLst/>
            <a:cxnLst/>
            <a:rect l="l" t="t" r="r" b="b"/>
            <a:pathLst>
              <a:path w="1653685" h="1153445">
                <a:moveTo>
                  <a:pt x="0" y="0"/>
                </a:moveTo>
                <a:lnTo>
                  <a:pt x="1653684" y="0"/>
                </a:lnTo>
                <a:lnTo>
                  <a:pt x="1653684" y="1153445"/>
                </a:lnTo>
                <a:lnTo>
                  <a:pt x="0" y="115344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6065542" y="5513932"/>
            <a:ext cx="1385801" cy="1470346"/>
          </a:xfrm>
          <a:custGeom>
            <a:avLst/>
            <a:gdLst/>
            <a:ahLst/>
            <a:cxnLst/>
            <a:rect l="l" t="t" r="r" b="b"/>
            <a:pathLst>
              <a:path w="2078701" h="2205519">
                <a:moveTo>
                  <a:pt x="0" y="0"/>
                </a:moveTo>
                <a:lnTo>
                  <a:pt x="2078701" y="0"/>
                </a:lnTo>
                <a:lnTo>
                  <a:pt x="2078701" y="2205518"/>
                </a:lnTo>
                <a:lnTo>
                  <a:pt x="0" y="2205518"/>
                </a:lnTo>
                <a:lnTo>
                  <a:pt x="0" y="0"/>
                </a:lnTo>
                <a:close/>
              </a:path>
            </a:pathLst>
          </a:custGeom>
          <a:blipFill>
            <a:blip r:embed="rId2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descr="n26 fb Tran Phu"/>
          <p:cNvSpPr/>
          <p:nvPr/>
        </p:nvSpPr>
        <p:spPr>
          <a:xfrm>
            <a:off x="9194104" y="5557412"/>
            <a:ext cx="1034622" cy="1616597"/>
          </a:xfrm>
          <a:custGeom>
            <a:avLst/>
            <a:gdLst/>
            <a:ahLst/>
            <a:cxnLst/>
            <a:rect l="l" t="t" r="r" b="b"/>
            <a:pathLst>
              <a:path w="1551933" h="2424896">
                <a:moveTo>
                  <a:pt x="0" y="0"/>
                </a:moveTo>
                <a:lnTo>
                  <a:pt x="1551934" y="0"/>
                </a:lnTo>
                <a:lnTo>
                  <a:pt x="1551934" y="2424896"/>
                </a:lnTo>
                <a:lnTo>
                  <a:pt x="0" y="2424896"/>
                </a:lnTo>
                <a:lnTo>
                  <a:pt x="0" y="0"/>
                </a:lnTo>
                <a:close/>
              </a:path>
            </a:pathLst>
          </a:custGeom>
          <a:blipFill>
            <a:blip r:embed="rId2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descr="n26 fb Tran Phu"/>
          <p:cNvSpPr/>
          <p:nvPr/>
        </p:nvSpPr>
        <p:spPr>
          <a:xfrm>
            <a:off x="8473560" y="3878082"/>
            <a:ext cx="720544" cy="735249"/>
          </a:xfrm>
          <a:custGeom>
            <a:avLst/>
            <a:gdLst/>
            <a:ahLst/>
            <a:cxnLst/>
            <a:rect l="l" t="t" r="r" b="b"/>
            <a:pathLst>
              <a:path w="1080816" h="1102874">
                <a:moveTo>
                  <a:pt x="0" y="0"/>
                </a:moveTo>
                <a:lnTo>
                  <a:pt x="1080816" y="0"/>
                </a:lnTo>
                <a:lnTo>
                  <a:pt x="1080816" y="1102874"/>
                </a:lnTo>
                <a:lnTo>
                  <a:pt x="0" y="110287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descr="n26 fb Tran Phu"/>
          <p:cNvSpPr/>
          <p:nvPr/>
        </p:nvSpPr>
        <p:spPr>
          <a:xfrm flipH="1">
            <a:off x="3448427" y="4307043"/>
            <a:ext cx="600787" cy="613048"/>
          </a:xfrm>
          <a:custGeom>
            <a:avLst/>
            <a:gdLst/>
            <a:ahLst/>
            <a:cxnLst/>
            <a:rect l="l" t="t" r="r" b="b"/>
            <a:pathLst>
              <a:path w="901180" h="919572">
                <a:moveTo>
                  <a:pt x="901180" y="0"/>
                </a:moveTo>
                <a:lnTo>
                  <a:pt x="0" y="0"/>
                </a:lnTo>
                <a:lnTo>
                  <a:pt x="0" y="919572"/>
                </a:lnTo>
                <a:lnTo>
                  <a:pt x="901180" y="919572"/>
                </a:lnTo>
                <a:lnTo>
                  <a:pt x="90118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descr="n26 fb Tran Phu"/>
          <p:cNvSpPr/>
          <p:nvPr/>
        </p:nvSpPr>
        <p:spPr>
          <a:xfrm flipH="1">
            <a:off x="2241060" y="2515774"/>
            <a:ext cx="720544" cy="735249"/>
          </a:xfrm>
          <a:custGeom>
            <a:avLst/>
            <a:gdLst/>
            <a:ahLst/>
            <a:cxnLst/>
            <a:rect l="l" t="t" r="r" b="b"/>
            <a:pathLst>
              <a:path w="1080816" h="1102874">
                <a:moveTo>
                  <a:pt x="1080816" y="0"/>
                </a:moveTo>
                <a:lnTo>
                  <a:pt x="0" y="0"/>
                </a:lnTo>
                <a:lnTo>
                  <a:pt x="0" y="1102874"/>
                </a:lnTo>
                <a:lnTo>
                  <a:pt x="1080816" y="1102874"/>
                </a:lnTo>
                <a:lnTo>
                  <a:pt x="1080816"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descr="n26 fb Tran Phu"/>
          <p:cNvSpPr/>
          <p:nvPr/>
        </p:nvSpPr>
        <p:spPr>
          <a:xfrm>
            <a:off x="9616340" y="1796500"/>
            <a:ext cx="600787" cy="613048"/>
          </a:xfrm>
          <a:custGeom>
            <a:avLst/>
            <a:gdLst/>
            <a:ahLst/>
            <a:cxnLst/>
            <a:rect l="l" t="t" r="r" b="b"/>
            <a:pathLst>
              <a:path w="901180" h="919572">
                <a:moveTo>
                  <a:pt x="0" y="0"/>
                </a:moveTo>
                <a:lnTo>
                  <a:pt x="901180" y="0"/>
                </a:lnTo>
                <a:lnTo>
                  <a:pt x="901180" y="919571"/>
                </a:lnTo>
                <a:lnTo>
                  <a:pt x="0" y="919571"/>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descr="n26 fb Tran Phu"/>
          <p:cNvSpPr/>
          <p:nvPr/>
        </p:nvSpPr>
        <p:spPr>
          <a:xfrm rot="928922">
            <a:off x="9991200" y="3887166"/>
            <a:ext cx="1170746" cy="717082"/>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descr="n26 fb Tran Phu"/>
          <p:cNvSpPr/>
          <p:nvPr/>
        </p:nvSpPr>
        <p:spPr>
          <a:xfrm rot="-1618133" flipH="1">
            <a:off x="1932635" y="3753002"/>
            <a:ext cx="1170746" cy="717082"/>
          </a:xfrm>
          <a:custGeom>
            <a:avLst/>
            <a:gdLst/>
            <a:ahLst/>
            <a:cxnLst/>
            <a:rect l="l" t="t" r="r" b="b"/>
            <a:pathLst>
              <a:path w="1756119" h="1075623">
                <a:moveTo>
                  <a:pt x="1756119" y="0"/>
                </a:moveTo>
                <a:lnTo>
                  <a:pt x="0" y="0"/>
                </a:lnTo>
                <a:lnTo>
                  <a:pt x="0" y="1075623"/>
                </a:lnTo>
                <a:lnTo>
                  <a:pt x="1756119" y="1075623"/>
                </a:lnTo>
                <a:lnTo>
                  <a:pt x="1756119"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descr="n26 fb Tran Phu"/>
          <p:cNvSpPr/>
          <p:nvPr/>
        </p:nvSpPr>
        <p:spPr>
          <a:xfrm rot="928922">
            <a:off x="6494766" y="327260"/>
            <a:ext cx="1170746" cy="717082"/>
          </a:xfrm>
          <a:custGeom>
            <a:avLst/>
            <a:gdLst/>
            <a:ahLst/>
            <a:cxnLst/>
            <a:rect l="l" t="t" r="r" b="b"/>
            <a:pathLst>
              <a:path w="1756119" h="1075623">
                <a:moveTo>
                  <a:pt x="0" y="0"/>
                </a:moveTo>
                <a:lnTo>
                  <a:pt x="1756119" y="0"/>
                </a:lnTo>
                <a:lnTo>
                  <a:pt x="1756119" y="1075622"/>
                </a:lnTo>
                <a:lnTo>
                  <a:pt x="0" y="1075622"/>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descr="n26 fb Tran Phu"/>
          <p:cNvSpPr/>
          <p:nvPr/>
        </p:nvSpPr>
        <p:spPr>
          <a:xfrm flipV="1">
            <a:off x="493366" y="-219300"/>
            <a:ext cx="2188789" cy="2322323"/>
          </a:xfrm>
          <a:custGeom>
            <a:avLst/>
            <a:gdLst/>
            <a:ahLst/>
            <a:cxnLst/>
            <a:rect l="l" t="t" r="r" b="b"/>
            <a:pathLst>
              <a:path w="3283184" h="3483484">
                <a:moveTo>
                  <a:pt x="0" y="3483484"/>
                </a:moveTo>
                <a:lnTo>
                  <a:pt x="3283184" y="3483484"/>
                </a:lnTo>
                <a:lnTo>
                  <a:pt x="3283184" y="0"/>
                </a:lnTo>
                <a:lnTo>
                  <a:pt x="0" y="0"/>
                </a:lnTo>
                <a:lnTo>
                  <a:pt x="0" y="3483484"/>
                </a:lnTo>
                <a:close/>
              </a:path>
            </a:pathLst>
          </a:custGeom>
          <a:blipFill>
            <a:blip r:embed="rId2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descr="n26 fb Tran Phu"/>
          <p:cNvSpPr/>
          <p:nvPr/>
        </p:nvSpPr>
        <p:spPr>
          <a:xfrm flipV="1">
            <a:off x="9527540" y="-219300"/>
            <a:ext cx="2188789" cy="2322323"/>
          </a:xfrm>
          <a:custGeom>
            <a:avLst/>
            <a:gdLst/>
            <a:ahLst/>
            <a:cxnLst/>
            <a:rect l="l" t="t" r="r" b="b"/>
            <a:pathLst>
              <a:path w="3283184" h="3483484">
                <a:moveTo>
                  <a:pt x="0" y="3483484"/>
                </a:moveTo>
                <a:lnTo>
                  <a:pt x="3283183" y="3483484"/>
                </a:lnTo>
                <a:lnTo>
                  <a:pt x="3283183" y="0"/>
                </a:lnTo>
                <a:lnTo>
                  <a:pt x="0" y="0"/>
                </a:lnTo>
                <a:lnTo>
                  <a:pt x="0" y="3483484"/>
                </a:lnTo>
                <a:close/>
              </a:path>
            </a:pathLst>
          </a:custGeom>
          <a:blipFill>
            <a:blip r:embed="rId2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sndAc>
          <p:stSnd>
            <p:snd r:embed="rId2" name="applause.wav"/>
          </p:stSnd>
        </p:sndAc>
      </p:transition>
    </mc:Choice>
    <mc:Fallback xmlns="">
      <p:transition spd="slow">
        <p:split orient="vert" dir="in"/>
        <p:sndAc>
          <p:stSnd>
            <p:snd r:embed="rId29" name="applaus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E4FCFF">
                <a:alpha val="100000"/>
              </a:srgbClr>
            </a:gs>
            <a:gs pos="100000">
              <a:srgbClr val="EED5EF">
                <a:alpha val="100000"/>
              </a:srgbClr>
            </a:gs>
          </a:gsLst>
          <a:lin ang="5400000"/>
        </a:gradFill>
        <a:effectLst/>
      </p:bgPr>
    </p:bg>
    <p:spTree>
      <p:nvGrpSpPr>
        <p:cNvPr id="1" name=""/>
        <p:cNvGrpSpPr/>
        <p:nvPr/>
      </p:nvGrpSpPr>
      <p:grpSpPr>
        <a:xfrm>
          <a:off x="0" y="0"/>
          <a:ext cx="0" cy="0"/>
          <a:chOff x="0" y="0"/>
          <a:chExt cx="0" cy="0"/>
        </a:xfrm>
      </p:grpSpPr>
      <p:sp>
        <p:nvSpPr>
          <p:cNvPr id="2" name="Freeform 2" descr="n26 fb Tran Phu"/>
          <p:cNvSpPr/>
          <p:nvPr/>
        </p:nvSpPr>
        <p:spPr>
          <a:xfrm>
            <a:off x="3856471" y="1750984"/>
            <a:ext cx="8180163" cy="4876800"/>
          </a:xfrm>
          <a:custGeom>
            <a:avLst/>
            <a:gdLst/>
            <a:ahLst/>
            <a:cxnLst/>
            <a:rect l="l" t="t" r="r" b="b"/>
            <a:pathLst>
              <a:path w="11548075" h="7578424">
                <a:moveTo>
                  <a:pt x="0" y="0"/>
                </a:moveTo>
                <a:lnTo>
                  <a:pt x="11548074" y="0"/>
                </a:lnTo>
                <a:lnTo>
                  <a:pt x="11548074" y="7578424"/>
                </a:lnTo>
                <a:lnTo>
                  <a:pt x="0" y="7578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descr="n26 fb Tran Phu"/>
          <p:cNvSpPr/>
          <p:nvPr/>
        </p:nvSpPr>
        <p:spPr>
          <a:xfrm>
            <a:off x="10550794" y="5401276"/>
            <a:ext cx="2171534" cy="2411574"/>
          </a:xfrm>
          <a:custGeom>
            <a:avLst/>
            <a:gdLst/>
            <a:ahLst/>
            <a:cxnLst/>
            <a:rect l="l" t="t" r="r" b="b"/>
            <a:pathLst>
              <a:path w="4126602" h="4089088">
                <a:moveTo>
                  <a:pt x="0" y="0"/>
                </a:moveTo>
                <a:lnTo>
                  <a:pt x="4126603" y="0"/>
                </a:lnTo>
                <a:lnTo>
                  <a:pt x="4126603" y="4089087"/>
                </a:lnTo>
                <a:lnTo>
                  <a:pt x="0" y="4089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descr="n26 fb Tran Phu"/>
          <p:cNvSpPr/>
          <p:nvPr/>
        </p:nvSpPr>
        <p:spPr>
          <a:xfrm rot="-547971">
            <a:off x="4596350" y="5589886"/>
            <a:ext cx="1363428" cy="1693699"/>
          </a:xfrm>
          <a:custGeom>
            <a:avLst/>
            <a:gdLst/>
            <a:ahLst/>
            <a:cxnLst/>
            <a:rect l="l" t="t" r="r" b="b"/>
            <a:pathLst>
              <a:path w="2045142" h="2540549">
                <a:moveTo>
                  <a:pt x="0" y="0"/>
                </a:moveTo>
                <a:lnTo>
                  <a:pt x="2045142" y="0"/>
                </a:lnTo>
                <a:lnTo>
                  <a:pt x="2045142" y="2540549"/>
                </a:lnTo>
                <a:lnTo>
                  <a:pt x="0" y="2540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descr="n26 fb Tran Phu"/>
          <p:cNvSpPr/>
          <p:nvPr/>
        </p:nvSpPr>
        <p:spPr>
          <a:xfrm>
            <a:off x="10957251" y="1941436"/>
            <a:ext cx="720544" cy="735249"/>
          </a:xfrm>
          <a:custGeom>
            <a:avLst/>
            <a:gdLst/>
            <a:ahLst/>
            <a:cxnLst/>
            <a:rect l="l" t="t" r="r" b="b"/>
            <a:pathLst>
              <a:path w="1080816" h="1102874">
                <a:moveTo>
                  <a:pt x="0" y="0"/>
                </a:moveTo>
                <a:lnTo>
                  <a:pt x="1080816" y="0"/>
                </a:lnTo>
                <a:lnTo>
                  <a:pt x="1080816" y="1102874"/>
                </a:lnTo>
                <a:lnTo>
                  <a:pt x="0" y="11028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descr="n26 fb Tran Phu"/>
          <p:cNvSpPr/>
          <p:nvPr/>
        </p:nvSpPr>
        <p:spPr>
          <a:xfrm flipH="1">
            <a:off x="10222379" y="5333349"/>
            <a:ext cx="457419" cy="466753"/>
          </a:xfrm>
          <a:custGeom>
            <a:avLst/>
            <a:gdLst/>
            <a:ahLst/>
            <a:cxnLst/>
            <a:rect l="l" t="t" r="r" b="b"/>
            <a:pathLst>
              <a:path w="686128" h="700130">
                <a:moveTo>
                  <a:pt x="686128" y="0"/>
                </a:moveTo>
                <a:lnTo>
                  <a:pt x="0" y="0"/>
                </a:lnTo>
                <a:lnTo>
                  <a:pt x="0" y="700130"/>
                </a:lnTo>
                <a:lnTo>
                  <a:pt x="686128" y="700130"/>
                </a:lnTo>
                <a:lnTo>
                  <a:pt x="686128"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TextBox 14" descr="n26 fb Tran Phu">
            <a:extLst>
              <a:ext uri="{FF2B5EF4-FFF2-40B4-BE49-F238E27FC236}">
                <a16:creationId xmlns:a16="http://schemas.microsoft.com/office/drawing/2014/main" id="{2BDAA5E1-CA10-47C4-79E3-A83359542236}"/>
              </a:ext>
            </a:extLst>
          </p:cNvPr>
          <p:cNvSpPr txBox="1"/>
          <p:nvPr/>
        </p:nvSpPr>
        <p:spPr>
          <a:xfrm>
            <a:off x="6292773" y="2516621"/>
            <a:ext cx="3505199" cy="584775"/>
          </a:xfrm>
          <a:prstGeom prst="rect">
            <a:avLst/>
          </a:prstGeom>
          <a:noFill/>
        </p:spPr>
        <p:txBody>
          <a:bodyPr wrap="square" rtlCol="0">
            <a:spAutoFit/>
          </a:bodyPr>
          <a:lstStyle/>
          <a:p>
            <a:pPr algn="ctr"/>
            <a:r>
              <a:rPr lang="en-US" sz="3200" b="1" dirty="0">
                <a:latin typeface="Cambria" panose="02040503050406030204" pitchFamily="18" charset="0"/>
              </a:rPr>
              <a:t>PHIẾU HỌC TẬP 1</a:t>
            </a:r>
          </a:p>
        </p:txBody>
      </p:sp>
      <p:sp>
        <p:nvSpPr>
          <p:cNvPr id="16" name="Rectangle 15" descr="n26 fb Tran Phu">
            <a:extLst>
              <a:ext uri="{FF2B5EF4-FFF2-40B4-BE49-F238E27FC236}">
                <a16:creationId xmlns:a16="http://schemas.microsoft.com/office/drawing/2014/main" id="{14CCB17D-046B-5AA5-6328-54B35CAC75C3}"/>
              </a:ext>
            </a:extLst>
          </p:cNvPr>
          <p:cNvSpPr/>
          <p:nvPr/>
        </p:nvSpPr>
        <p:spPr>
          <a:xfrm>
            <a:off x="4571572" y="3314047"/>
            <a:ext cx="7064449" cy="2062103"/>
          </a:xfrm>
          <a:prstGeom prst="rect">
            <a:avLst/>
          </a:prstGeom>
        </p:spPr>
        <p:txBody>
          <a:bodyPr wrap="square">
            <a:spAutoFit/>
          </a:bodyPr>
          <a:lstStyle/>
          <a:p>
            <a:pPr algn="just"/>
            <a:r>
              <a:rPr lang="en-US" sz="3200" b="1" dirty="0" err="1">
                <a:solidFill>
                  <a:srgbClr val="059BB0"/>
                </a:solidFill>
                <a:latin typeface="Cambria" panose="02040503050406030204" pitchFamily="18" charset="0"/>
                <a:ea typeface="Cambria" panose="02040503050406030204" pitchFamily="18" charset="0"/>
              </a:rPr>
              <a:t>Câu</a:t>
            </a:r>
            <a:r>
              <a:rPr lang="en-US" sz="3200" b="1" dirty="0">
                <a:solidFill>
                  <a:srgbClr val="059BB0"/>
                </a:solidFill>
                <a:latin typeface="Cambria" panose="02040503050406030204" pitchFamily="18" charset="0"/>
                <a:ea typeface="Cambria" panose="02040503050406030204" pitchFamily="18" charset="0"/>
              </a:rPr>
              <a:t> 1: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vị</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hiệu</a:t>
            </a:r>
            <a:r>
              <a:rPr lang="en-US" sz="3200" dirty="0">
                <a:latin typeface="Cambria" panose="02040503050406030204" pitchFamily="18" charset="0"/>
                <a:ea typeface="Cambria" panose="02040503050406030204" pitchFamily="18" charset="0"/>
              </a:rPr>
              <a:t>?</a:t>
            </a:r>
          </a:p>
          <a:p>
            <a:pPr algn="just"/>
            <a:r>
              <a:rPr lang="en-US" sz="3200" b="1" dirty="0" err="1">
                <a:solidFill>
                  <a:srgbClr val="059BB0"/>
                </a:solidFill>
                <a:latin typeface="Cambria" panose="02040503050406030204" pitchFamily="18" charset="0"/>
                <a:ea typeface="Cambria" panose="02040503050406030204" pitchFamily="18" charset="0"/>
              </a:rPr>
              <a:t>Câu</a:t>
            </a:r>
            <a:r>
              <a:rPr lang="en-US" sz="3200" b="1" dirty="0">
                <a:solidFill>
                  <a:srgbClr val="059BB0"/>
                </a:solidFill>
                <a:latin typeface="Cambria" panose="02040503050406030204" pitchFamily="18" charset="0"/>
                <a:ea typeface="Cambria" panose="02040503050406030204" pitchFamily="18" charset="0"/>
              </a:rPr>
              <a:t> 2: </a:t>
            </a:r>
            <a:r>
              <a:rPr lang="en-US" sz="3200" dirty="0" err="1">
                <a:latin typeface="Cambria" panose="02040503050406030204" pitchFamily="18" charset="0"/>
                <a:ea typeface="Cambria" panose="02040503050406030204" pitchFamily="18" charset="0"/>
              </a:rPr>
              <a:t>Tại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phụ</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a:t>
            </a:r>
          </a:p>
        </p:txBody>
      </p:sp>
      <p:sp>
        <p:nvSpPr>
          <p:cNvPr id="30" name="Freeform 13" descr="n26 fb Tran Phu">
            <a:extLst>
              <a:ext uri="{FF2B5EF4-FFF2-40B4-BE49-F238E27FC236}">
                <a16:creationId xmlns:a16="http://schemas.microsoft.com/office/drawing/2014/main" id="{071AA65C-9020-4ACC-97BE-F0FCEA2A160C}"/>
              </a:ext>
            </a:extLst>
          </p:cNvPr>
          <p:cNvSpPr/>
          <p:nvPr/>
        </p:nvSpPr>
        <p:spPr>
          <a:xfrm flipH="1">
            <a:off x="1598943" y="5850151"/>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1" name="Freeform 14" descr="n26 fb Tran Phu">
            <a:extLst>
              <a:ext uri="{FF2B5EF4-FFF2-40B4-BE49-F238E27FC236}">
                <a16:creationId xmlns:a16="http://schemas.microsoft.com/office/drawing/2014/main" id="{0CD38F67-E415-4215-B891-F146E682CAE2}"/>
              </a:ext>
            </a:extLst>
          </p:cNvPr>
          <p:cNvSpPr/>
          <p:nvPr/>
        </p:nvSpPr>
        <p:spPr>
          <a:xfrm>
            <a:off x="200849" y="4855872"/>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2" name="Freeform 17" descr="n26 fb Tran Phu">
            <a:extLst>
              <a:ext uri="{FF2B5EF4-FFF2-40B4-BE49-F238E27FC236}">
                <a16:creationId xmlns:a16="http://schemas.microsoft.com/office/drawing/2014/main" id="{69263EF7-52A1-422B-AC8D-9A902BF5D54D}"/>
              </a:ext>
            </a:extLst>
          </p:cNvPr>
          <p:cNvSpPr/>
          <p:nvPr/>
        </p:nvSpPr>
        <p:spPr>
          <a:xfrm>
            <a:off x="2056362" y="6548311"/>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3" name="Rectangle 32">
            <a:extLst>
              <a:ext uri="{FF2B5EF4-FFF2-40B4-BE49-F238E27FC236}">
                <a16:creationId xmlns:a16="http://schemas.microsoft.com/office/drawing/2014/main" id="{460EF6D9-BBF1-4A95-B06B-E0D9AAB46F35}"/>
              </a:ext>
            </a:extLst>
          </p:cNvPr>
          <p:cNvSpPr/>
          <p:nvPr/>
        </p:nvSpPr>
        <p:spPr>
          <a:xfrm>
            <a:off x="-74329" y="-28674"/>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57DBD2F9-4F17-4ED8-9E9D-31E200A2F000}"/>
              </a:ext>
            </a:extLst>
          </p:cNvPr>
          <p:cNvSpPr/>
          <p:nvPr/>
        </p:nvSpPr>
        <p:spPr>
          <a:xfrm>
            <a:off x="-1203534" y="-48312"/>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8" descr="n26 fb Tran Phu">
            <a:extLst>
              <a:ext uri="{FF2B5EF4-FFF2-40B4-BE49-F238E27FC236}">
                <a16:creationId xmlns:a16="http://schemas.microsoft.com/office/drawing/2014/main" id="{13227AC3-4E31-4C40-8A3E-206939C9FA8E}"/>
              </a:ext>
            </a:extLst>
          </p:cNvPr>
          <p:cNvSpPr txBox="1"/>
          <p:nvPr/>
        </p:nvSpPr>
        <p:spPr>
          <a:xfrm>
            <a:off x="155366" y="1766213"/>
            <a:ext cx="3833219" cy="296748"/>
          </a:xfrm>
          <a:prstGeom prst="rect">
            <a:avLst/>
          </a:prstGeom>
        </p:spPr>
        <p:txBody>
          <a:bodyPr wrap="square" lIns="0" tIns="0" rIns="0" bIns="0" rtlCol="0" anchor="t">
            <a:spAutoFit/>
          </a:bodyPr>
          <a:lstStyle/>
          <a:p>
            <a:pPr defTabSz="609630">
              <a:lnSpc>
                <a:spcPts val="2054"/>
              </a:lnSpc>
            </a:pPr>
            <a:r>
              <a:rPr lang="vi-VN" sz="2800" b="1" dirty="0">
                <a:latin typeface="Arimo"/>
              </a:rPr>
              <a:t>I. </a:t>
            </a:r>
            <a:r>
              <a:rPr lang="en-US" sz="2800" b="1" dirty="0">
                <a:latin typeface="Arimo"/>
              </a:rPr>
              <a:t>KHÁI NIỆM NỘI NĂNG</a:t>
            </a:r>
          </a:p>
        </p:txBody>
      </p:sp>
      <p:sp>
        <p:nvSpPr>
          <p:cNvPr id="36" name="TextBox 14" descr="n26 fb Tran Phu">
            <a:extLst>
              <a:ext uri="{FF2B5EF4-FFF2-40B4-BE49-F238E27FC236}">
                <a16:creationId xmlns:a16="http://schemas.microsoft.com/office/drawing/2014/main" id="{984E601E-0E37-4763-AE4F-FE8DE426D151}"/>
              </a:ext>
            </a:extLst>
          </p:cNvPr>
          <p:cNvSpPr txBox="1"/>
          <p:nvPr/>
        </p:nvSpPr>
        <p:spPr>
          <a:xfrm>
            <a:off x="200434" y="3413617"/>
            <a:ext cx="3833219" cy="861774"/>
          </a:xfrm>
          <a:prstGeom prst="rect">
            <a:avLst/>
          </a:prstGeom>
        </p:spPr>
        <p:txBody>
          <a:bodyPr wrap="square" lIns="0" tIns="0" rIns="0" bIns="0" rtlCol="0" anchor="t">
            <a:spAutoFit/>
          </a:bodyPr>
          <a:lstStyle/>
          <a:p>
            <a:pPr defTabSz="609630"/>
            <a:r>
              <a:rPr lang="vi-VN" sz="2800" b="1" dirty="0">
                <a:latin typeface="Arimo"/>
              </a:rPr>
              <a:t>II. </a:t>
            </a:r>
            <a:r>
              <a:rPr lang="en-US" sz="2800" b="1" dirty="0">
                <a:latin typeface="Arimo"/>
              </a:rPr>
              <a:t>ĐỊNH LUẬT I NHIỆT ĐỘNG LỰC HỌC</a:t>
            </a:r>
          </a:p>
        </p:txBody>
      </p:sp>
      <p:sp>
        <p:nvSpPr>
          <p:cNvPr id="37" name="TextBox 26" descr="n26 fb Tran Phu">
            <a:extLst>
              <a:ext uri="{FF2B5EF4-FFF2-40B4-BE49-F238E27FC236}">
                <a16:creationId xmlns:a16="http://schemas.microsoft.com/office/drawing/2014/main" id="{B94EBF63-8BF0-4C0F-B123-923FCC669911}"/>
              </a:ext>
            </a:extLst>
          </p:cNvPr>
          <p:cNvSpPr txBox="1"/>
          <p:nvPr/>
        </p:nvSpPr>
        <p:spPr>
          <a:xfrm>
            <a:off x="223468" y="6292067"/>
            <a:ext cx="3353818" cy="296748"/>
          </a:xfrm>
          <a:prstGeom prst="rect">
            <a:avLst/>
          </a:prstGeom>
        </p:spPr>
        <p:txBody>
          <a:bodyPr wrap="square" lIns="0" tIns="0" rIns="0" bIns="0" rtlCol="0" anchor="t">
            <a:spAutoFit/>
          </a:bodyPr>
          <a:lstStyle/>
          <a:p>
            <a:pPr defTabSz="609630">
              <a:lnSpc>
                <a:spcPts val="2054"/>
              </a:lnSpc>
            </a:pPr>
            <a:r>
              <a:rPr lang="vi-VN" sz="2800" b="1" dirty="0">
                <a:latin typeface="Arimo"/>
              </a:rPr>
              <a:t>III. </a:t>
            </a:r>
            <a:r>
              <a:rPr lang="en-US" sz="2800" b="1" dirty="0">
                <a:latin typeface="Arimo"/>
              </a:rPr>
              <a:t>LUYỆN TẬP</a:t>
            </a:r>
          </a:p>
        </p:txBody>
      </p:sp>
      <p:sp>
        <p:nvSpPr>
          <p:cNvPr id="38" name="TextBox 8" descr="n26 fb Tran Phu">
            <a:extLst>
              <a:ext uri="{FF2B5EF4-FFF2-40B4-BE49-F238E27FC236}">
                <a16:creationId xmlns:a16="http://schemas.microsoft.com/office/drawing/2014/main" id="{F0AC32D7-FD49-4053-871A-21204F99276E}"/>
              </a:ext>
            </a:extLst>
          </p:cNvPr>
          <p:cNvSpPr txBox="1"/>
          <p:nvPr/>
        </p:nvSpPr>
        <p:spPr>
          <a:xfrm>
            <a:off x="418525" y="2250458"/>
            <a:ext cx="3833219" cy="283219"/>
          </a:xfrm>
          <a:prstGeom prst="rect">
            <a:avLst/>
          </a:prstGeom>
        </p:spPr>
        <p:txBody>
          <a:bodyPr wrap="square" lIns="0" tIns="0" rIns="0" bIns="0" rtlCol="0" anchor="t">
            <a:spAutoFit/>
          </a:bodyPr>
          <a:lstStyle/>
          <a:p>
            <a:pPr defTabSz="609630">
              <a:lnSpc>
                <a:spcPts val="2054"/>
              </a:lnSpc>
            </a:pPr>
            <a:r>
              <a:rPr lang="vi-VN" sz="2400" b="1" dirty="0">
                <a:latin typeface="Arimo"/>
              </a:rPr>
              <a:t>1. </a:t>
            </a:r>
            <a:r>
              <a:rPr lang="en-US" sz="2400" b="1" dirty="0" err="1">
                <a:latin typeface="Arimo"/>
              </a:rPr>
              <a:t>Nội</a:t>
            </a:r>
            <a:r>
              <a:rPr lang="en-US" sz="2400" b="1" dirty="0">
                <a:latin typeface="Arimo"/>
              </a:rPr>
              <a:t> </a:t>
            </a:r>
            <a:r>
              <a:rPr lang="en-US" sz="2400" b="1" dirty="0" err="1">
                <a:latin typeface="Arimo"/>
              </a:rPr>
              <a:t>năng</a:t>
            </a:r>
            <a:r>
              <a:rPr lang="en-US" sz="2400" b="1" dirty="0">
                <a:latin typeface="Arimo"/>
              </a:rPr>
              <a:t> </a:t>
            </a:r>
            <a:r>
              <a:rPr lang="en-US" sz="2400" b="1" dirty="0" err="1">
                <a:latin typeface="Arimo"/>
              </a:rPr>
              <a:t>của</a:t>
            </a:r>
            <a:r>
              <a:rPr lang="en-US" sz="2400" b="1" dirty="0">
                <a:latin typeface="Arimo"/>
              </a:rPr>
              <a:t> </a:t>
            </a:r>
            <a:r>
              <a:rPr lang="en-US" sz="2400" b="1" dirty="0" err="1">
                <a:latin typeface="Arimo"/>
              </a:rPr>
              <a:t>một</a:t>
            </a:r>
            <a:r>
              <a:rPr lang="en-US" sz="2400" b="1" dirty="0">
                <a:latin typeface="Arimo"/>
              </a:rPr>
              <a:t> </a:t>
            </a:r>
            <a:r>
              <a:rPr lang="en-US" sz="2400" b="1" dirty="0" err="1">
                <a:latin typeface="Arimo"/>
              </a:rPr>
              <a:t>vật</a:t>
            </a:r>
            <a:endParaRPr lang="en-US" sz="2400" b="1" dirty="0">
              <a:latin typeface="Arimo"/>
            </a:endParaRPr>
          </a:p>
        </p:txBody>
      </p:sp>
      <p:sp>
        <p:nvSpPr>
          <p:cNvPr id="39" name="TextBox 8" descr="n26 fb Tran Phu">
            <a:extLst>
              <a:ext uri="{FF2B5EF4-FFF2-40B4-BE49-F238E27FC236}">
                <a16:creationId xmlns:a16="http://schemas.microsoft.com/office/drawing/2014/main" id="{EE720B27-0752-4952-B053-3CB3AF00FC78}"/>
              </a:ext>
            </a:extLst>
          </p:cNvPr>
          <p:cNvSpPr txBox="1"/>
          <p:nvPr/>
        </p:nvSpPr>
        <p:spPr>
          <a:xfrm>
            <a:off x="399597" y="2818177"/>
            <a:ext cx="3833219" cy="283219"/>
          </a:xfrm>
          <a:prstGeom prst="rect">
            <a:avLst/>
          </a:prstGeom>
        </p:spPr>
        <p:txBody>
          <a:bodyPr wrap="square" lIns="0" tIns="0" rIns="0" bIns="0" rtlCol="0" anchor="t">
            <a:spAutoFit/>
          </a:bodyPr>
          <a:lstStyle/>
          <a:p>
            <a:pPr defTabSz="609630">
              <a:lnSpc>
                <a:spcPts val="2054"/>
              </a:lnSpc>
            </a:pPr>
            <a:r>
              <a:rPr lang="vi-VN" sz="2400" b="1" dirty="0">
                <a:latin typeface="Arimo"/>
              </a:rPr>
              <a:t>2. </a:t>
            </a:r>
            <a:r>
              <a:rPr lang="en-US" sz="2400" b="1" dirty="0" err="1">
                <a:latin typeface="Arimo"/>
              </a:rPr>
              <a:t>Thí</a:t>
            </a:r>
            <a:r>
              <a:rPr lang="en-US" sz="2400" b="1" dirty="0">
                <a:latin typeface="Arimo"/>
              </a:rPr>
              <a:t> </a:t>
            </a:r>
            <a:r>
              <a:rPr lang="en-US" sz="2400" b="1" dirty="0" err="1">
                <a:latin typeface="Arimo"/>
              </a:rPr>
              <a:t>nghiệm</a:t>
            </a:r>
            <a:endParaRPr lang="en-US" sz="2400" b="1" dirty="0">
              <a:latin typeface="Arimo"/>
            </a:endParaRPr>
          </a:p>
        </p:txBody>
      </p:sp>
      <p:sp>
        <p:nvSpPr>
          <p:cNvPr id="40" name="TextBox 8" descr="n26 fb Tran Phu">
            <a:extLst>
              <a:ext uri="{FF2B5EF4-FFF2-40B4-BE49-F238E27FC236}">
                <a16:creationId xmlns:a16="http://schemas.microsoft.com/office/drawing/2014/main" id="{13DD6D39-F5B3-4BE2-8A2F-9C3061031456}"/>
              </a:ext>
            </a:extLst>
          </p:cNvPr>
          <p:cNvSpPr txBox="1"/>
          <p:nvPr/>
        </p:nvSpPr>
        <p:spPr>
          <a:xfrm>
            <a:off x="480034" y="4472481"/>
            <a:ext cx="2395862" cy="738664"/>
          </a:xfrm>
          <a:prstGeom prst="rect">
            <a:avLst/>
          </a:prstGeom>
        </p:spPr>
        <p:txBody>
          <a:bodyPr wrap="square" lIns="0" tIns="0" rIns="0" bIns="0" rtlCol="0" anchor="t">
            <a:spAutoFit/>
          </a:bodyPr>
          <a:lstStyle/>
          <a:p>
            <a:pPr defTabSz="609630"/>
            <a:r>
              <a:rPr lang="vi-VN" sz="2400" b="1" dirty="0">
                <a:latin typeface="Arimo"/>
              </a:rPr>
              <a:t>1. </a:t>
            </a:r>
            <a:r>
              <a:rPr lang="en-US" sz="2400" b="1" dirty="0" err="1">
                <a:latin typeface="Arimo"/>
              </a:rPr>
              <a:t>Cách</a:t>
            </a:r>
            <a:r>
              <a:rPr lang="en-US" sz="2400" b="1" dirty="0">
                <a:latin typeface="Arimo"/>
              </a:rPr>
              <a:t> </a:t>
            </a:r>
            <a:r>
              <a:rPr lang="en-US" sz="2400" b="1" dirty="0" err="1">
                <a:latin typeface="Arimo"/>
              </a:rPr>
              <a:t>làm</a:t>
            </a:r>
            <a:r>
              <a:rPr lang="en-US" sz="2400" b="1" dirty="0">
                <a:latin typeface="Arimo"/>
              </a:rPr>
              <a:t> </a:t>
            </a:r>
            <a:r>
              <a:rPr lang="en-US" sz="2400" b="1" dirty="0" err="1">
                <a:latin typeface="Arimo"/>
              </a:rPr>
              <a:t>thay</a:t>
            </a:r>
            <a:r>
              <a:rPr lang="en-US" sz="2400" b="1" dirty="0">
                <a:latin typeface="Arimo"/>
              </a:rPr>
              <a:t> </a:t>
            </a:r>
            <a:r>
              <a:rPr lang="en-US" sz="2400" b="1" dirty="0" err="1">
                <a:latin typeface="Arimo"/>
              </a:rPr>
              <a:t>đổi</a:t>
            </a:r>
            <a:r>
              <a:rPr lang="en-US" sz="2400" b="1" dirty="0">
                <a:latin typeface="Arimo"/>
              </a:rPr>
              <a:t> </a:t>
            </a:r>
            <a:r>
              <a:rPr lang="en-US" sz="2400" b="1" dirty="0" err="1">
                <a:latin typeface="Arimo"/>
              </a:rPr>
              <a:t>nội</a:t>
            </a:r>
            <a:r>
              <a:rPr lang="en-US" sz="2400" b="1" dirty="0">
                <a:latin typeface="Arimo"/>
              </a:rPr>
              <a:t> </a:t>
            </a:r>
            <a:r>
              <a:rPr lang="en-US" sz="2400" b="1" dirty="0" err="1">
                <a:latin typeface="Arimo"/>
              </a:rPr>
              <a:t>năng</a:t>
            </a:r>
            <a:endParaRPr lang="en-US" sz="2400" b="1" dirty="0">
              <a:latin typeface="Arimo"/>
            </a:endParaRPr>
          </a:p>
        </p:txBody>
      </p:sp>
      <p:sp>
        <p:nvSpPr>
          <p:cNvPr id="41" name="TextBox 8" descr="n26 fb Tran Phu">
            <a:extLst>
              <a:ext uri="{FF2B5EF4-FFF2-40B4-BE49-F238E27FC236}">
                <a16:creationId xmlns:a16="http://schemas.microsoft.com/office/drawing/2014/main" id="{0D104E05-05DD-4BE7-9F44-8B85937FDAAE}"/>
              </a:ext>
            </a:extLst>
          </p:cNvPr>
          <p:cNvSpPr txBox="1"/>
          <p:nvPr/>
        </p:nvSpPr>
        <p:spPr>
          <a:xfrm>
            <a:off x="480130" y="5336494"/>
            <a:ext cx="2395862" cy="738664"/>
          </a:xfrm>
          <a:prstGeom prst="rect">
            <a:avLst/>
          </a:prstGeom>
        </p:spPr>
        <p:txBody>
          <a:bodyPr wrap="square" lIns="0" tIns="0" rIns="0" bIns="0" rtlCol="0" anchor="t">
            <a:spAutoFit/>
          </a:bodyPr>
          <a:lstStyle/>
          <a:p>
            <a:pPr defTabSz="609630"/>
            <a:r>
              <a:rPr lang="vi-VN" sz="2400" b="1" dirty="0">
                <a:latin typeface="Arimo"/>
              </a:rPr>
              <a:t>2. </a:t>
            </a:r>
            <a:r>
              <a:rPr lang="en-US" sz="2400" b="1" dirty="0" err="1">
                <a:latin typeface="Arimo"/>
              </a:rPr>
              <a:t>Định</a:t>
            </a:r>
            <a:r>
              <a:rPr lang="en-US" sz="2400" b="1" dirty="0">
                <a:latin typeface="Arimo"/>
              </a:rPr>
              <a:t> </a:t>
            </a:r>
            <a:r>
              <a:rPr lang="en-US" sz="2400" b="1" dirty="0" err="1">
                <a:latin typeface="Arimo"/>
              </a:rPr>
              <a:t>luật</a:t>
            </a:r>
            <a:r>
              <a:rPr lang="en-US" sz="2400" b="1" dirty="0">
                <a:latin typeface="Arimo"/>
              </a:rPr>
              <a:t> I </a:t>
            </a:r>
            <a:r>
              <a:rPr lang="en-US" sz="2400" b="1" dirty="0" err="1">
                <a:latin typeface="Arimo"/>
              </a:rPr>
              <a:t>Nhiệt</a:t>
            </a:r>
            <a:r>
              <a:rPr lang="en-US" sz="2400" b="1" dirty="0">
                <a:latin typeface="Arimo"/>
              </a:rPr>
              <a:t> </a:t>
            </a:r>
            <a:r>
              <a:rPr lang="en-US" sz="2400" b="1" dirty="0" err="1">
                <a:latin typeface="Arimo"/>
              </a:rPr>
              <a:t>động</a:t>
            </a:r>
            <a:r>
              <a:rPr lang="en-US" sz="2400" b="1" dirty="0">
                <a:latin typeface="Arimo"/>
              </a:rPr>
              <a:t> </a:t>
            </a:r>
            <a:r>
              <a:rPr lang="en-US" sz="2400" b="1" dirty="0" err="1">
                <a:latin typeface="Arimo"/>
              </a:rPr>
              <a:t>lực</a:t>
            </a:r>
            <a:r>
              <a:rPr lang="en-US" sz="2400" b="1" dirty="0">
                <a:latin typeface="Arimo"/>
              </a:rPr>
              <a:t> </a:t>
            </a:r>
            <a:r>
              <a:rPr lang="en-US" sz="2400" b="1" dirty="0" err="1">
                <a:latin typeface="Arimo"/>
              </a:rPr>
              <a:t>học</a:t>
            </a:r>
            <a:endParaRPr lang="en-US" sz="2400" b="1" dirty="0">
              <a:latin typeface="Arimo"/>
            </a:endParaRPr>
          </a:p>
        </p:txBody>
      </p:sp>
      <p:sp>
        <p:nvSpPr>
          <p:cNvPr id="42" name="TextBox 41" descr="n26 fb Tran Phu">
            <a:extLst>
              <a:ext uri="{FF2B5EF4-FFF2-40B4-BE49-F238E27FC236}">
                <a16:creationId xmlns:a16="http://schemas.microsoft.com/office/drawing/2014/main" id="{E50CFD54-560F-4219-94CF-8684EEEF1735}"/>
              </a:ext>
            </a:extLst>
          </p:cNvPr>
          <p:cNvSpPr txBox="1"/>
          <p:nvPr/>
        </p:nvSpPr>
        <p:spPr>
          <a:xfrm>
            <a:off x="23774" y="224170"/>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endParaRPr>
          </a:p>
        </p:txBody>
      </p:sp>
      <p:sp>
        <p:nvSpPr>
          <p:cNvPr id="43" name="TextBox 42" descr="n26 fb Tran Phu">
            <a:extLst>
              <a:ext uri="{FF2B5EF4-FFF2-40B4-BE49-F238E27FC236}">
                <a16:creationId xmlns:a16="http://schemas.microsoft.com/office/drawing/2014/main" id="{1B1D5123-70A7-41C7-9A99-8F9FEF42A772}"/>
              </a:ext>
            </a:extLst>
          </p:cNvPr>
          <p:cNvSpPr txBox="1"/>
          <p:nvPr/>
        </p:nvSpPr>
        <p:spPr>
          <a:xfrm>
            <a:off x="2240136" y="-25117"/>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ĐỊNH LUẬT 1 NHIỆT ĐỘNG LỰC HỌC</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2" presetClass="entr" presetSubtype="8" fill="hold" grpId="0" nodeType="withEffect" p14:presetBounceEnd="66667">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14:bounceEnd="66667">
                                          <p:cBhvr additive="base">
                                            <p:cTn id="18" dur="3000" fill="hold"/>
                                            <p:tgtEl>
                                              <p:spTgt spid="42"/>
                                            </p:tgtEl>
                                            <p:attrNameLst>
                                              <p:attrName>ppt_x</p:attrName>
                                            </p:attrNameLst>
                                          </p:cBhvr>
                                          <p:tavLst>
                                            <p:tav tm="0">
                                              <p:val>
                                                <p:strVal val="0-#ppt_w/2"/>
                                              </p:val>
                                            </p:tav>
                                            <p:tav tm="100000">
                                              <p:val>
                                                <p:strVal val="#ppt_x"/>
                                              </p:val>
                                            </p:tav>
                                          </p:tavLst>
                                        </p:anim>
                                        <p:anim calcmode="lin" valueType="num" p14:bounceEnd="66667">
                                          <p:cBhvr additive="base">
                                            <p:cTn id="19" dur="3000" fill="hold"/>
                                            <p:tgtEl>
                                              <p:spTgt spid="4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14:presetBounceEnd="66667">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14:bounceEnd="66667">
                                          <p:cBhvr additive="base">
                                            <p:cTn id="22" dur="3000" fill="hold"/>
                                            <p:tgtEl>
                                              <p:spTgt spid="43"/>
                                            </p:tgtEl>
                                            <p:attrNameLst>
                                              <p:attrName>ppt_x</p:attrName>
                                            </p:attrNameLst>
                                          </p:cBhvr>
                                          <p:tavLst>
                                            <p:tav tm="0">
                                              <p:val>
                                                <p:strVal val="0-#ppt_w/2"/>
                                              </p:val>
                                            </p:tav>
                                            <p:tav tm="100000">
                                              <p:val>
                                                <p:strVal val="#ppt_x"/>
                                              </p:val>
                                            </p:tav>
                                          </p:tavLst>
                                        </p:anim>
                                        <p:anim calcmode="lin" valueType="num" p14:bounceEnd="66667">
                                          <p:cBhvr additive="base">
                                            <p:cTn id="23" dur="3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3000" fill="hold"/>
                                            <p:tgtEl>
                                              <p:spTgt spid="42"/>
                                            </p:tgtEl>
                                            <p:attrNameLst>
                                              <p:attrName>ppt_x</p:attrName>
                                            </p:attrNameLst>
                                          </p:cBhvr>
                                          <p:tavLst>
                                            <p:tav tm="0">
                                              <p:val>
                                                <p:strVal val="0-#ppt_w/2"/>
                                              </p:val>
                                            </p:tav>
                                            <p:tav tm="100000">
                                              <p:val>
                                                <p:strVal val="#ppt_x"/>
                                              </p:val>
                                            </p:tav>
                                          </p:tavLst>
                                        </p:anim>
                                        <p:anim calcmode="lin" valueType="num">
                                          <p:cBhvr additive="base">
                                            <p:cTn id="19" dur="3000" fill="hold"/>
                                            <p:tgtEl>
                                              <p:spTgt spid="4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3000" fill="hold"/>
                                            <p:tgtEl>
                                              <p:spTgt spid="43"/>
                                            </p:tgtEl>
                                            <p:attrNameLst>
                                              <p:attrName>ppt_x</p:attrName>
                                            </p:attrNameLst>
                                          </p:cBhvr>
                                          <p:tavLst>
                                            <p:tav tm="0">
                                              <p:val>
                                                <p:strVal val="0-#ppt_w/2"/>
                                              </p:val>
                                            </p:tav>
                                            <p:tav tm="100000">
                                              <p:val>
                                                <p:strVal val="#ppt_x"/>
                                              </p:val>
                                            </p:tav>
                                          </p:tavLst>
                                        </p:anim>
                                        <p:anim calcmode="lin" valueType="num">
                                          <p:cBhvr additive="base">
                                            <p:cTn id="23" dur="3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2" grpId="0"/>
          <p:bldP spid="4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D4EE5D1-71A4-4724-ADB3-F907975A708C}"/>
              </a:ext>
            </a:extLst>
          </p:cNvPr>
          <p:cNvGrpSpPr/>
          <p:nvPr/>
        </p:nvGrpSpPr>
        <p:grpSpPr>
          <a:xfrm>
            <a:off x="4008253" y="2188319"/>
            <a:ext cx="5172818" cy="3181411"/>
            <a:chOff x="4909554" y="2306229"/>
            <a:chExt cx="5172818" cy="3181411"/>
          </a:xfrm>
        </p:grpSpPr>
        <p:grpSp>
          <p:nvGrpSpPr>
            <p:cNvPr id="3" name="Group 3" descr="n26 fb Tran Phu"/>
            <p:cNvGrpSpPr/>
            <p:nvPr/>
          </p:nvGrpSpPr>
          <p:grpSpPr>
            <a:xfrm>
              <a:off x="4909554" y="3105163"/>
              <a:ext cx="4765954" cy="2382477"/>
              <a:chOff x="0" y="0"/>
              <a:chExt cx="2191546" cy="1004812"/>
            </a:xfrm>
          </p:grpSpPr>
          <p:sp>
            <p:nvSpPr>
              <p:cNvPr id="4" name="Freeform 4"/>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endParaRPr lang="en-US"/>
              </a:p>
            </p:txBody>
          </p:sp>
          <p:sp>
            <p:nvSpPr>
              <p:cNvPr id="5" name="TextBox 5"/>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6" name="Freeform 16" descr="n26 fb Tran Phu"/>
            <p:cNvSpPr/>
            <p:nvPr/>
          </p:nvSpPr>
          <p:spPr>
            <a:xfrm>
              <a:off x="8283729" y="2466239"/>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descr="n26 fb Tran Phu"/>
            <p:cNvSpPr/>
            <p:nvPr/>
          </p:nvSpPr>
          <p:spPr>
            <a:xfrm rot="928922">
              <a:off x="9056275" y="3283572"/>
              <a:ext cx="1026097" cy="600961"/>
            </a:xfrm>
            <a:custGeom>
              <a:avLst/>
              <a:gdLst/>
              <a:ahLst/>
              <a:cxnLst/>
              <a:rect l="l" t="t" r="r" b="b"/>
              <a:pathLst>
                <a:path w="1756119" h="1075623">
                  <a:moveTo>
                    <a:pt x="0" y="0"/>
                  </a:moveTo>
                  <a:lnTo>
                    <a:pt x="1756119" y="0"/>
                  </a:lnTo>
                  <a:lnTo>
                    <a:pt x="1756119" y="1075623"/>
                  </a:lnTo>
                  <a:lnTo>
                    <a:pt x="0" y="10756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descr="n26 fb Tran Phu"/>
            <p:cNvSpPr/>
            <p:nvPr/>
          </p:nvSpPr>
          <p:spPr>
            <a:xfrm>
              <a:off x="6313619" y="2306229"/>
              <a:ext cx="355773" cy="363034"/>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TextBox 24" descr="n26 fb Tran Phu">
              <a:extLst>
                <a:ext uri="{FF2B5EF4-FFF2-40B4-BE49-F238E27FC236}">
                  <a16:creationId xmlns:a16="http://schemas.microsoft.com/office/drawing/2014/main" id="{7B447025-54AB-F308-4CC0-20D0DC97DA68}"/>
                </a:ext>
              </a:extLst>
            </p:cNvPr>
            <p:cNvSpPr txBox="1"/>
            <p:nvPr/>
          </p:nvSpPr>
          <p:spPr>
            <a:xfrm>
              <a:off x="5164929" y="3343204"/>
              <a:ext cx="3429000" cy="523220"/>
            </a:xfrm>
            <a:prstGeom prst="rect">
              <a:avLst/>
            </a:prstGeom>
            <a:noFill/>
          </p:spPr>
          <p:txBody>
            <a:bodyPr wrap="square" rtlCol="0">
              <a:spAutoFit/>
            </a:bodyPr>
            <a:lstStyle/>
            <a:p>
              <a:r>
                <a:rPr lang="en-US" sz="2800" b="1" dirty="0">
                  <a:solidFill>
                    <a:srgbClr val="059BB0"/>
                  </a:solidFill>
                  <a:latin typeface="Cambria" panose="02040503050406030204" pitchFamily="18" charset="0"/>
                  <a:ea typeface="Cambria" panose="02040503050406030204" pitchFamily="18" charset="0"/>
                </a:rPr>
                <a:t>PHIẾU HỌC TẬP 1</a:t>
              </a:r>
            </a:p>
          </p:txBody>
        </p:sp>
        <p:sp>
          <p:nvSpPr>
            <p:cNvPr id="26" name="TextBox 25" descr="n26 fb Tran Phu">
              <a:extLst>
                <a:ext uri="{FF2B5EF4-FFF2-40B4-BE49-F238E27FC236}">
                  <a16:creationId xmlns:a16="http://schemas.microsoft.com/office/drawing/2014/main" id="{E00D7E3F-F17A-2DB9-DFB4-46CAB76EC219}"/>
                </a:ext>
              </a:extLst>
            </p:cNvPr>
            <p:cNvSpPr txBox="1"/>
            <p:nvPr/>
          </p:nvSpPr>
          <p:spPr>
            <a:xfrm>
              <a:off x="5136354" y="4139968"/>
              <a:ext cx="4267171" cy="954107"/>
            </a:xfrm>
            <a:prstGeom prst="rect">
              <a:avLst/>
            </a:prstGeom>
            <a:noFill/>
          </p:spPr>
          <p:txBody>
            <a:bodyPr wrap="square" rtlCol="0">
              <a:spAutoFit/>
            </a:bodyPr>
            <a:lstStyle/>
            <a:p>
              <a:r>
                <a:rPr lang="en-US" sz="2800" b="1" dirty="0" err="1">
                  <a:solidFill>
                    <a:srgbClr val="059BB0"/>
                  </a:solidFill>
                  <a:latin typeface="Cambria" panose="02040503050406030204" pitchFamily="18" charset="0"/>
                  <a:ea typeface="Cambria" panose="02040503050406030204" pitchFamily="18" charset="0"/>
                </a:rPr>
                <a:t>Câu</a:t>
              </a:r>
              <a:r>
                <a:rPr lang="en-US" sz="2800" b="1" dirty="0">
                  <a:solidFill>
                    <a:srgbClr val="059BB0"/>
                  </a:solidFill>
                  <a:latin typeface="Cambria" panose="02040503050406030204" pitchFamily="18" charset="0"/>
                  <a:ea typeface="Cambria" panose="02040503050406030204" pitchFamily="18" charset="0"/>
                </a:rPr>
                <a:t> 1: </a:t>
              </a:r>
              <a:r>
                <a:rPr lang="en-US" sz="2800" dirty="0" err="1">
                  <a:latin typeface="Cambria" panose="02040503050406030204" pitchFamily="18" charset="0"/>
                  <a:ea typeface="Cambria" panose="02040503050406030204" pitchFamily="18" charset="0"/>
                </a:rPr>
                <a:t>Thế</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nào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năng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vật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Đơn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hiệu</a:t>
              </a:r>
              <a:r>
                <a:rPr lang="en-US" sz="2800" dirty="0">
                  <a:latin typeface="Cambria" panose="02040503050406030204" pitchFamily="18" charset="0"/>
                  <a:ea typeface="Cambria" panose="02040503050406030204" pitchFamily="18" charset="0"/>
                </a:rPr>
                <a:t>?</a:t>
              </a:r>
            </a:p>
          </p:txBody>
        </p:sp>
      </p:grpSp>
      <p:pic>
        <p:nvPicPr>
          <p:cNvPr id="2" name="Picture 2" descr="n26 fb Tran Phu">
            <a:extLst>
              <a:ext uri="{FF2B5EF4-FFF2-40B4-BE49-F238E27FC236}">
                <a16:creationId xmlns:a16="http://schemas.microsoft.com/office/drawing/2014/main" id="{B7C2B601-FF02-A49C-CAA8-27309532213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5500" b="7160"/>
          <a:stretch/>
        </p:blipFill>
        <p:spPr bwMode="auto">
          <a:xfrm>
            <a:off x="9245235" y="2574804"/>
            <a:ext cx="2758616" cy="3207374"/>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13" descr="n26 fb Tran Phu">
            <a:extLst>
              <a:ext uri="{FF2B5EF4-FFF2-40B4-BE49-F238E27FC236}">
                <a16:creationId xmlns:a16="http://schemas.microsoft.com/office/drawing/2014/main" id="{AAB29BDC-A909-44FD-AC59-8D870D18ED6C}"/>
              </a:ext>
            </a:extLst>
          </p:cNvPr>
          <p:cNvSpPr/>
          <p:nvPr/>
        </p:nvSpPr>
        <p:spPr>
          <a:xfrm flipH="1">
            <a:off x="1598943" y="5850151"/>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7" name="Freeform 14" descr="n26 fb Tran Phu">
            <a:extLst>
              <a:ext uri="{FF2B5EF4-FFF2-40B4-BE49-F238E27FC236}">
                <a16:creationId xmlns:a16="http://schemas.microsoft.com/office/drawing/2014/main" id="{CC01151A-95DE-42AE-8283-2F628593BF20}"/>
              </a:ext>
            </a:extLst>
          </p:cNvPr>
          <p:cNvSpPr/>
          <p:nvPr/>
        </p:nvSpPr>
        <p:spPr>
          <a:xfrm>
            <a:off x="200849" y="4855872"/>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8" name="Freeform 17" descr="n26 fb Tran Phu">
            <a:extLst>
              <a:ext uri="{FF2B5EF4-FFF2-40B4-BE49-F238E27FC236}">
                <a16:creationId xmlns:a16="http://schemas.microsoft.com/office/drawing/2014/main" id="{A238E858-EF33-44BD-B4D3-676C18172594}"/>
              </a:ext>
            </a:extLst>
          </p:cNvPr>
          <p:cNvSpPr/>
          <p:nvPr/>
        </p:nvSpPr>
        <p:spPr>
          <a:xfrm>
            <a:off x="2056362" y="6548311"/>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Rectangle 38">
            <a:extLst>
              <a:ext uri="{FF2B5EF4-FFF2-40B4-BE49-F238E27FC236}">
                <a16:creationId xmlns:a16="http://schemas.microsoft.com/office/drawing/2014/main" id="{B4380CED-8B2D-48B7-B357-90BFDAAED576}"/>
              </a:ext>
            </a:extLst>
          </p:cNvPr>
          <p:cNvSpPr/>
          <p:nvPr/>
        </p:nvSpPr>
        <p:spPr>
          <a:xfrm>
            <a:off x="-74329" y="-28674"/>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9F3ABECC-26CC-4CC6-9CC6-0C1A75E4D2CA}"/>
              </a:ext>
            </a:extLst>
          </p:cNvPr>
          <p:cNvSpPr/>
          <p:nvPr/>
        </p:nvSpPr>
        <p:spPr>
          <a:xfrm>
            <a:off x="-1203534" y="-48312"/>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TextBox 8" descr="n26 fb Tran Phu">
            <a:extLst>
              <a:ext uri="{FF2B5EF4-FFF2-40B4-BE49-F238E27FC236}">
                <a16:creationId xmlns:a16="http://schemas.microsoft.com/office/drawing/2014/main" id="{7F2B647F-BF66-49E6-A8D6-5275CE60BD1E}"/>
              </a:ext>
            </a:extLst>
          </p:cNvPr>
          <p:cNvSpPr txBox="1"/>
          <p:nvPr/>
        </p:nvSpPr>
        <p:spPr>
          <a:xfrm>
            <a:off x="155366" y="1766213"/>
            <a:ext cx="3833219" cy="296748"/>
          </a:xfrm>
          <a:prstGeom prst="rect">
            <a:avLst/>
          </a:prstGeom>
        </p:spPr>
        <p:txBody>
          <a:bodyPr wrap="square" lIns="0" tIns="0" rIns="0" bIns="0" rtlCol="0" anchor="t">
            <a:spAutoFit/>
          </a:bodyPr>
          <a:lstStyle/>
          <a:p>
            <a:pPr defTabSz="609630">
              <a:lnSpc>
                <a:spcPts val="2054"/>
              </a:lnSpc>
            </a:pPr>
            <a:r>
              <a:rPr lang="vi-VN" sz="2800" b="1" dirty="0">
                <a:latin typeface="Arimo"/>
              </a:rPr>
              <a:t>I. </a:t>
            </a:r>
            <a:r>
              <a:rPr lang="en-US" sz="2800" b="1" dirty="0">
                <a:latin typeface="Arimo"/>
              </a:rPr>
              <a:t>KHÁI NIỆM NỘI NĂNG</a:t>
            </a:r>
          </a:p>
        </p:txBody>
      </p:sp>
      <p:sp>
        <p:nvSpPr>
          <p:cNvPr id="54" name="TextBox 14" descr="n26 fb Tran Phu">
            <a:extLst>
              <a:ext uri="{FF2B5EF4-FFF2-40B4-BE49-F238E27FC236}">
                <a16:creationId xmlns:a16="http://schemas.microsoft.com/office/drawing/2014/main" id="{6D5BD8CF-C688-47C2-9E9D-BCD6EB10A61D}"/>
              </a:ext>
            </a:extLst>
          </p:cNvPr>
          <p:cNvSpPr txBox="1"/>
          <p:nvPr/>
        </p:nvSpPr>
        <p:spPr>
          <a:xfrm>
            <a:off x="200434" y="3413617"/>
            <a:ext cx="3833219" cy="861774"/>
          </a:xfrm>
          <a:prstGeom prst="rect">
            <a:avLst/>
          </a:prstGeom>
        </p:spPr>
        <p:txBody>
          <a:bodyPr wrap="square" lIns="0" tIns="0" rIns="0" bIns="0" rtlCol="0" anchor="t">
            <a:spAutoFit/>
          </a:bodyPr>
          <a:lstStyle/>
          <a:p>
            <a:pPr defTabSz="609630"/>
            <a:r>
              <a:rPr lang="vi-VN" sz="2800" b="1" dirty="0">
                <a:latin typeface="Arimo"/>
              </a:rPr>
              <a:t>II. </a:t>
            </a:r>
            <a:r>
              <a:rPr lang="en-US" sz="2800" b="1" dirty="0">
                <a:latin typeface="Arimo"/>
              </a:rPr>
              <a:t>ĐỊNH LUẬT I NHIỆT ĐỘNG LỰC HỌC</a:t>
            </a:r>
          </a:p>
        </p:txBody>
      </p:sp>
      <p:sp>
        <p:nvSpPr>
          <p:cNvPr id="55" name="TextBox 26" descr="n26 fb Tran Phu">
            <a:extLst>
              <a:ext uri="{FF2B5EF4-FFF2-40B4-BE49-F238E27FC236}">
                <a16:creationId xmlns:a16="http://schemas.microsoft.com/office/drawing/2014/main" id="{7CC1734B-0602-4C1B-BF09-4FB2B5D14A14}"/>
              </a:ext>
            </a:extLst>
          </p:cNvPr>
          <p:cNvSpPr txBox="1"/>
          <p:nvPr/>
        </p:nvSpPr>
        <p:spPr>
          <a:xfrm>
            <a:off x="223468" y="6292067"/>
            <a:ext cx="3353818" cy="296748"/>
          </a:xfrm>
          <a:prstGeom prst="rect">
            <a:avLst/>
          </a:prstGeom>
        </p:spPr>
        <p:txBody>
          <a:bodyPr wrap="square" lIns="0" tIns="0" rIns="0" bIns="0" rtlCol="0" anchor="t">
            <a:spAutoFit/>
          </a:bodyPr>
          <a:lstStyle/>
          <a:p>
            <a:pPr defTabSz="609630">
              <a:lnSpc>
                <a:spcPts val="2054"/>
              </a:lnSpc>
            </a:pPr>
            <a:r>
              <a:rPr lang="vi-VN" sz="2800" b="1" dirty="0">
                <a:latin typeface="Arimo"/>
              </a:rPr>
              <a:t>III. </a:t>
            </a:r>
            <a:r>
              <a:rPr lang="en-US" sz="2800" b="1" dirty="0">
                <a:latin typeface="Arimo"/>
              </a:rPr>
              <a:t>LUYỆN TẬP</a:t>
            </a:r>
          </a:p>
        </p:txBody>
      </p:sp>
      <p:sp>
        <p:nvSpPr>
          <p:cNvPr id="56" name="TextBox 8" descr="n26 fb Tran Phu">
            <a:extLst>
              <a:ext uri="{FF2B5EF4-FFF2-40B4-BE49-F238E27FC236}">
                <a16:creationId xmlns:a16="http://schemas.microsoft.com/office/drawing/2014/main" id="{B77547A9-922A-4F82-8259-8BB1540140A7}"/>
              </a:ext>
            </a:extLst>
          </p:cNvPr>
          <p:cNvSpPr txBox="1"/>
          <p:nvPr/>
        </p:nvSpPr>
        <p:spPr>
          <a:xfrm>
            <a:off x="418525" y="2250458"/>
            <a:ext cx="3833219" cy="283219"/>
          </a:xfrm>
          <a:prstGeom prst="rect">
            <a:avLst/>
          </a:prstGeom>
        </p:spPr>
        <p:txBody>
          <a:bodyPr wrap="square" lIns="0" tIns="0" rIns="0" bIns="0" rtlCol="0" anchor="t">
            <a:spAutoFit/>
          </a:bodyPr>
          <a:lstStyle/>
          <a:p>
            <a:pPr defTabSz="609630">
              <a:lnSpc>
                <a:spcPts val="2054"/>
              </a:lnSpc>
            </a:pPr>
            <a:r>
              <a:rPr lang="vi-VN" sz="2400" b="1" dirty="0">
                <a:latin typeface="Arimo"/>
              </a:rPr>
              <a:t>1. </a:t>
            </a:r>
            <a:r>
              <a:rPr lang="en-US" sz="2400" b="1" dirty="0" err="1">
                <a:latin typeface="Arimo"/>
              </a:rPr>
              <a:t>Nội</a:t>
            </a:r>
            <a:r>
              <a:rPr lang="en-US" sz="2400" b="1" dirty="0">
                <a:latin typeface="Arimo"/>
              </a:rPr>
              <a:t> </a:t>
            </a:r>
            <a:r>
              <a:rPr lang="en-US" sz="2400" b="1" dirty="0" err="1">
                <a:latin typeface="Arimo"/>
              </a:rPr>
              <a:t>năng</a:t>
            </a:r>
            <a:r>
              <a:rPr lang="en-US" sz="2400" b="1" dirty="0">
                <a:latin typeface="Arimo"/>
              </a:rPr>
              <a:t> </a:t>
            </a:r>
            <a:r>
              <a:rPr lang="en-US" sz="2400" b="1" dirty="0" err="1">
                <a:latin typeface="Arimo"/>
              </a:rPr>
              <a:t>của</a:t>
            </a:r>
            <a:r>
              <a:rPr lang="en-US" sz="2400" b="1" dirty="0">
                <a:latin typeface="Arimo"/>
              </a:rPr>
              <a:t> </a:t>
            </a:r>
            <a:r>
              <a:rPr lang="en-US" sz="2400" b="1" dirty="0" err="1">
                <a:latin typeface="Arimo"/>
              </a:rPr>
              <a:t>một</a:t>
            </a:r>
            <a:r>
              <a:rPr lang="en-US" sz="2400" b="1" dirty="0">
                <a:latin typeface="Arimo"/>
              </a:rPr>
              <a:t> </a:t>
            </a:r>
            <a:r>
              <a:rPr lang="en-US" sz="2400" b="1" dirty="0" err="1">
                <a:latin typeface="Arimo"/>
              </a:rPr>
              <a:t>vật</a:t>
            </a:r>
            <a:endParaRPr lang="en-US" sz="2400" b="1" dirty="0">
              <a:latin typeface="Arimo"/>
            </a:endParaRPr>
          </a:p>
        </p:txBody>
      </p:sp>
      <p:sp>
        <p:nvSpPr>
          <p:cNvPr id="57" name="TextBox 8" descr="n26 fb Tran Phu">
            <a:extLst>
              <a:ext uri="{FF2B5EF4-FFF2-40B4-BE49-F238E27FC236}">
                <a16:creationId xmlns:a16="http://schemas.microsoft.com/office/drawing/2014/main" id="{A0E0EEF4-3180-4A8B-90C8-DFF427E9E717}"/>
              </a:ext>
            </a:extLst>
          </p:cNvPr>
          <p:cNvSpPr txBox="1"/>
          <p:nvPr/>
        </p:nvSpPr>
        <p:spPr>
          <a:xfrm>
            <a:off x="399597" y="2818177"/>
            <a:ext cx="3833219" cy="283219"/>
          </a:xfrm>
          <a:prstGeom prst="rect">
            <a:avLst/>
          </a:prstGeom>
        </p:spPr>
        <p:txBody>
          <a:bodyPr wrap="square" lIns="0" tIns="0" rIns="0" bIns="0" rtlCol="0" anchor="t">
            <a:spAutoFit/>
          </a:bodyPr>
          <a:lstStyle/>
          <a:p>
            <a:pPr defTabSz="609630">
              <a:lnSpc>
                <a:spcPts val="2054"/>
              </a:lnSpc>
            </a:pPr>
            <a:r>
              <a:rPr lang="vi-VN" sz="2400" b="1" dirty="0">
                <a:latin typeface="Arimo"/>
              </a:rPr>
              <a:t>2. </a:t>
            </a:r>
            <a:r>
              <a:rPr lang="en-US" sz="2400" b="1" dirty="0" err="1">
                <a:latin typeface="Arimo"/>
              </a:rPr>
              <a:t>Thí</a:t>
            </a:r>
            <a:r>
              <a:rPr lang="en-US" sz="2400" b="1" dirty="0">
                <a:latin typeface="Arimo"/>
              </a:rPr>
              <a:t> </a:t>
            </a:r>
            <a:r>
              <a:rPr lang="en-US" sz="2400" b="1" dirty="0" err="1">
                <a:latin typeface="Arimo"/>
              </a:rPr>
              <a:t>nghiệm</a:t>
            </a:r>
            <a:endParaRPr lang="en-US" sz="2400" b="1" dirty="0">
              <a:latin typeface="Arimo"/>
            </a:endParaRPr>
          </a:p>
        </p:txBody>
      </p:sp>
      <p:sp>
        <p:nvSpPr>
          <p:cNvPr id="58" name="TextBox 8" descr="n26 fb Tran Phu">
            <a:extLst>
              <a:ext uri="{FF2B5EF4-FFF2-40B4-BE49-F238E27FC236}">
                <a16:creationId xmlns:a16="http://schemas.microsoft.com/office/drawing/2014/main" id="{84007955-7287-4FE4-8549-6E345DDE4A25}"/>
              </a:ext>
            </a:extLst>
          </p:cNvPr>
          <p:cNvSpPr txBox="1"/>
          <p:nvPr/>
        </p:nvSpPr>
        <p:spPr>
          <a:xfrm>
            <a:off x="480034" y="4472481"/>
            <a:ext cx="2395862" cy="738664"/>
          </a:xfrm>
          <a:prstGeom prst="rect">
            <a:avLst/>
          </a:prstGeom>
        </p:spPr>
        <p:txBody>
          <a:bodyPr wrap="square" lIns="0" tIns="0" rIns="0" bIns="0" rtlCol="0" anchor="t">
            <a:spAutoFit/>
          </a:bodyPr>
          <a:lstStyle/>
          <a:p>
            <a:pPr defTabSz="609630"/>
            <a:r>
              <a:rPr lang="vi-VN" sz="2400" b="1" dirty="0">
                <a:latin typeface="Arimo"/>
              </a:rPr>
              <a:t>1. </a:t>
            </a:r>
            <a:r>
              <a:rPr lang="en-US" sz="2400" b="1" dirty="0" err="1">
                <a:latin typeface="Arimo"/>
              </a:rPr>
              <a:t>Cách</a:t>
            </a:r>
            <a:r>
              <a:rPr lang="en-US" sz="2400" b="1" dirty="0">
                <a:latin typeface="Arimo"/>
              </a:rPr>
              <a:t> </a:t>
            </a:r>
            <a:r>
              <a:rPr lang="en-US" sz="2400" b="1" dirty="0" err="1">
                <a:latin typeface="Arimo"/>
              </a:rPr>
              <a:t>làm</a:t>
            </a:r>
            <a:r>
              <a:rPr lang="en-US" sz="2400" b="1" dirty="0">
                <a:latin typeface="Arimo"/>
              </a:rPr>
              <a:t> </a:t>
            </a:r>
            <a:r>
              <a:rPr lang="en-US" sz="2400" b="1" dirty="0" err="1">
                <a:latin typeface="Arimo"/>
              </a:rPr>
              <a:t>thay</a:t>
            </a:r>
            <a:r>
              <a:rPr lang="en-US" sz="2400" b="1" dirty="0">
                <a:latin typeface="Arimo"/>
              </a:rPr>
              <a:t> </a:t>
            </a:r>
            <a:r>
              <a:rPr lang="en-US" sz="2400" b="1" dirty="0" err="1">
                <a:latin typeface="Arimo"/>
              </a:rPr>
              <a:t>đổi</a:t>
            </a:r>
            <a:r>
              <a:rPr lang="en-US" sz="2400" b="1" dirty="0">
                <a:latin typeface="Arimo"/>
              </a:rPr>
              <a:t> </a:t>
            </a:r>
            <a:r>
              <a:rPr lang="en-US" sz="2400" b="1" dirty="0" err="1">
                <a:latin typeface="Arimo"/>
              </a:rPr>
              <a:t>nội</a:t>
            </a:r>
            <a:r>
              <a:rPr lang="en-US" sz="2400" b="1" dirty="0">
                <a:latin typeface="Arimo"/>
              </a:rPr>
              <a:t> </a:t>
            </a:r>
            <a:r>
              <a:rPr lang="en-US" sz="2400" b="1" dirty="0" err="1">
                <a:latin typeface="Arimo"/>
              </a:rPr>
              <a:t>năng</a:t>
            </a:r>
            <a:endParaRPr lang="en-US" sz="2400" b="1" dirty="0">
              <a:latin typeface="Arimo"/>
            </a:endParaRPr>
          </a:p>
        </p:txBody>
      </p:sp>
      <p:sp>
        <p:nvSpPr>
          <p:cNvPr id="59" name="TextBox 8" descr="n26 fb Tran Phu">
            <a:extLst>
              <a:ext uri="{FF2B5EF4-FFF2-40B4-BE49-F238E27FC236}">
                <a16:creationId xmlns:a16="http://schemas.microsoft.com/office/drawing/2014/main" id="{14352127-6E69-4111-8633-5F048632E03C}"/>
              </a:ext>
            </a:extLst>
          </p:cNvPr>
          <p:cNvSpPr txBox="1"/>
          <p:nvPr/>
        </p:nvSpPr>
        <p:spPr>
          <a:xfrm>
            <a:off x="480130" y="5336494"/>
            <a:ext cx="2395862" cy="738664"/>
          </a:xfrm>
          <a:prstGeom prst="rect">
            <a:avLst/>
          </a:prstGeom>
        </p:spPr>
        <p:txBody>
          <a:bodyPr wrap="square" lIns="0" tIns="0" rIns="0" bIns="0" rtlCol="0" anchor="t">
            <a:spAutoFit/>
          </a:bodyPr>
          <a:lstStyle/>
          <a:p>
            <a:pPr defTabSz="609630"/>
            <a:r>
              <a:rPr lang="vi-VN" sz="2400" b="1" dirty="0">
                <a:latin typeface="Arimo"/>
              </a:rPr>
              <a:t>2. </a:t>
            </a:r>
            <a:r>
              <a:rPr lang="en-US" sz="2400" b="1" dirty="0" err="1">
                <a:latin typeface="Arimo"/>
              </a:rPr>
              <a:t>Định</a:t>
            </a:r>
            <a:r>
              <a:rPr lang="en-US" sz="2400" b="1" dirty="0">
                <a:latin typeface="Arimo"/>
              </a:rPr>
              <a:t> </a:t>
            </a:r>
            <a:r>
              <a:rPr lang="en-US" sz="2400" b="1" dirty="0" err="1">
                <a:latin typeface="Arimo"/>
              </a:rPr>
              <a:t>luật</a:t>
            </a:r>
            <a:r>
              <a:rPr lang="en-US" sz="2400" b="1" dirty="0">
                <a:latin typeface="Arimo"/>
              </a:rPr>
              <a:t> I </a:t>
            </a:r>
            <a:r>
              <a:rPr lang="en-US" sz="2400" b="1" dirty="0" err="1">
                <a:latin typeface="Arimo"/>
              </a:rPr>
              <a:t>Nhiệt</a:t>
            </a:r>
            <a:r>
              <a:rPr lang="en-US" sz="2400" b="1" dirty="0">
                <a:latin typeface="Arimo"/>
              </a:rPr>
              <a:t> </a:t>
            </a:r>
            <a:r>
              <a:rPr lang="en-US" sz="2400" b="1" dirty="0" err="1">
                <a:latin typeface="Arimo"/>
              </a:rPr>
              <a:t>động</a:t>
            </a:r>
            <a:r>
              <a:rPr lang="en-US" sz="2400" b="1" dirty="0">
                <a:latin typeface="Arimo"/>
              </a:rPr>
              <a:t> </a:t>
            </a:r>
            <a:r>
              <a:rPr lang="en-US" sz="2400" b="1" dirty="0" err="1">
                <a:latin typeface="Arimo"/>
              </a:rPr>
              <a:t>lực</a:t>
            </a:r>
            <a:r>
              <a:rPr lang="en-US" sz="2400" b="1" dirty="0">
                <a:latin typeface="Arimo"/>
              </a:rPr>
              <a:t> </a:t>
            </a:r>
            <a:r>
              <a:rPr lang="en-US" sz="2400" b="1" dirty="0" err="1">
                <a:latin typeface="Arimo"/>
              </a:rPr>
              <a:t>học</a:t>
            </a:r>
            <a:endParaRPr lang="en-US" sz="2400" b="1" dirty="0">
              <a:latin typeface="Arimo"/>
            </a:endParaRPr>
          </a:p>
        </p:txBody>
      </p:sp>
      <p:sp>
        <p:nvSpPr>
          <p:cNvPr id="60" name="TextBox 59" descr="n26 fb Tran Phu">
            <a:extLst>
              <a:ext uri="{FF2B5EF4-FFF2-40B4-BE49-F238E27FC236}">
                <a16:creationId xmlns:a16="http://schemas.microsoft.com/office/drawing/2014/main" id="{0ABAD3E0-D530-4727-A9ED-024A2D0E22AF}"/>
              </a:ext>
            </a:extLst>
          </p:cNvPr>
          <p:cNvSpPr txBox="1"/>
          <p:nvPr/>
        </p:nvSpPr>
        <p:spPr>
          <a:xfrm>
            <a:off x="23774" y="224170"/>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endParaRPr>
          </a:p>
        </p:txBody>
      </p:sp>
      <p:sp>
        <p:nvSpPr>
          <p:cNvPr id="61" name="TextBox 60" descr="n26 fb Tran Phu">
            <a:extLst>
              <a:ext uri="{FF2B5EF4-FFF2-40B4-BE49-F238E27FC236}">
                <a16:creationId xmlns:a16="http://schemas.microsoft.com/office/drawing/2014/main" id="{F7A07EBA-E42E-47FC-92B0-87505D4DBC79}"/>
              </a:ext>
            </a:extLst>
          </p:cNvPr>
          <p:cNvSpPr txBox="1"/>
          <p:nvPr/>
        </p:nvSpPr>
        <p:spPr>
          <a:xfrm>
            <a:off x="2240136" y="-25117"/>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ĐỊNH LUẬT 1 NHIỆT ĐỘNG LỰC HỌC</a:t>
            </a:r>
          </a:p>
        </p:txBody>
      </p:sp>
    </p:spTree>
    <p:extLst>
      <p:ext uri="{BB962C8B-B14F-4D97-AF65-F5344CB8AC3E}">
        <p14:creationId xmlns:p14="http://schemas.microsoft.com/office/powerpoint/2010/main" val="4267633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66667">
                                          <p:cBhvr additive="base">
                                            <p:cTn id="7" dur="3000" fill="hold"/>
                                            <p:tgtEl>
                                              <p:spTgt spid="60"/>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14:bounceEnd="66667">
                                          <p:cBhvr additive="base">
                                            <p:cTn id="11" dur="3000" fill="hold"/>
                                            <p:tgtEl>
                                              <p:spTgt spid="61"/>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3000" fill="hold"/>
                                            <p:tgtEl>
                                              <p:spTgt spid="60"/>
                                            </p:tgtEl>
                                            <p:attrNameLst>
                                              <p:attrName>ppt_x</p:attrName>
                                            </p:attrNameLst>
                                          </p:cBhvr>
                                          <p:tavLst>
                                            <p:tav tm="0">
                                              <p:val>
                                                <p:strVal val="0-#ppt_w/2"/>
                                              </p:val>
                                            </p:tav>
                                            <p:tav tm="100000">
                                              <p:val>
                                                <p:strVal val="#ppt_x"/>
                                              </p:val>
                                            </p:tav>
                                          </p:tavLst>
                                        </p:anim>
                                        <p:anim calcmode="lin" valueType="num">
                                          <p:cBhvr additive="base">
                                            <p:cTn id="8" dur="30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3000" fill="hold"/>
                                            <p:tgtEl>
                                              <p:spTgt spid="61"/>
                                            </p:tgtEl>
                                            <p:attrNameLst>
                                              <p:attrName>ppt_x</p:attrName>
                                            </p:attrNameLst>
                                          </p:cBhvr>
                                          <p:tavLst>
                                            <p:tav tm="0">
                                              <p:val>
                                                <p:strVal val="0-#ppt_w/2"/>
                                              </p:val>
                                            </p:tav>
                                            <p:tav tm="100000">
                                              <p:val>
                                                <p:strVal val="#ppt_x"/>
                                              </p:val>
                                            </p:tav>
                                          </p:tavLst>
                                        </p:anim>
                                        <p:anim calcmode="lin" valueType="num">
                                          <p:cBhvr additive="base">
                                            <p:cTn id="12" dur="30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E4FCFF">
                <a:alpha val="100000"/>
              </a:srgbClr>
            </a:gs>
            <a:gs pos="100000">
              <a:srgbClr val="EED5EF">
                <a:alpha val="100000"/>
              </a:srgbClr>
            </a:gs>
          </a:gsLst>
          <a:lin ang="5400000"/>
        </a:gradFill>
        <a:effectLst/>
      </p:bgPr>
    </p:bg>
    <p:spTree>
      <p:nvGrpSpPr>
        <p:cNvPr id="1" name=""/>
        <p:cNvGrpSpPr/>
        <p:nvPr/>
      </p:nvGrpSpPr>
      <p:grpSpPr>
        <a:xfrm>
          <a:off x="0" y="0"/>
          <a:ext cx="0" cy="0"/>
          <a:chOff x="0" y="0"/>
          <a:chExt cx="0" cy="0"/>
        </a:xfrm>
      </p:grpSpPr>
      <p:sp>
        <p:nvSpPr>
          <p:cNvPr id="11" name="Freeform 11" descr="n26 fb Tran Phu"/>
          <p:cNvSpPr/>
          <p:nvPr/>
        </p:nvSpPr>
        <p:spPr>
          <a:xfrm>
            <a:off x="4848637" y="5614831"/>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9">
            <a:extLst>
              <a:ext uri="{FF2B5EF4-FFF2-40B4-BE49-F238E27FC236}">
                <a16:creationId xmlns:a16="http://schemas.microsoft.com/office/drawing/2014/main" id="{1910EFA8-BCF3-4C09-B351-16824F7AE3A2}"/>
              </a:ext>
            </a:extLst>
          </p:cNvPr>
          <p:cNvGrpSpPr/>
          <p:nvPr/>
        </p:nvGrpSpPr>
        <p:grpSpPr>
          <a:xfrm>
            <a:off x="3960852" y="2062961"/>
            <a:ext cx="6339429" cy="4253630"/>
            <a:chOff x="5152430" y="1199446"/>
            <a:chExt cx="6339429" cy="4303552"/>
          </a:xfrm>
        </p:grpSpPr>
        <p:grpSp>
          <p:nvGrpSpPr>
            <p:cNvPr id="7" name="Group 7" descr="n26 fb Tran Phu"/>
            <p:cNvGrpSpPr/>
            <p:nvPr/>
          </p:nvGrpSpPr>
          <p:grpSpPr>
            <a:xfrm>
              <a:off x="5152430" y="1199446"/>
              <a:ext cx="5794485" cy="4303552"/>
              <a:chOff x="0" y="-230846"/>
              <a:chExt cx="2191546" cy="1402921"/>
            </a:xfrm>
          </p:grpSpPr>
          <p:sp>
            <p:nvSpPr>
              <p:cNvPr id="8" name="Freeform 8"/>
              <p:cNvSpPr/>
              <p:nvPr/>
            </p:nvSpPr>
            <p:spPr>
              <a:xfrm>
                <a:off x="0" y="-230846"/>
                <a:ext cx="1960331" cy="1402921"/>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66675" cap="rnd">
                <a:solidFill>
                  <a:srgbClr val="059BB0"/>
                </a:solidFill>
                <a:prstDash val="sysDot"/>
                <a:round/>
              </a:ln>
            </p:spPr>
            <p:txBody>
              <a:bodyPr/>
              <a:lstStyle/>
              <a:p>
                <a:endParaRPr lang="en-US"/>
              </a:p>
            </p:txBody>
          </p:sp>
          <p:sp>
            <p:nvSpPr>
              <p:cNvPr id="9" name="TextBox 9"/>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2" name="Freeform 12" descr="n26 fb Tran Phu"/>
            <p:cNvSpPr/>
            <p:nvPr/>
          </p:nvSpPr>
          <p:spPr>
            <a:xfrm>
              <a:off x="8543444" y="4646252"/>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descr="n26 fb Tran Phu"/>
            <p:cNvSpPr/>
            <p:nvPr/>
          </p:nvSpPr>
          <p:spPr>
            <a:xfrm flipH="1">
              <a:off x="11034440" y="3070886"/>
              <a:ext cx="457419" cy="466753"/>
            </a:xfrm>
            <a:custGeom>
              <a:avLst/>
              <a:gdLst/>
              <a:ahLst/>
              <a:cxnLst/>
              <a:rect l="l" t="t" r="r" b="b"/>
              <a:pathLst>
                <a:path w="686128" h="700130">
                  <a:moveTo>
                    <a:pt x="686128" y="0"/>
                  </a:moveTo>
                  <a:lnTo>
                    <a:pt x="0" y="0"/>
                  </a:lnTo>
                  <a:lnTo>
                    <a:pt x="0" y="700131"/>
                  </a:lnTo>
                  <a:lnTo>
                    <a:pt x="686128" y="700131"/>
                  </a:lnTo>
                  <a:lnTo>
                    <a:pt x="68612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8" name="TextBox 27" descr="n26 fb Tran Phu">
              <a:extLst>
                <a:ext uri="{FF2B5EF4-FFF2-40B4-BE49-F238E27FC236}">
                  <a16:creationId xmlns:a16="http://schemas.microsoft.com/office/drawing/2014/main" id="{AE82CE74-2142-CAA0-E91D-5A82B6FF3AB2}"/>
                </a:ext>
              </a:extLst>
            </p:cNvPr>
            <p:cNvSpPr txBox="1"/>
            <p:nvPr/>
          </p:nvSpPr>
          <p:spPr>
            <a:xfrm>
              <a:off x="5272632" y="1798248"/>
              <a:ext cx="4915952" cy="3023200"/>
            </a:xfrm>
            <a:prstGeom prst="rect">
              <a:avLst/>
            </a:prstGeom>
            <a:noFill/>
          </p:spPr>
          <p:txBody>
            <a:bodyPr wrap="square">
              <a:spAutoFit/>
            </a:bodyPr>
            <a:lstStyle/>
            <a:p>
              <a:pPr algn="just">
                <a:lnSpc>
                  <a:spcPct val="115000"/>
                </a:lnSpc>
              </a:pPr>
              <a:r>
                <a:rPr lang="en-US" sz="2800" b="1" dirty="0" err="1">
                  <a:solidFill>
                    <a:srgbClr val="059BB0"/>
                  </a:solidFill>
                  <a:latin typeface="Cambria" panose="02040503050406030204" pitchFamily="18" charset="0"/>
                  <a:ea typeface="Cambria" panose="02040503050406030204" pitchFamily="18" charset="0"/>
                  <a:cs typeface="Times New Roman" panose="02020603050405020304" pitchFamily="18" charset="0"/>
                </a:rPr>
                <a:t>Câu</a:t>
              </a:r>
              <a:r>
                <a:rPr lang="en-US" sz="2800" b="1" dirty="0">
                  <a:solidFill>
                    <a:srgbClr val="059BB0"/>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latin typeface="Cambria" panose="02040503050406030204" pitchFamily="18" charset="0"/>
                  <a:ea typeface="Cambria" panose="02040503050406030204" pitchFamily="18" charset="0"/>
                  <a:cs typeface="Times New Roman" panose="02020603050405020304" pitchFamily="18" charset="0"/>
                </a:rPr>
                <a:t>Tổng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năng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thế</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năng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các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phân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tử</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cấu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tạo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nên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được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gọi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là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nội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năng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a:t>
              </a:r>
              <a:endParaRPr lang="en-US" sz="2800" dirty="0">
                <a:latin typeface="Cambria" panose="02040503050406030204" pitchFamily="18" charset="0"/>
                <a:ea typeface="Cambria" panose="02040503050406030204" pitchFamily="18" charset="0"/>
              </a:endParaRPr>
            </a:p>
            <a:p>
              <a:pPr algn="just">
                <a:lnSpc>
                  <a:spcPct val="115000"/>
                </a:lnSpc>
              </a:pP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Nội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năng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được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kí</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hiệu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bằng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chữ</a:t>
              </a:r>
              <a:r>
                <a:rPr lang="en-US" sz="2800" dirty="0">
                  <a:latin typeface="Cambria" panose="02040503050406030204" pitchFamily="18" charset="0"/>
                  <a:ea typeface="Cambria" panose="02040503050406030204" pitchFamily="18" charset="0"/>
                  <a:cs typeface="Times New Roman" panose="02020603050405020304" pitchFamily="18" charset="0"/>
                </a:rPr>
                <a:t> U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Đơn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là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jun</a:t>
              </a:r>
              <a:r>
                <a:rPr lang="en-US" sz="2800" dirty="0">
                  <a:latin typeface="Cambria" panose="02040503050406030204" pitchFamily="18" charset="0"/>
                  <a:ea typeface="Cambria" panose="02040503050406030204" pitchFamily="18" charset="0"/>
                  <a:cs typeface="Times New Roman" panose="02020603050405020304" pitchFamily="18" charset="0"/>
                </a:rPr>
                <a:t> (J).</a:t>
              </a:r>
              <a:endParaRPr lang="en-US" sz="2800" dirty="0">
                <a:latin typeface="Cambria" panose="02040503050406030204" pitchFamily="18" charset="0"/>
                <a:ea typeface="Cambria" panose="02040503050406030204" pitchFamily="18" charset="0"/>
              </a:endParaRPr>
            </a:p>
          </p:txBody>
        </p:sp>
        <p:sp>
          <p:nvSpPr>
            <p:cNvPr id="29" name="TextBox 28" descr="n26 fb Tran Phu">
              <a:extLst>
                <a:ext uri="{FF2B5EF4-FFF2-40B4-BE49-F238E27FC236}">
                  <a16:creationId xmlns:a16="http://schemas.microsoft.com/office/drawing/2014/main" id="{C36211DF-4E86-E845-3576-ADA2D1BEC46E}"/>
                </a:ext>
              </a:extLst>
            </p:cNvPr>
            <p:cNvSpPr txBox="1"/>
            <p:nvPr/>
          </p:nvSpPr>
          <p:spPr>
            <a:xfrm>
              <a:off x="5225231" y="1329968"/>
              <a:ext cx="4988753" cy="545599"/>
            </a:xfrm>
            <a:prstGeom prst="rect">
              <a:avLst/>
            </a:prstGeom>
            <a:noFill/>
          </p:spPr>
          <p:txBody>
            <a:bodyPr wrap="square">
              <a:spAutoFit/>
            </a:bodyPr>
            <a:lstStyle/>
            <a:p>
              <a:pPr>
                <a:lnSpc>
                  <a:spcPct val="115000"/>
                </a:lnSpc>
              </a:pPr>
              <a:endParaRPr lang="en-US" sz="2800" b="1" dirty="0">
                <a:solidFill>
                  <a:srgbClr val="059BB0"/>
                </a:solidFill>
                <a:latin typeface="Cambria" panose="02040503050406030204" pitchFamily="18" charset="0"/>
                <a:ea typeface="Cambria" panose="02040503050406030204" pitchFamily="18" charset="0"/>
                <a:cs typeface="Times New Roman" panose="02020603050405020304" pitchFamily="18" charset="0"/>
              </a:endParaRPr>
            </a:p>
          </p:txBody>
        </p:sp>
      </p:grpSp>
      <p:pic>
        <p:nvPicPr>
          <p:cNvPr id="2" name="Picture 2" descr="n26 fb Tran Phu">
            <a:extLst>
              <a:ext uri="{FF2B5EF4-FFF2-40B4-BE49-F238E27FC236}">
                <a16:creationId xmlns:a16="http://schemas.microsoft.com/office/drawing/2014/main" id="{B7C2B601-FF02-A49C-CAA8-27309532213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65500" b="7160"/>
          <a:stretch/>
        </p:blipFill>
        <p:spPr bwMode="auto">
          <a:xfrm>
            <a:off x="9565144" y="2984910"/>
            <a:ext cx="2413307" cy="2805891"/>
          </a:xfrm>
          <a:prstGeom prst="rect">
            <a:avLst/>
          </a:prstGeom>
          <a:noFill/>
          <a:extLst>
            <a:ext uri="{909E8E84-426E-40DD-AFC4-6F175D3DCCD1}">
              <a14:hiddenFill xmlns:a14="http://schemas.microsoft.com/office/drawing/2010/main">
                <a:solidFill>
                  <a:srgbClr val="FFFFFF"/>
                </a:solidFill>
              </a14:hiddenFill>
            </a:ext>
          </a:extLst>
        </p:spPr>
      </p:pic>
      <p:sp>
        <p:nvSpPr>
          <p:cNvPr id="54" name="Freeform 13" descr="n26 fb Tran Phu">
            <a:extLst>
              <a:ext uri="{FF2B5EF4-FFF2-40B4-BE49-F238E27FC236}">
                <a16:creationId xmlns:a16="http://schemas.microsoft.com/office/drawing/2014/main" id="{98C48324-EE09-449A-A9AC-FA87870AEF48}"/>
              </a:ext>
            </a:extLst>
          </p:cNvPr>
          <p:cNvSpPr/>
          <p:nvPr/>
        </p:nvSpPr>
        <p:spPr>
          <a:xfrm flipH="1">
            <a:off x="1598943" y="5850151"/>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5" name="Freeform 14" descr="n26 fb Tran Phu">
            <a:extLst>
              <a:ext uri="{FF2B5EF4-FFF2-40B4-BE49-F238E27FC236}">
                <a16:creationId xmlns:a16="http://schemas.microsoft.com/office/drawing/2014/main" id="{3FE29536-4251-4462-BEE2-196846DEC947}"/>
              </a:ext>
            </a:extLst>
          </p:cNvPr>
          <p:cNvSpPr/>
          <p:nvPr/>
        </p:nvSpPr>
        <p:spPr>
          <a:xfrm>
            <a:off x="200849" y="4855872"/>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6" name="Freeform 17" descr="n26 fb Tran Phu">
            <a:extLst>
              <a:ext uri="{FF2B5EF4-FFF2-40B4-BE49-F238E27FC236}">
                <a16:creationId xmlns:a16="http://schemas.microsoft.com/office/drawing/2014/main" id="{26A2203E-E3DC-4604-9732-85047DA03025}"/>
              </a:ext>
            </a:extLst>
          </p:cNvPr>
          <p:cNvSpPr/>
          <p:nvPr/>
        </p:nvSpPr>
        <p:spPr>
          <a:xfrm>
            <a:off x="2056362" y="6548311"/>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7" name="Rectangle 56">
            <a:extLst>
              <a:ext uri="{FF2B5EF4-FFF2-40B4-BE49-F238E27FC236}">
                <a16:creationId xmlns:a16="http://schemas.microsoft.com/office/drawing/2014/main" id="{237E0A0E-586A-4EE7-B647-FF9B78D0EF1E}"/>
              </a:ext>
            </a:extLst>
          </p:cNvPr>
          <p:cNvSpPr/>
          <p:nvPr/>
        </p:nvSpPr>
        <p:spPr>
          <a:xfrm>
            <a:off x="-74329" y="-28674"/>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Rectangle 57">
            <a:extLst>
              <a:ext uri="{FF2B5EF4-FFF2-40B4-BE49-F238E27FC236}">
                <a16:creationId xmlns:a16="http://schemas.microsoft.com/office/drawing/2014/main" id="{CDFC36AB-A065-4F4A-A21D-FC7240E40AB6}"/>
              </a:ext>
            </a:extLst>
          </p:cNvPr>
          <p:cNvSpPr/>
          <p:nvPr/>
        </p:nvSpPr>
        <p:spPr>
          <a:xfrm>
            <a:off x="-1203534" y="-48312"/>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9" name="TextBox 8" descr="n26 fb Tran Phu">
            <a:extLst>
              <a:ext uri="{FF2B5EF4-FFF2-40B4-BE49-F238E27FC236}">
                <a16:creationId xmlns:a16="http://schemas.microsoft.com/office/drawing/2014/main" id="{4F99D426-FAEC-4ED7-8C37-D32EC571AA70}"/>
              </a:ext>
            </a:extLst>
          </p:cNvPr>
          <p:cNvSpPr txBox="1"/>
          <p:nvPr/>
        </p:nvSpPr>
        <p:spPr>
          <a:xfrm>
            <a:off x="155366" y="1766213"/>
            <a:ext cx="3833219" cy="296748"/>
          </a:xfrm>
          <a:prstGeom prst="rect">
            <a:avLst/>
          </a:prstGeom>
        </p:spPr>
        <p:txBody>
          <a:bodyPr wrap="square" lIns="0" tIns="0" rIns="0" bIns="0" rtlCol="0" anchor="t">
            <a:spAutoFit/>
          </a:bodyPr>
          <a:lstStyle/>
          <a:p>
            <a:pPr defTabSz="609630">
              <a:lnSpc>
                <a:spcPts val="2054"/>
              </a:lnSpc>
            </a:pPr>
            <a:r>
              <a:rPr lang="vi-VN" sz="2800" b="1" dirty="0">
                <a:latin typeface="Arimo"/>
              </a:rPr>
              <a:t>I. </a:t>
            </a:r>
            <a:r>
              <a:rPr lang="en-US" sz="2800" b="1" dirty="0">
                <a:latin typeface="Arimo"/>
              </a:rPr>
              <a:t>KHÁI NIỆM NỘI NĂNG</a:t>
            </a:r>
          </a:p>
        </p:txBody>
      </p:sp>
      <p:sp>
        <p:nvSpPr>
          <p:cNvPr id="60" name="TextBox 14" descr="n26 fb Tran Phu">
            <a:extLst>
              <a:ext uri="{FF2B5EF4-FFF2-40B4-BE49-F238E27FC236}">
                <a16:creationId xmlns:a16="http://schemas.microsoft.com/office/drawing/2014/main" id="{A8815D21-47BB-492B-8A38-54F3C9CC89E2}"/>
              </a:ext>
            </a:extLst>
          </p:cNvPr>
          <p:cNvSpPr txBox="1"/>
          <p:nvPr/>
        </p:nvSpPr>
        <p:spPr>
          <a:xfrm>
            <a:off x="200434" y="3413617"/>
            <a:ext cx="3833219" cy="861774"/>
          </a:xfrm>
          <a:prstGeom prst="rect">
            <a:avLst/>
          </a:prstGeom>
        </p:spPr>
        <p:txBody>
          <a:bodyPr wrap="square" lIns="0" tIns="0" rIns="0" bIns="0" rtlCol="0" anchor="t">
            <a:spAutoFit/>
          </a:bodyPr>
          <a:lstStyle/>
          <a:p>
            <a:pPr defTabSz="609630"/>
            <a:r>
              <a:rPr lang="vi-VN" sz="2800" b="1" dirty="0">
                <a:latin typeface="Arimo"/>
              </a:rPr>
              <a:t>II. </a:t>
            </a:r>
            <a:r>
              <a:rPr lang="en-US" sz="2800" b="1" dirty="0">
                <a:latin typeface="Arimo"/>
              </a:rPr>
              <a:t>ĐỊNH LUẬT I NHIỆT ĐỘNG LỰC HỌC</a:t>
            </a:r>
          </a:p>
        </p:txBody>
      </p:sp>
      <p:sp>
        <p:nvSpPr>
          <p:cNvPr id="61" name="TextBox 26" descr="n26 fb Tran Phu">
            <a:extLst>
              <a:ext uri="{FF2B5EF4-FFF2-40B4-BE49-F238E27FC236}">
                <a16:creationId xmlns:a16="http://schemas.microsoft.com/office/drawing/2014/main" id="{E90D8B1A-01A5-4536-AF8A-65736E19E497}"/>
              </a:ext>
            </a:extLst>
          </p:cNvPr>
          <p:cNvSpPr txBox="1"/>
          <p:nvPr/>
        </p:nvSpPr>
        <p:spPr>
          <a:xfrm>
            <a:off x="223468" y="6292067"/>
            <a:ext cx="3353818" cy="296748"/>
          </a:xfrm>
          <a:prstGeom prst="rect">
            <a:avLst/>
          </a:prstGeom>
        </p:spPr>
        <p:txBody>
          <a:bodyPr wrap="square" lIns="0" tIns="0" rIns="0" bIns="0" rtlCol="0" anchor="t">
            <a:spAutoFit/>
          </a:bodyPr>
          <a:lstStyle/>
          <a:p>
            <a:pPr defTabSz="609630">
              <a:lnSpc>
                <a:spcPts val="2054"/>
              </a:lnSpc>
            </a:pPr>
            <a:r>
              <a:rPr lang="vi-VN" sz="2800" b="1" dirty="0">
                <a:latin typeface="Arimo"/>
              </a:rPr>
              <a:t>III. </a:t>
            </a:r>
            <a:r>
              <a:rPr lang="en-US" sz="2800" b="1" dirty="0">
                <a:latin typeface="Arimo"/>
              </a:rPr>
              <a:t>LUYỆN TẬP</a:t>
            </a:r>
          </a:p>
        </p:txBody>
      </p:sp>
      <p:sp>
        <p:nvSpPr>
          <p:cNvPr id="62" name="TextBox 8" descr="n26 fb Tran Phu">
            <a:extLst>
              <a:ext uri="{FF2B5EF4-FFF2-40B4-BE49-F238E27FC236}">
                <a16:creationId xmlns:a16="http://schemas.microsoft.com/office/drawing/2014/main" id="{7511B14B-1881-4AD5-87DA-F3D4BE0D3063}"/>
              </a:ext>
            </a:extLst>
          </p:cNvPr>
          <p:cNvSpPr txBox="1"/>
          <p:nvPr/>
        </p:nvSpPr>
        <p:spPr>
          <a:xfrm>
            <a:off x="418525" y="2250458"/>
            <a:ext cx="3833219" cy="283219"/>
          </a:xfrm>
          <a:prstGeom prst="rect">
            <a:avLst/>
          </a:prstGeom>
        </p:spPr>
        <p:txBody>
          <a:bodyPr wrap="square" lIns="0" tIns="0" rIns="0" bIns="0" rtlCol="0" anchor="t">
            <a:spAutoFit/>
          </a:bodyPr>
          <a:lstStyle/>
          <a:p>
            <a:pPr defTabSz="609630">
              <a:lnSpc>
                <a:spcPts val="2054"/>
              </a:lnSpc>
            </a:pPr>
            <a:r>
              <a:rPr lang="vi-VN" sz="2400" b="1" dirty="0">
                <a:latin typeface="Arimo"/>
              </a:rPr>
              <a:t>1. </a:t>
            </a:r>
            <a:r>
              <a:rPr lang="en-US" sz="2400" b="1" dirty="0" err="1">
                <a:latin typeface="Arimo"/>
              </a:rPr>
              <a:t>Nội</a:t>
            </a:r>
            <a:r>
              <a:rPr lang="en-US" sz="2400" b="1" dirty="0">
                <a:latin typeface="Arimo"/>
              </a:rPr>
              <a:t> </a:t>
            </a:r>
            <a:r>
              <a:rPr lang="en-US" sz="2400" b="1" dirty="0" err="1">
                <a:latin typeface="Arimo"/>
              </a:rPr>
              <a:t>năng</a:t>
            </a:r>
            <a:r>
              <a:rPr lang="en-US" sz="2400" b="1" dirty="0">
                <a:latin typeface="Arimo"/>
              </a:rPr>
              <a:t> </a:t>
            </a:r>
            <a:r>
              <a:rPr lang="en-US" sz="2400" b="1" dirty="0" err="1">
                <a:latin typeface="Arimo"/>
              </a:rPr>
              <a:t>của</a:t>
            </a:r>
            <a:r>
              <a:rPr lang="en-US" sz="2400" b="1" dirty="0">
                <a:latin typeface="Arimo"/>
              </a:rPr>
              <a:t> </a:t>
            </a:r>
            <a:r>
              <a:rPr lang="en-US" sz="2400" b="1" dirty="0" err="1">
                <a:latin typeface="Arimo"/>
              </a:rPr>
              <a:t>một</a:t>
            </a:r>
            <a:r>
              <a:rPr lang="en-US" sz="2400" b="1" dirty="0">
                <a:latin typeface="Arimo"/>
              </a:rPr>
              <a:t> </a:t>
            </a:r>
            <a:r>
              <a:rPr lang="en-US" sz="2400" b="1" dirty="0" err="1">
                <a:latin typeface="Arimo"/>
              </a:rPr>
              <a:t>vật</a:t>
            </a:r>
            <a:endParaRPr lang="en-US" sz="2400" b="1" dirty="0">
              <a:latin typeface="Arimo"/>
            </a:endParaRPr>
          </a:p>
        </p:txBody>
      </p:sp>
      <p:sp>
        <p:nvSpPr>
          <p:cNvPr id="63" name="TextBox 8" descr="n26 fb Tran Phu">
            <a:extLst>
              <a:ext uri="{FF2B5EF4-FFF2-40B4-BE49-F238E27FC236}">
                <a16:creationId xmlns:a16="http://schemas.microsoft.com/office/drawing/2014/main" id="{68A3004A-DE35-42FE-89C4-2074D37EA5EB}"/>
              </a:ext>
            </a:extLst>
          </p:cNvPr>
          <p:cNvSpPr txBox="1"/>
          <p:nvPr/>
        </p:nvSpPr>
        <p:spPr>
          <a:xfrm>
            <a:off x="399597" y="2818177"/>
            <a:ext cx="3833219" cy="283219"/>
          </a:xfrm>
          <a:prstGeom prst="rect">
            <a:avLst/>
          </a:prstGeom>
        </p:spPr>
        <p:txBody>
          <a:bodyPr wrap="square" lIns="0" tIns="0" rIns="0" bIns="0" rtlCol="0" anchor="t">
            <a:spAutoFit/>
          </a:bodyPr>
          <a:lstStyle/>
          <a:p>
            <a:pPr defTabSz="609630">
              <a:lnSpc>
                <a:spcPts val="2054"/>
              </a:lnSpc>
            </a:pPr>
            <a:r>
              <a:rPr lang="vi-VN" sz="2400" b="1" dirty="0">
                <a:latin typeface="Arimo"/>
              </a:rPr>
              <a:t>2. </a:t>
            </a:r>
            <a:r>
              <a:rPr lang="en-US" sz="2400" b="1" dirty="0" err="1">
                <a:latin typeface="Arimo"/>
              </a:rPr>
              <a:t>Thí</a:t>
            </a:r>
            <a:r>
              <a:rPr lang="en-US" sz="2400" b="1" dirty="0">
                <a:latin typeface="Arimo"/>
              </a:rPr>
              <a:t> </a:t>
            </a:r>
            <a:r>
              <a:rPr lang="en-US" sz="2400" b="1" dirty="0" err="1">
                <a:latin typeface="Arimo"/>
              </a:rPr>
              <a:t>nghiệm</a:t>
            </a:r>
            <a:endParaRPr lang="en-US" sz="2400" b="1" dirty="0">
              <a:latin typeface="Arimo"/>
            </a:endParaRPr>
          </a:p>
        </p:txBody>
      </p:sp>
      <p:sp>
        <p:nvSpPr>
          <p:cNvPr id="64" name="TextBox 8" descr="n26 fb Tran Phu">
            <a:extLst>
              <a:ext uri="{FF2B5EF4-FFF2-40B4-BE49-F238E27FC236}">
                <a16:creationId xmlns:a16="http://schemas.microsoft.com/office/drawing/2014/main" id="{737C073B-0A6C-41A1-9E32-C088808F9DE6}"/>
              </a:ext>
            </a:extLst>
          </p:cNvPr>
          <p:cNvSpPr txBox="1"/>
          <p:nvPr/>
        </p:nvSpPr>
        <p:spPr>
          <a:xfrm>
            <a:off x="480034" y="4472481"/>
            <a:ext cx="2395862" cy="738664"/>
          </a:xfrm>
          <a:prstGeom prst="rect">
            <a:avLst/>
          </a:prstGeom>
        </p:spPr>
        <p:txBody>
          <a:bodyPr wrap="square" lIns="0" tIns="0" rIns="0" bIns="0" rtlCol="0" anchor="t">
            <a:spAutoFit/>
          </a:bodyPr>
          <a:lstStyle/>
          <a:p>
            <a:pPr defTabSz="609630"/>
            <a:r>
              <a:rPr lang="vi-VN" sz="2400" b="1" dirty="0">
                <a:latin typeface="Arimo"/>
              </a:rPr>
              <a:t>1. </a:t>
            </a:r>
            <a:r>
              <a:rPr lang="en-US" sz="2400" b="1" dirty="0" err="1">
                <a:latin typeface="Arimo"/>
              </a:rPr>
              <a:t>Cách</a:t>
            </a:r>
            <a:r>
              <a:rPr lang="en-US" sz="2400" b="1" dirty="0">
                <a:latin typeface="Arimo"/>
              </a:rPr>
              <a:t> </a:t>
            </a:r>
            <a:r>
              <a:rPr lang="en-US" sz="2400" b="1" dirty="0" err="1">
                <a:latin typeface="Arimo"/>
              </a:rPr>
              <a:t>làm</a:t>
            </a:r>
            <a:r>
              <a:rPr lang="en-US" sz="2400" b="1" dirty="0">
                <a:latin typeface="Arimo"/>
              </a:rPr>
              <a:t> </a:t>
            </a:r>
            <a:r>
              <a:rPr lang="en-US" sz="2400" b="1" dirty="0" err="1">
                <a:latin typeface="Arimo"/>
              </a:rPr>
              <a:t>thay</a:t>
            </a:r>
            <a:r>
              <a:rPr lang="en-US" sz="2400" b="1" dirty="0">
                <a:latin typeface="Arimo"/>
              </a:rPr>
              <a:t> </a:t>
            </a:r>
            <a:r>
              <a:rPr lang="en-US" sz="2400" b="1" dirty="0" err="1">
                <a:latin typeface="Arimo"/>
              </a:rPr>
              <a:t>đổi</a:t>
            </a:r>
            <a:r>
              <a:rPr lang="en-US" sz="2400" b="1" dirty="0">
                <a:latin typeface="Arimo"/>
              </a:rPr>
              <a:t> </a:t>
            </a:r>
            <a:r>
              <a:rPr lang="en-US" sz="2400" b="1" dirty="0" err="1">
                <a:latin typeface="Arimo"/>
              </a:rPr>
              <a:t>nội</a:t>
            </a:r>
            <a:r>
              <a:rPr lang="en-US" sz="2400" b="1" dirty="0">
                <a:latin typeface="Arimo"/>
              </a:rPr>
              <a:t> </a:t>
            </a:r>
            <a:r>
              <a:rPr lang="en-US" sz="2400" b="1" dirty="0" err="1">
                <a:latin typeface="Arimo"/>
              </a:rPr>
              <a:t>năng</a:t>
            </a:r>
            <a:endParaRPr lang="en-US" sz="2400" b="1" dirty="0">
              <a:latin typeface="Arimo"/>
            </a:endParaRPr>
          </a:p>
        </p:txBody>
      </p:sp>
      <p:sp>
        <p:nvSpPr>
          <p:cNvPr id="65" name="TextBox 8" descr="n26 fb Tran Phu">
            <a:extLst>
              <a:ext uri="{FF2B5EF4-FFF2-40B4-BE49-F238E27FC236}">
                <a16:creationId xmlns:a16="http://schemas.microsoft.com/office/drawing/2014/main" id="{F446D22F-411F-4B08-8AA2-CEBE8F12C740}"/>
              </a:ext>
            </a:extLst>
          </p:cNvPr>
          <p:cNvSpPr txBox="1"/>
          <p:nvPr/>
        </p:nvSpPr>
        <p:spPr>
          <a:xfrm>
            <a:off x="480130" y="5336494"/>
            <a:ext cx="2395862" cy="738664"/>
          </a:xfrm>
          <a:prstGeom prst="rect">
            <a:avLst/>
          </a:prstGeom>
        </p:spPr>
        <p:txBody>
          <a:bodyPr wrap="square" lIns="0" tIns="0" rIns="0" bIns="0" rtlCol="0" anchor="t">
            <a:spAutoFit/>
          </a:bodyPr>
          <a:lstStyle/>
          <a:p>
            <a:pPr defTabSz="609630"/>
            <a:r>
              <a:rPr lang="vi-VN" sz="2400" b="1" dirty="0">
                <a:latin typeface="Arimo"/>
              </a:rPr>
              <a:t>2. </a:t>
            </a:r>
            <a:r>
              <a:rPr lang="en-US" sz="2400" b="1" dirty="0" err="1">
                <a:latin typeface="Arimo"/>
              </a:rPr>
              <a:t>Định</a:t>
            </a:r>
            <a:r>
              <a:rPr lang="en-US" sz="2400" b="1" dirty="0">
                <a:latin typeface="Arimo"/>
              </a:rPr>
              <a:t> </a:t>
            </a:r>
            <a:r>
              <a:rPr lang="en-US" sz="2400" b="1" dirty="0" err="1">
                <a:latin typeface="Arimo"/>
              </a:rPr>
              <a:t>luật</a:t>
            </a:r>
            <a:r>
              <a:rPr lang="en-US" sz="2400" b="1" dirty="0">
                <a:latin typeface="Arimo"/>
              </a:rPr>
              <a:t> I </a:t>
            </a:r>
            <a:r>
              <a:rPr lang="en-US" sz="2400" b="1" dirty="0" err="1">
                <a:latin typeface="Arimo"/>
              </a:rPr>
              <a:t>Nhiệt</a:t>
            </a:r>
            <a:r>
              <a:rPr lang="en-US" sz="2400" b="1" dirty="0">
                <a:latin typeface="Arimo"/>
              </a:rPr>
              <a:t> </a:t>
            </a:r>
            <a:r>
              <a:rPr lang="en-US" sz="2400" b="1" dirty="0" err="1">
                <a:latin typeface="Arimo"/>
              </a:rPr>
              <a:t>động</a:t>
            </a:r>
            <a:r>
              <a:rPr lang="en-US" sz="2400" b="1" dirty="0">
                <a:latin typeface="Arimo"/>
              </a:rPr>
              <a:t> </a:t>
            </a:r>
            <a:r>
              <a:rPr lang="en-US" sz="2400" b="1" dirty="0" err="1">
                <a:latin typeface="Arimo"/>
              </a:rPr>
              <a:t>lực</a:t>
            </a:r>
            <a:r>
              <a:rPr lang="en-US" sz="2400" b="1" dirty="0">
                <a:latin typeface="Arimo"/>
              </a:rPr>
              <a:t> </a:t>
            </a:r>
            <a:r>
              <a:rPr lang="en-US" sz="2400" b="1" dirty="0" err="1">
                <a:latin typeface="Arimo"/>
              </a:rPr>
              <a:t>học</a:t>
            </a:r>
            <a:endParaRPr lang="en-US" sz="2400" b="1" dirty="0">
              <a:latin typeface="Arimo"/>
            </a:endParaRPr>
          </a:p>
        </p:txBody>
      </p:sp>
      <p:sp>
        <p:nvSpPr>
          <p:cNvPr id="66" name="TextBox 65" descr="n26 fb Tran Phu">
            <a:extLst>
              <a:ext uri="{FF2B5EF4-FFF2-40B4-BE49-F238E27FC236}">
                <a16:creationId xmlns:a16="http://schemas.microsoft.com/office/drawing/2014/main" id="{C89559A1-ABA0-44DB-9BA4-C928029A4B43}"/>
              </a:ext>
            </a:extLst>
          </p:cNvPr>
          <p:cNvSpPr txBox="1"/>
          <p:nvPr/>
        </p:nvSpPr>
        <p:spPr>
          <a:xfrm>
            <a:off x="23774" y="224170"/>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endParaRPr>
          </a:p>
        </p:txBody>
      </p:sp>
      <p:sp>
        <p:nvSpPr>
          <p:cNvPr id="67" name="TextBox 66" descr="n26 fb Tran Phu">
            <a:extLst>
              <a:ext uri="{FF2B5EF4-FFF2-40B4-BE49-F238E27FC236}">
                <a16:creationId xmlns:a16="http://schemas.microsoft.com/office/drawing/2014/main" id="{6D8816B4-60B6-4DB1-B295-A39108703A9E}"/>
              </a:ext>
            </a:extLst>
          </p:cNvPr>
          <p:cNvSpPr txBox="1"/>
          <p:nvPr/>
        </p:nvSpPr>
        <p:spPr>
          <a:xfrm>
            <a:off x="2240136" y="-25117"/>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ĐỊNH LUẬT 1 NHIỆT ĐỘNG LỰC HỌC</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14:bounceEnd="66667">
                                          <p:cBhvr additive="base">
                                            <p:cTn id="7" dur="3000" fill="hold"/>
                                            <p:tgtEl>
                                              <p:spTgt spid="66"/>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66667">
                                          <p:cBhvr additive="base">
                                            <p:cTn id="11" dur="3000" fill="hold"/>
                                            <p:tgtEl>
                                              <p:spTgt spid="67"/>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3000" fill="hold"/>
                                            <p:tgtEl>
                                              <p:spTgt spid="66"/>
                                            </p:tgtEl>
                                            <p:attrNameLst>
                                              <p:attrName>ppt_x</p:attrName>
                                            </p:attrNameLst>
                                          </p:cBhvr>
                                          <p:tavLst>
                                            <p:tav tm="0">
                                              <p:val>
                                                <p:strVal val="0-#ppt_w/2"/>
                                              </p:val>
                                            </p:tav>
                                            <p:tav tm="100000">
                                              <p:val>
                                                <p:strVal val="#ppt_x"/>
                                              </p:val>
                                            </p:tav>
                                          </p:tavLst>
                                        </p:anim>
                                        <p:anim calcmode="lin" valueType="num">
                                          <p:cBhvr additive="base">
                                            <p:cTn id="8" dur="300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3000" fill="hold"/>
                                            <p:tgtEl>
                                              <p:spTgt spid="67"/>
                                            </p:tgtEl>
                                            <p:attrNameLst>
                                              <p:attrName>ppt_x</p:attrName>
                                            </p:attrNameLst>
                                          </p:cBhvr>
                                          <p:tavLst>
                                            <p:tav tm="0">
                                              <p:val>
                                                <p:strVal val="0-#ppt_w/2"/>
                                              </p:val>
                                            </p:tav>
                                            <p:tav tm="100000">
                                              <p:val>
                                                <p:strVal val="#ppt_x"/>
                                              </p:val>
                                            </p:tav>
                                          </p:tavLst>
                                        </p:anim>
                                        <p:anim calcmode="lin" valueType="num">
                                          <p:cBhvr additive="base">
                                            <p:cTn id="12" dur="30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E4FCFF">
                <a:alpha val="100000"/>
              </a:srgbClr>
            </a:gs>
            <a:gs pos="100000">
              <a:srgbClr val="EED5EF">
                <a:alpha val="100000"/>
              </a:srgbClr>
            </a:gs>
          </a:gsLst>
          <a:lin ang="5400000"/>
        </a:gradFill>
        <a:effectLst/>
      </p:bgPr>
    </p:bg>
    <p:spTree>
      <p:nvGrpSpPr>
        <p:cNvPr id="1" name=""/>
        <p:cNvGrpSpPr/>
        <p:nvPr/>
      </p:nvGrpSpPr>
      <p:grpSpPr>
        <a:xfrm>
          <a:off x="0" y="0"/>
          <a:ext cx="0" cy="0"/>
          <a:chOff x="0" y="0"/>
          <a:chExt cx="0" cy="0"/>
        </a:xfrm>
      </p:grpSpPr>
      <p:sp>
        <p:nvSpPr>
          <p:cNvPr id="11" name="Freeform 11" descr="n26 fb Tran Phu"/>
          <p:cNvSpPr/>
          <p:nvPr/>
        </p:nvSpPr>
        <p:spPr>
          <a:xfrm>
            <a:off x="11169570" y="5913772"/>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descr="n26 fb Tran Phu"/>
          <p:cNvSpPr/>
          <p:nvPr/>
        </p:nvSpPr>
        <p:spPr>
          <a:xfrm>
            <a:off x="3630424" y="6317467"/>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descr="n26 fb Tran Phu"/>
          <p:cNvSpPr/>
          <p:nvPr/>
        </p:nvSpPr>
        <p:spPr>
          <a:xfrm rot="-1487670" flipH="1">
            <a:off x="6339050" y="1021084"/>
            <a:ext cx="992210" cy="570502"/>
          </a:xfrm>
          <a:custGeom>
            <a:avLst/>
            <a:gdLst/>
            <a:ahLst/>
            <a:cxnLst/>
            <a:rect l="l" t="t" r="r" b="b"/>
            <a:pathLst>
              <a:path w="1756119" h="1075623">
                <a:moveTo>
                  <a:pt x="1756119" y="0"/>
                </a:moveTo>
                <a:lnTo>
                  <a:pt x="0" y="0"/>
                </a:lnTo>
                <a:lnTo>
                  <a:pt x="0" y="1075622"/>
                </a:lnTo>
                <a:lnTo>
                  <a:pt x="1756119" y="1075622"/>
                </a:lnTo>
                <a:lnTo>
                  <a:pt x="175611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3" name="Group 3" descr="n26 fb Tran Phu"/>
          <p:cNvGrpSpPr/>
          <p:nvPr/>
        </p:nvGrpSpPr>
        <p:grpSpPr>
          <a:xfrm>
            <a:off x="4345046" y="1762246"/>
            <a:ext cx="6856907" cy="2125118"/>
            <a:chOff x="0" y="0"/>
            <a:chExt cx="2191546" cy="1004812"/>
          </a:xfrm>
        </p:grpSpPr>
        <p:sp>
          <p:nvSpPr>
            <p:cNvPr id="4" name="Freeform 4"/>
            <p:cNvSpPr/>
            <p:nvPr/>
          </p:nvSpPr>
          <p:spPr>
            <a:xfrm>
              <a:off x="0" y="0"/>
              <a:ext cx="2191546" cy="1004812"/>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76200" cap="rnd">
              <a:solidFill>
                <a:srgbClr val="059BB0"/>
              </a:solidFill>
              <a:prstDash val="sysDot"/>
              <a:round/>
            </a:ln>
          </p:spPr>
          <p:txBody>
            <a:bodyPr/>
            <a:lstStyle/>
            <a:p>
              <a:endParaRPr lang="en-US"/>
            </a:p>
          </p:txBody>
        </p:sp>
        <p:sp>
          <p:nvSpPr>
            <p:cNvPr id="5" name="TextBox 5"/>
            <p:cNvSpPr txBox="1"/>
            <p:nvPr/>
          </p:nvSpPr>
          <p:spPr>
            <a:xfrm>
              <a:off x="0" y="-38100"/>
              <a:ext cx="2191546" cy="104291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0" name="Freeform 20" descr="n26 fb Tran Phu"/>
          <p:cNvSpPr/>
          <p:nvPr/>
        </p:nvSpPr>
        <p:spPr>
          <a:xfrm>
            <a:off x="5578870" y="1693931"/>
            <a:ext cx="644535" cy="254033"/>
          </a:xfrm>
          <a:custGeom>
            <a:avLst/>
            <a:gdLst/>
            <a:ahLst/>
            <a:cxnLst/>
            <a:rect l="l" t="t" r="r" b="b"/>
            <a:pathLst>
              <a:path w="533660" h="544551">
                <a:moveTo>
                  <a:pt x="0" y="0"/>
                </a:moveTo>
                <a:lnTo>
                  <a:pt x="533661" y="0"/>
                </a:lnTo>
                <a:lnTo>
                  <a:pt x="533661"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1" name="Picture 12" descr="n26 fb Tran Phu">
            <a:extLst>
              <a:ext uri="{FF2B5EF4-FFF2-40B4-BE49-F238E27FC236}">
                <a16:creationId xmlns:a16="http://schemas.microsoft.com/office/drawing/2014/main" id="{93A935FA-A952-B6DE-4EE7-4FA7B1F5E0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7994" y="1842901"/>
            <a:ext cx="1439786" cy="92136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6" descr="n26 fb Tran Phu">
            <a:extLst>
              <a:ext uri="{FF2B5EF4-FFF2-40B4-BE49-F238E27FC236}">
                <a16:creationId xmlns:a16="http://schemas.microsoft.com/office/drawing/2014/main" id="{EF2F348E-6040-4081-1BA4-BAAAF607A57D}"/>
              </a:ext>
            </a:extLst>
          </p:cNvPr>
          <p:cNvSpPr txBox="1"/>
          <p:nvPr/>
        </p:nvSpPr>
        <p:spPr>
          <a:xfrm>
            <a:off x="5434684" y="2136231"/>
            <a:ext cx="5082555" cy="523220"/>
          </a:xfrm>
          <a:prstGeom prst="rect">
            <a:avLst/>
          </a:prstGeom>
          <a:noFill/>
        </p:spPr>
        <p:txBody>
          <a:bodyPr wrap="square" rtlCol="0">
            <a:spAutoFit/>
          </a:bodyPr>
          <a:lstStyle/>
          <a:p>
            <a:pPr algn="ctr"/>
            <a:r>
              <a:rPr lang="en-US" sz="2800" b="1" dirty="0">
                <a:solidFill>
                  <a:srgbClr val="059BB0"/>
                </a:solidFill>
                <a:latin typeface="Cambria" panose="02040503050406030204" pitchFamily="18" charset="0"/>
              </a:rPr>
              <a:t>PHIẾU HỌC TẬP 1</a:t>
            </a:r>
          </a:p>
        </p:txBody>
      </p:sp>
      <p:sp>
        <p:nvSpPr>
          <p:cNvPr id="33" name="Rectangle 10" descr="n26 fb Tran Phu">
            <a:extLst>
              <a:ext uri="{FF2B5EF4-FFF2-40B4-BE49-F238E27FC236}">
                <a16:creationId xmlns:a16="http://schemas.microsoft.com/office/drawing/2014/main" id="{B8FA708F-1A73-224C-6F54-5D90B02B0400}"/>
              </a:ext>
            </a:extLst>
          </p:cNvPr>
          <p:cNvSpPr/>
          <p:nvPr/>
        </p:nvSpPr>
        <p:spPr>
          <a:xfrm>
            <a:off x="4745157" y="2782126"/>
            <a:ext cx="6056683" cy="954107"/>
          </a:xfrm>
          <a:prstGeom prst="rect">
            <a:avLst/>
          </a:prstGeom>
        </p:spPr>
        <p:txBody>
          <a:bodyPr wrap="square">
            <a:spAutoFit/>
          </a:bodyPr>
          <a:lstStyle/>
          <a:p>
            <a:pPr algn="just"/>
            <a:r>
              <a:rPr lang="en-US" sz="2800" b="1" dirty="0" err="1">
                <a:solidFill>
                  <a:srgbClr val="059BB0"/>
                </a:solidFill>
                <a:latin typeface="Cambria" panose="02040503050406030204" pitchFamily="18" charset="0"/>
                <a:ea typeface="Cambria" panose="02040503050406030204" pitchFamily="18" charset="0"/>
              </a:rPr>
              <a:t>Câu</a:t>
            </a:r>
            <a:r>
              <a:rPr lang="en-US" sz="2800" b="1" dirty="0">
                <a:solidFill>
                  <a:srgbClr val="059BB0"/>
                </a:solidFill>
                <a:latin typeface="Cambria" panose="02040503050406030204" pitchFamily="18" charset="0"/>
                <a:ea typeface="Cambria" panose="02040503050406030204" pitchFamily="18" charset="0"/>
              </a:rPr>
              <a:t> 2: </a:t>
            </a:r>
            <a:r>
              <a:rPr lang="en-US" sz="2800" dirty="0" err="1">
                <a:solidFill>
                  <a:srgbClr val="059BB0"/>
                </a:solidFill>
                <a:latin typeface="Cambria" panose="02040503050406030204" pitchFamily="18" charset="0"/>
                <a:ea typeface="Cambria" panose="02040503050406030204" pitchFamily="18" charset="0"/>
              </a:rPr>
              <a:t>Tại</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sao</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nội</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năng</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của</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vật</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lại</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phụ</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thuộc</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vào</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nhiệt</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độ</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và</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thể</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tích</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của</a:t>
            </a:r>
            <a:r>
              <a:rPr lang="en-US" sz="2800" dirty="0">
                <a:solidFill>
                  <a:srgbClr val="059BB0"/>
                </a:solidFill>
                <a:latin typeface="Cambria" panose="02040503050406030204" pitchFamily="18" charset="0"/>
                <a:ea typeface="Cambria" panose="02040503050406030204" pitchFamily="18" charset="0"/>
              </a:rPr>
              <a:t> </a:t>
            </a:r>
            <a:r>
              <a:rPr lang="en-US" sz="2800" dirty="0" err="1">
                <a:solidFill>
                  <a:srgbClr val="059BB0"/>
                </a:solidFill>
                <a:latin typeface="Cambria" panose="02040503050406030204" pitchFamily="18" charset="0"/>
                <a:ea typeface="Cambria" panose="02040503050406030204" pitchFamily="18" charset="0"/>
              </a:rPr>
              <a:t>vật</a:t>
            </a:r>
            <a:r>
              <a:rPr lang="en-US" sz="2800" dirty="0">
                <a:solidFill>
                  <a:srgbClr val="059BB0"/>
                </a:solidFill>
                <a:latin typeface="Cambria" panose="02040503050406030204" pitchFamily="18" charset="0"/>
                <a:ea typeface="Cambria" panose="02040503050406030204" pitchFamily="18" charset="0"/>
              </a:rPr>
              <a:t>?</a:t>
            </a:r>
          </a:p>
        </p:txBody>
      </p:sp>
      <p:pic>
        <p:nvPicPr>
          <p:cNvPr id="2052" name="Picture 4" descr="n26 fb Tran Phu">
            <a:extLst>
              <a:ext uri="{FF2B5EF4-FFF2-40B4-BE49-F238E27FC236}">
                <a16:creationId xmlns:a16="http://schemas.microsoft.com/office/drawing/2014/main" id="{B527C8D3-B0DC-0BE5-3D7C-DC00F2F166E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06775" y="5637394"/>
            <a:ext cx="2059275" cy="11583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26 fb Tran Phu">
            <a:extLst>
              <a:ext uri="{FF2B5EF4-FFF2-40B4-BE49-F238E27FC236}">
                <a16:creationId xmlns:a16="http://schemas.microsoft.com/office/drawing/2014/main" id="{6AEDC13D-3BD6-BD7D-4C3B-71EA0898C3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0018" y="3940695"/>
            <a:ext cx="5399074" cy="2400203"/>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13" descr="n26 fb Tran Phu">
            <a:extLst>
              <a:ext uri="{FF2B5EF4-FFF2-40B4-BE49-F238E27FC236}">
                <a16:creationId xmlns:a16="http://schemas.microsoft.com/office/drawing/2014/main" id="{FC349AE2-52A9-4266-B9C4-EB6BCA86B3F7}"/>
              </a:ext>
            </a:extLst>
          </p:cNvPr>
          <p:cNvSpPr/>
          <p:nvPr/>
        </p:nvSpPr>
        <p:spPr>
          <a:xfrm flipH="1">
            <a:off x="1598943" y="5850151"/>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47" name="Freeform 14" descr="n26 fb Tran Phu">
            <a:extLst>
              <a:ext uri="{FF2B5EF4-FFF2-40B4-BE49-F238E27FC236}">
                <a16:creationId xmlns:a16="http://schemas.microsoft.com/office/drawing/2014/main" id="{8DA15A00-A824-4B64-A510-8EC62737FF5B}"/>
              </a:ext>
            </a:extLst>
          </p:cNvPr>
          <p:cNvSpPr/>
          <p:nvPr/>
        </p:nvSpPr>
        <p:spPr>
          <a:xfrm>
            <a:off x="200849" y="4855872"/>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8" name="Freeform 17" descr="n26 fb Tran Phu">
            <a:extLst>
              <a:ext uri="{FF2B5EF4-FFF2-40B4-BE49-F238E27FC236}">
                <a16:creationId xmlns:a16="http://schemas.microsoft.com/office/drawing/2014/main" id="{7B70AF7D-52CF-4087-A592-BD02F61EDA71}"/>
              </a:ext>
            </a:extLst>
          </p:cNvPr>
          <p:cNvSpPr/>
          <p:nvPr/>
        </p:nvSpPr>
        <p:spPr>
          <a:xfrm>
            <a:off x="2056362" y="6548311"/>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9" name="Rectangle 48">
            <a:extLst>
              <a:ext uri="{FF2B5EF4-FFF2-40B4-BE49-F238E27FC236}">
                <a16:creationId xmlns:a16="http://schemas.microsoft.com/office/drawing/2014/main" id="{1C5975EA-2FF6-4C74-AA09-2D9E83027BBC}"/>
              </a:ext>
            </a:extLst>
          </p:cNvPr>
          <p:cNvSpPr/>
          <p:nvPr/>
        </p:nvSpPr>
        <p:spPr>
          <a:xfrm>
            <a:off x="-74329" y="-28674"/>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78402895-A3EB-472A-8489-FE5FEBB8E0D7}"/>
              </a:ext>
            </a:extLst>
          </p:cNvPr>
          <p:cNvSpPr/>
          <p:nvPr/>
        </p:nvSpPr>
        <p:spPr>
          <a:xfrm>
            <a:off x="-1203534" y="-48312"/>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1" name="TextBox 8" descr="n26 fb Tran Phu">
            <a:extLst>
              <a:ext uri="{FF2B5EF4-FFF2-40B4-BE49-F238E27FC236}">
                <a16:creationId xmlns:a16="http://schemas.microsoft.com/office/drawing/2014/main" id="{ADF0D780-F10E-42F3-A897-7C214BE1BE3E}"/>
              </a:ext>
            </a:extLst>
          </p:cNvPr>
          <p:cNvSpPr txBox="1"/>
          <p:nvPr/>
        </p:nvSpPr>
        <p:spPr>
          <a:xfrm>
            <a:off x="155366" y="1766213"/>
            <a:ext cx="3833219" cy="296748"/>
          </a:xfrm>
          <a:prstGeom prst="rect">
            <a:avLst/>
          </a:prstGeom>
        </p:spPr>
        <p:txBody>
          <a:bodyPr wrap="square" lIns="0" tIns="0" rIns="0" bIns="0" rtlCol="0" anchor="t">
            <a:spAutoFit/>
          </a:bodyPr>
          <a:lstStyle/>
          <a:p>
            <a:pPr defTabSz="609630">
              <a:lnSpc>
                <a:spcPts val="2054"/>
              </a:lnSpc>
            </a:pPr>
            <a:r>
              <a:rPr lang="vi-VN" sz="2800" b="1" dirty="0">
                <a:latin typeface="Arimo"/>
              </a:rPr>
              <a:t>I. </a:t>
            </a:r>
            <a:r>
              <a:rPr lang="en-US" sz="2800" b="1" dirty="0">
                <a:latin typeface="Arimo"/>
              </a:rPr>
              <a:t>KHÁI NIỆM NỘI NĂNG</a:t>
            </a:r>
          </a:p>
        </p:txBody>
      </p:sp>
      <p:sp>
        <p:nvSpPr>
          <p:cNvPr id="52" name="TextBox 14" descr="n26 fb Tran Phu">
            <a:extLst>
              <a:ext uri="{FF2B5EF4-FFF2-40B4-BE49-F238E27FC236}">
                <a16:creationId xmlns:a16="http://schemas.microsoft.com/office/drawing/2014/main" id="{E52D5DF3-5F71-4D2E-8004-D6EB8385E538}"/>
              </a:ext>
            </a:extLst>
          </p:cNvPr>
          <p:cNvSpPr txBox="1"/>
          <p:nvPr/>
        </p:nvSpPr>
        <p:spPr>
          <a:xfrm>
            <a:off x="200434" y="3413617"/>
            <a:ext cx="3833219" cy="861774"/>
          </a:xfrm>
          <a:prstGeom prst="rect">
            <a:avLst/>
          </a:prstGeom>
        </p:spPr>
        <p:txBody>
          <a:bodyPr wrap="square" lIns="0" tIns="0" rIns="0" bIns="0" rtlCol="0" anchor="t">
            <a:spAutoFit/>
          </a:bodyPr>
          <a:lstStyle/>
          <a:p>
            <a:pPr defTabSz="609630"/>
            <a:r>
              <a:rPr lang="vi-VN" sz="2800" b="1" dirty="0">
                <a:latin typeface="Arimo"/>
              </a:rPr>
              <a:t>II. </a:t>
            </a:r>
            <a:r>
              <a:rPr lang="en-US" sz="2800" b="1" dirty="0">
                <a:latin typeface="Arimo"/>
              </a:rPr>
              <a:t>ĐỊNH LUẬT I NHIỆT ĐỘNG LỰC HỌC</a:t>
            </a:r>
          </a:p>
        </p:txBody>
      </p:sp>
      <p:sp>
        <p:nvSpPr>
          <p:cNvPr id="53" name="TextBox 26" descr="n26 fb Tran Phu">
            <a:extLst>
              <a:ext uri="{FF2B5EF4-FFF2-40B4-BE49-F238E27FC236}">
                <a16:creationId xmlns:a16="http://schemas.microsoft.com/office/drawing/2014/main" id="{4784D4F0-8A33-41A8-9485-8F15E2C93556}"/>
              </a:ext>
            </a:extLst>
          </p:cNvPr>
          <p:cNvSpPr txBox="1"/>
          <p:nvPr/>
        </p:nvSpPr>
        <p:spPr>
          <a:xfrm>
            <a:off x="223468" y="6292067"/>
            <a:ext cx="3353818" cy="296748"/>
          </a:xfrm>
          <a:prstGeom prst="rect">
            <a:avLst/>
          </a:prstGeom>
        </p:spPr>
        <p:txBody>
          <a:bodyPr wrap="square" lIns="0" tIns="0" rIns="0" bIns="0" rtlCol="0" anchor="t">
            <a:spAutoFit/>
          </a:bodyPr>
          <a:lstStyle/>
          <a:p>
            <a:pPr defTabSz="609630">
              <a:lnSpc>
                <a:spcPts val="2054"/>
              </a:lnSpc>
            </a:pPr>
            <a:r>
              <a:rPr lang="vi-VN" sz="2800" b="1" dirty="0">
                <a:latin typeface="Arimo"/>
              </a:rPr>
              <a:t>III. </a:t>
            </a:r>
            <a:r>
              <a:rPr lang="en-US" sz="2800" b="1" dirty="0">
                <a:latin typeface="Arimo"/>
              </a:rPr>
              <a:t>LUYỆN TẬP</a:t>
            </a:r>
          </a:p>
        </p:txBody>
      </p:sp>
      <p:sp>
        <p:nvSpPr>
          <p:cNvPr id="54" name="TextBox 8" descr="n26 fb Tran Phu">
            <a:extLst>
              <a:ext uri="{FF2B5EF4-FFF2-40B4-BE49-F238E27FC236}">
                <a16:creationId xmlns:a16="http://schemas.microsoft.com/office/drawing/2014/main" id="{701B74EA-8508-4B45-AEDE-335FAB98A76E}"/>
              </a:ext>
            </a:extLst>
          </p:cNvPr>
          <p:cNvSpPr txBox="1"/>
          <p:nvPr/>
        </p:nvSpPr>
        <p:spPr>
          <a:xfrm>
            <a:off x="418525" y="2250458"/>
            <a:ext cx="3833219" cy="283219"/>
          </a:xfrm>
          <a:prstGeom prst="rect">
            <a:avLst/>
          </a:prstGeom>
        </p:spPr>
        <p:txBody>
          <a:bodyPr wrap="square" lIns="0" tIns="0" rIns="0" bIns="0" rtlCol="0" anchor="t">
            <a:spAutoFit/>
          </a:bodyPr>
          <a:lstStyle/>
          <a:p>
            <a:pPr defTabSz="609630">
              <a:lnSpc>
                <a:spcPts val="2054"/>
              </a:lnSpc>
            </a:pPr>
            <a:r>
              <a:rPr lang="vi-VN" sz="2400" b="1" dirty="0">
                <a:latin typeface="Arimo"/>
              </a:rPr>
              <a:t>1. </a:t>
            </a:r>
            <a:r>
              <a:rPr lang="en-US" sz="2400" b="1" dirty="0" err="1">
                <a:latin typeface="Arimo"/>
              </a:rPr>
              <a:t>Nội</a:t>
            </a:r>
            <a:r>
              <a:rPr lang="en-US" sz="2400" b="1" dirty="0">
                <a:latin typeface="Arimo"/>
              </a:rPr>
              <a:t> </a:t>
            </a:r>
            <a:r>
              <a:rPr lang="en-US" sz="2400" b="1" dirty="0" err="1">
                <a:latin typeface="Arimo"/>
              </a:rPr>
              <a:t>năng</a:t>
            </a:r>
            <a:r>
              <a:rPr lang="en-US" sz="2400" b="1" dirty="0">
                <a:latin typeface="Arimo"/>
              </a:rPr>
              <a:t> </a:t>
            </a:r>
            <a:r>
              <a:rPr lang="en-US" sz="2400" b="1" dirty="0" err="1">
                <a:latin typeface="Arimo"/>
              </a:rPr>
              <a:t>của</a:t>
            </a:r>
            <a:r>
              <a:rPr lang="en-US" sz="2400" b="1" dirty="0">
                <a:latin typeface="Arimo"/>
              </a:rPr>
              <a:t> </a:t>
            </a:r>
            <a:r>
              <a:rPr lang="en-US" sz="2400" b="1" dirty="0" err="1">
                <a:latin typeface="Arimo"/>
              </a:rPr>
              <a:t>một</a:t>
            </a:r>
            <a:r>
              <a:rPr lang="en-US" sz="2400" b="1" dirty="0">
                <a:latin typeface="Arimo"/>
              </a:rPr>
              <a:t> </a:t>
            </a:r>
            <a:r>
              <a:rPr lang="en-US" sz="2400" b="1" dirty="0" err="1">
                <a:latin typeface="Arimo"/>
              </a:rPr>
              <a:t>vật</a:t>
            </a:r>
            <a:endParaRPr lang="en-US" sz="2400" b="1" dirty="0">
              <a:latin typeface="Arimo"/>
            </a:endParaRPr>
          </a:p>
        </p:txBody>
      </p:sp>
      <p:sp>
        <p:nvSpPr>
          <p:cNvPr id="55" name="TextBox 8" descr="n26 fb Tran Phu">
            <a:extLst>
              <a:ext uri="{FF2B5EF4-FFF2-40B4-BE49-F238E27FC236}">
                <a16:creationId xmlns:a16="http://schemas.microsoft.com/office/drawing/2014/main" id="{7431A728-949E-42D4-8600-0346C2B5AB15}"/>
              </a:ext>
            </a:extLst>
          </p:cNvPr>
          <p:cNvSpPr txBox="1"/>
          <p:nvPr/>
        </p:nvSpPr>
        <p:spPr>
          <a:xfrm>
            <a:off x="399597" y="2818177"/>
            <a:ext cx="3833219" cy="283219"/>
          </a:xfrm>
          <a:prstGeom prst="rect">
            <a:avLst/>
          </a:prstGeom>
        </p:spPr>
        <p:txBody>
          <a:bodyPr wrap="square" lIns="0" tIns="0" rIns="0" bIns="0" rtlCol="0" anchor="t">
            <a:spAutoFit/>
          </a:bodyPr>
          <a:lstStyle/>
          <a:p>
            <a:pPr defTabSz="609630">
              <a:lnSpc>
                <a:spcPts val="2054"/>
              </a:lnSpc>
            </a:pPr>
            <a:r>
              <a:rPr lang="vi-VN" sz="2400" b="1" dirty="0">
                <a:latin typeface="Arimo"/>
              </a:rPr>
              <a:t>2. </a:t>
            </a:r>
            <a:r>
              <a:rPr lang="en-US" sz="2400" b="1" dirty="0" err="1">
                <a:latin typeface="Arimo"/>
              </a:rPr>
              <a:t>Thí</a:t>
            </a:r>
            <a:r>
              <a:rPr lang="en-US" sz="2400" b="1" dirty="0">
                <a:latin typeface="Arimo"/>
              </a:rPr>
              <a:t> </a:t>
            </a:r>
            <a:r>
              <a:rPr lang="en-US" sz="2400" b="1" dirty="0" err="1">
                <a:latin typeface="Arimo"/>
              </a:rPr>
              <a:t>nghiệm</a:t>
            </a:r>
            <a:endParaRPr lang="en-US" sz="2400" b="1" dirty="0">
              <a:latin typeface="Arimo"/>
            </a:endParaRPr>
          </a:p>
        </p:txBody>
      </p:sp>
      <p:sp>
        <p:nvSpPr>
          <p:cNvPr id="56" name="TextBox 8" descr="n26 fb Tran Phu">
            <a:extLst>
              <a:ext uri="{FF2B5EF4-FFF2-40B4-BE49-F238E27FC236}">
                <a16:creationId xmlns:a16="http://schemas.microsoft.com/office/drawing/2014/main" id="{6829FFCE-5C0C-48FE-8356-4A022F5F6398}"/>
              </a:ext>
            </a:extLst>
          </p:cNvPr>
          <p:cNvSpPr txBox="1"/>
          <p:nvPr/>
        </p:nvSpPr>
        <p:spPr>
          <a:xfrm>
            <a:off x="480034" y="4472481"/>
            <a:ext cx="2395862" cy="738664"/>
          </a:xfrm>
          <a:prstGeom prst="rect">
            <a:avLst/>
          </a:prstGeom>
        </p:spPr>
        <p:txBody>
          <a:bodyPr wrap="square" lIns="0" tIns="0" rIns="0" bIns="0" rtlCol="0" anchor="t">
            <a:spAutoFit/>
          </a:bodyPr>
          <a:lstStyle/>
          <a:p>
            <a:pPr defTabSz="609630"/>
            <a:r>
              <a:rPr lang="vi-VN" sz="2400" b="1" dirty="0">
                <a:latin typeface="Arimo"/>
              </a:rPr>
              <a:t>1. </a:t>
            </a:r>
            <a:r>
              <a:rPr lang="en-US" sz="2400" b="1" dirty="0" err="1">
                <a:latin typeface="Arimo"/>
              </a:rPr>
              <a:t>Cách</a:t>
            </a:r>
            <a:r>
              <a:rPr lang="en-US" sz="2400" b="1" dirty="0">
                <a:latin typeface="Arimo"/>
              </a:rPr>
              <a:t> </a:t>
            </a:r>
            <a:r>
              <a:rPr lang="en-US" sz="2400" b="1" dirty="0" err="1">
                <a:latin typeface="Arimo"/>
              </a:rPr>
              <a:t>làm</a:t>
            </a:r>
            <a:r>
              <a:rPr lang="en-US" sz="2400" b="1" dirty="0">
                <a:latin typeface="Arimo"/>
              </a:rPr>
              <a:t> </a:t>
            </a:r>
            <a:r>
              <a:rPr lang="en-US" sz="2400" b="1" dirty="0" err="1">
                <a:latin typeface="Arimo"/>
              </a:rPr>
              <a:t>thay</a:t>
            </a:r>
            <a:r>
              <a:rPr lang="en-US" sz="2400" b="1" dirty="0">
                <a:latin typeface="Arimo"/>
              </a:rPr>
              <a:t> </a:t>
            </a:r>
            <a:r>
              <a:rPr lang="en-US" sz="2400" b="1" dirty="0" err="1">
                <a:latin typeface="Arimo"/>
              </a:rPr>
              <a:t>đổi</a:t>
            </a:r>
            <a:r>
              <a:rPr lang="en-US" sz="2400" b="1" dirty="0">
                <a:latin typeface="Arimo"/>
              </a:rPr>
              <a:t> </a:t>
            </a:r>
            <a:r>
              <a:rPr lang="en-US" sz="2400" b="1" dirty="0" err="1">
                <a:latin typeface="Arimo"/>
              </a:rPr>
              <a:t>nội</a:t>
            </a:r>
            <a:r>
              <a:rPr lang="en-US" sz="2400" b="1" dirty="0">
                <a:latin typeface="Arimo"/>
              </a:rPr>
              <a:t> </a:t>
            </a:r>
            <a:r>
              <a:rPr lang="en-US" sz="2400" b="1" dirty="0" err="1">
                <a:latin typeface="Arimo"/>
              </a:rPr>
              <a:t>năng</a:t>
            </a:r>
            <a:endParaRPr lang="en-US" sz="2400" b="1" dirty="0">
              <a:latin typeface="Arimo"/>
            </a:endParaRPr>
          </a:p>
        </p:txBody>
      </p:sp>
      <p:sp>
        <p:nvSpPr>
          <p:cNvPr id="57" name="TextBox 8" descr="n26 fb Tran Phu">
            <a:extLst>
              <a:ext uri="{FF2B5EF4-FFF2-40B4-BE49-F238E27FC236}">
                <a16:creationId xmlns:a16="http://schemas.microsoft.com/office/drawing/2014/main" id="{8D8A0554-DDCF-4AA0-93B2-484BD5E9E4E1}"/>
              </a:ext>
            </a:extLst>
          </p:cNvPr>
          <p:cNvSpPr txBox="1"/>
          <p:nvPr/>
        </p:nvSpPr>
        <p:spPr>
          <a:xfrm>
            <a:off x="480130" y="5336494"/>
            <a:ext cx="2395862" cy="738664"/>
          </a:xfrm>
          <a:prstGeom prst="rect">
            <a:avLst/>
          </a:prstGeom>
        </p:spPr>
        <p:txBody>
          <a:bodyPr wrap="square" lIns="0" tIns="0" rIns="0" bIns="0" rtlCol="0" anchor="t">
            <a:spAutoFit/>
          </a:bodyPr>
          <a:lstStyle/>
          <a:p>
            <a:pPr defTabSz="609630"/>
            <a:r>
              <a:rPr lang="vi-VN" sz="2400" b="1" dirty="0">
                <a:latin typeface="Arimo"/>
              </a:rPr>
              <a:t>2. </a:t>
            </a:r>
            <a:r>
              <a:rPr lang="en-US" sz="2400" b="1" dirty="0" err="1">
                <a:latin typeface="Arimo"/>
              </a:rPr>
              <a:t>Định</a:t>
            </a:r>
            <a:r>
              <a:rPr lang="en-US" sz="2400" b="1" dirty="0">
                <a:latin typeface="Arimo"/>
              </a:rPr>
              <a:t> </a:t>
            </a:r>
            <a:r>
              <a:rPr lang="en-US" sz="2400" b="1" dirty="0" err="1">
                <a:latin typeface="Arimo"/>
              </a:rPr>
              <a:t>luật</a:t>
            </a:r>
            <a:r>
              <a:rPr lang="en-US" sz="2400" b="1" dirty="0">
                <a:latin typeface="Arimo"/>
              </a:rPr>
              <a:t> I </a:t>
            </a:r>
            <a:r>
              <a:rPr lang="en-US" sz="2400" b="1" dirty="0" err="1">
                <a:latin typeface="Arimo"/>
              </a:rPr>
              <a:t>Nhiệt</a:t>
            </a:r>
            <a:r>
              <a:rPr lang="en-US" sz="2400" b="1" dirty="0">
                <a:latin typeface="Arimo"/>
              </a:rPr>
              <a:t> </a:t>
            </a:r>
            <a:r>
              <a:rPr lang="en-US" sz="2400" b="1" dirty="0" err="1">
                <a:latin typeface="Arimo"/>
              </a:rPr>
              <a:t>động</a:t>
            </a:r>
            <a:r>
              <a:rPr lang="en-US" sz="2400" b="1" dirty="0">
                <a:latin typeface="Arimo"/>
              </a:rPr>
              <a:t> </a:t>
            </a:r>
            <a:r>
              <a:rPr lang="en-US" sz="2400" b="1" dirty="0" err="1">
                <a:latin typeface="Arimo"/>
              </a:rPr>
              <a:t>lực</a:t>
            </a:r>
            <a:r>
              <a:rPr lang="en-US" sz="2400" b="1" dirty="0">
                <a:latin typeface="Arimo"/>
              </a:rPr>
              <a:t> </a:t>
            </a:r>
            <a:r>
              <a:rPr lang="en-US" sz="2400" b="1" dirty="0" err="1">
                <a:latin typeface="Arimo"/>
              </a:rPr>
              <a:t>học</a:t>
            </a:r>
            <a:endParaRPr lang="en-US" sz="2400" b="1" dirty="0">
              <a:latin typeface="Arimo"/>
            </a:endParaRPr>
          </a:p>
        </p:txBody>
      </p:sp>
      <p:sp>
        <p:nvSpPr>
          <p:cNvPr id="58" name="TextBox 57" descr="n26 fb Tran Phu">
            <a:extLst>
              <a:ext uri="{FF2B5EF4-FFF2-40B4-BE49-F238E27FC236}">
                <a16:creationId xmlns:a16="http://schemas.microsoft.com/office/drawing/2014/main" id="{3C0F38E9-19AA-4D3D-89E9-58FA9FF10E74}"/>
              </a:ext>
            </a:extLst>
          </p:cNvPr>
          <p:cNvSpPr txBox="1"/>
          <p:nvPr/>
        </p:nvSpPr>
        <p:spPr>
          <a:xfrm>
            <a:off x="23774" y="224170"/>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endParaRPr>
          </a:p>
        </p:txBody>
      </p:sp>
      <p:sp>
        <p:nvSpPr>
          <p:cNvPr id="59" name="TextBox 58" descr="n26 fb Tran Phu">
            <a:extLst>
              <a:ext uri="{FF2B5EF4-FFF2-40B4-BE49-F238E27FC236}">
                <a16:creationId xmlns:a16="http://schemas.microsoft.com/office/drawing/2014/main" id="{EB7A84CE-99A2-4708-B962-A07BEB723E6A}"/>
              </a:ext>
            </a:extLst>
          </p:cNvPr>
          <p:cNvSpPr txBox="1"/>
          <p:nvPr/>
        </p:nvSpPr>
        <p:spPr>
          <a:xfrm>
            <a:off x="2240136" y="-25117"/>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ĐỊNH LUẬT 1 NHIỆT ĐỘNG LỰC HỌC</a:t>
            </a:r>
          </a:p>
        </p:txBody>
      </p:sp>
    </p:spTree>
    <p:extLst>
      <p:ext uri="{BB962C8B-B14F-4D97-AF65-F5344CB8AC3E}">
        <p14:creationId xmlns:p14="http://schemas.microsoft.com/office/powerpoint/2010/main" val="4137382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66667">
                                          <p:cBhvr additive="base">
                                            <p:cTn id="7" dur="3000" fill="hold"/>
                                            <p:tgtEl>
                                              <p:spTgt spid="58"/>
                                            </p:tgtEl>
                                            <p:attrNameLst>
                                              <p:attrName>ppt_x</p:attrName>
                                            </p:attrNameLst>
                                          </p:cBhvr>
                                          <p:tavLst>
                                            <p:tav tm="0">
                                              <p:val>
                                                <p:strVal val="0-#ppt_w/2"/>
                                              </p:val>
                                            </p:tav>
                                            <p:tav tm="100000">
                                              <p:val>
                                                <p:strVal val="#ppt_x"/>
                                              </p:val>
                                            </p:tav>
                                          </p:tavLst>
                                        </p:anim>
                                        <p:anim calcmode="lin" valueType="num" p14:bounceEnd="66667">
                                          <p:cBhvr additive="base">
                                            <p:cTn id="8" dur="3000" fill="hold"/>
                                            <p:tgtEl>
                                              <p:spTgt spid="5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14:bounceEnd="66667">
                                          <p:cBhvr additive="base">
                                            <p:cTn id="11" dur="3000" fill="hold"/>
                                            <p:tgtEl>
                                              <p:spTgt spid="59"/>
                                            </p:tgtEl>
                                            <p:attrNameLst>
                                              <p:attrName>ppt_x</p:attrName>
                                            </p:attrNameLst>
                                          </p:cBhvr>
                                          <p:tavLst>
                                            <p:tav tm="0">
                                              <p:val>
                                                <p:strVal val="0-#ppt_w/2"/>
                                              </p:val>
                                            </p:tav>
                                            <p:tav tm="100000">
                                              <p:val>
                                                <p:strVal val="#ppt_x"/>
                                              </p:val>
                                            </p:tav>
                                          </p:tavLst>
                                        </p:anim>
                                        <p:anim calcmode="lin" valueType="num" p14:bounceEnd="66667">
                                          <p:cBhvr additive="base">
                                            <p:cTn id="12" dur="30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3000" fill="hold"/>
                                            <p:tgtEl>
                                              <p:spTgt spid="58"/>
                                            </p:tgtEl>
                                            <p:attrNameLst>
                                              <p:attrName>ppt_x</p:attrName>
                                            </p:attrNameLst>
                                          </p:cBhvr>
                                          <p:tavLst>
                                            <p:tav tm="0">
                                              <p:val>
                                                <p:strVal val="0-#ppt_w/2"/>
                                              </p:val>
                                            </p:tav>
                                            <p:tav tm="100000">
                                              <p:val>
                                                <p:strVal val="#ppt_x"/>
                                              </p:val>
                                            </p:tav>
                                          </p:tavLst>
                                        </p:anim>
                                        <p:anim calcmode="lin" valueType="num">
                                          <p:cBhvr additive="base">
                                            <p:cTn id="8" dur="3000" fill="hold"/>
                                            <p:tgtEl>
                                              <p:spTgt spid="5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3000" fill="hold"/>
                                            <p:tgtEl>
                                              <p:spTgt spid="59"/>
                                            </p:tgtEl>
                                            <p:attrNameLst>
                                              <p:attrName>ppt_x</p:attrName>
                                            </p:attrNameLst>
                                          </p:cBhvr>
                                          <p:tavLst>
                                            <p:tav tm="0">
                                              <p:val>
                                                <p:strVal val="0-#ppt_w/2"/>
                                              </p:val>
                                            </p:tav>
                                            <p:tav tm="100000">
                                              <p:val>
                                                <p:strVal val="#ppt_x"/>
                                              </p:val>
                                            </p:tav>
                                          </p:tavLst>
                                        </p:anim>
                                        <p:anim calcmode="lin" valueType="num">
                                          <p:cBhvr additive="base">
                                            <p:cTn id="12" dur="30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E4FCFF">
                <a:alpha val="100000"/>
              </a:srgbClr>
            </a:gs>
            <a:gs pos="100000">
              <a:srgbClr val="EED5EF">
                <a:alpha val="100000"/>
              </a:srgbClr>
            </a:gs>
          </a:gsLst>
          <a:lin ang="5400000"/>
        </a:gradFill>
        <a:effectLst/>
      </p:bgPr>
    </p:bg>
    <p:spTree>
      <p:nvGrpSpPr>
        <p:cNvPr id="1" name=""/>
        <p:cNvGrpSpPr/>
        <p:nvPr/>
      </p:nvGrpSpPr>
      <p:grpSpPr>
        <a:xfrm>
          <a:off x="0" y="0"/>
          <a:ext cx="0" cy="0"/>
          <a:chOff x="0" y="0"/>
          <a:chExt cx="0" cy="0"/>
        </a:xfrm>
      </p:grpSpPr>
      <p:grpSp>
        <p:nvGrpSpPr>
          <p:cNvPr id="7" name="Group 7" descr="n26 fb Tran Phu"/>
          <p:cNvGrpSpPr/>
          <p:nvPr/>
        </p:nvGrpSpPr>
        <p:grpSpPr>
          <a:xfrm>
            <a:off x="3875083" y="1621419"/>
            <a:ext cx="8256277" cy="5033811"/>
            <a:chOff x="-99588" y="-655300"/>
            <a:chExt cx="2399955" cy="2005916"/>
          </a:xfrm>
        </p:grpSpPr>
        <p:sp>
          <p:nvSpPr>
            <p:cNvPr id="8" name="Freeform 8"/>
            <p:cNvSpPr/>
            <p:nvPr/>
          </p:nvSpPr>
          <p:spPr>
            <a:xfrm>
              <a:off x="-99588" y="-655300"/>
              <a:ext cx="2399955" cy="2005916"/>
            </a:xfrm>
            <a:custGeom>
              <a:avLst/>
              <a:gdLst/>
              <a:ahLst/>
              <a:cxnLst/>
              <a:rect l="l" t="t" r="r" b="b"/>
              <a:pathLst>
                <a:path w="2191546" h="1004812">
                  <a:moveTo>
                    <a:pt x="51518" y="0"/>
                  </a:moveTo>
                  <a:lnTo>
                    <a:pt x="2140028" y="0"/>
                  </a:lnTo>
                  <a:cubicBezTo>
                    <a:pt x="2153692" y="0"/>
                    <a:pt x="2166795" y="5428"/>
                    <a:pt x="2176457" y="15089"/>
                  </a:cubicBezTo>
                  <a:cubicBezTo>
                    <a:pt x="2186118" y="24751"/>
                    <a:pt x="2191546" y="37854"/>
                    <a:pt x="2191546" y="51518"/>
                  </a:cubicBezTo>
                  <a:lnTo>
                    <a:pt x="2191546" y="953295"/>
                  </a:lnTo>
                  <a:cubicBezTo>
                    <a:pt x="2191546" y="981747"/>
                    <a:pt x="2168481" y="1004812"/>
                    <a:pt x="2140028" y="1004812"/>
                  </a:cubicBezTo>
                  <a:lnTo>
                    <a:pt x="51518" y="1004812"/>
                  </a:lnTo>
                  <a:cubicBezTo>
                    <a:pt x="23065" y="1004812"/>
                    <a:pt x="0" y="981747"/>
                    <a:pt x="0" y="953295"/>
                  </a:cubicBezTo>
                  <a:lnTo>
                    <a:pt x="0" y="51518"/>
                  </a:lnTo>
                  <a:cubicBezTo>
                    <a:pt x="0" y="23065"/>
                    <a:pt x="23065" y="0"/>
                    <a:pt x="51518" y="0"/>
                  </a:cubicBezTo>
                  <a:close/>
                </a:path>
              </a:pathLst>
            </a:custGeom>
            <a:solidFill>
              <a:srgbClr val="FFFFFF"/>
            </a:solidFill>
            <a:ln w="66675" cap="rnd">
              <a:solidFill>
                <a:srgbClr val="059BB0"/>
              </a:solidFill>
              <a:prstDash val="sysDot"/>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0" y="-38100"/>
              <a:ext cx="2191546" cy="104291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Freeform 11" descr="n26 fb Tran Phu"/>
          <p:cNvSpPr/>
          <p:nvPr/>
        </p:nvSpPr>
        <p:spPr>
          <a:xfrm>
            <a:off x="11139081" y="6070947"/>
            <a:ext cx="1324645" cy="1106079"/>
          </a:xfrm>
          <a:custGeom>
            <a:avLst/>
            <a:gdLst/>
            <a:ahLst/>
            <a:cxnLst/>
            <a:rect l="l" t="t" r="r" b="b"/>
            <a:pathLst>
              <a:path w="1986968" h="1659119">
                <a:moveTo>
                  <a:pt x="0" y="0"/>
                </a:moveTo>
                <a:lnTo>
                  <a:pt x="1986968" y="0"/>
                </a:lnTo>
                <a:lnTo>
                  <a:pt x="1986968" y="1659118"/>
                </a:lnTo>
                <a:lnTo>
                  <a:pt x="0" y="1659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descr="n26 fb Tran Phu"/>
          <p:cNvSpPr/>
          <p:nvPr/>
        </p:nvSpPr>
        <p:spPr>
          <a:xfrm>
            <a:off x="9358104" y="6431238"/>
            <a:ext cx="355773" cy="363034"/>
          </a:xfrm>
          <a:custGeom>
            <a:avLst/>
            <a:gdLst/>
            <a:ahLst/>
            <a:cxnLst/>
            <a:rect l="l" t="t" r="r" b="b"/>
            <a:pathLst>
              <a:path w="533660" h="544551">
                <a:moveTo>
                  <a:pt x="0" y="0"/>
                </a:moveTo>
                <a:lnTo>
                  <a:pt x="533660" y="0"/>
                </a:lnTo>
                <a:lnTo>
                  <a:pt x="533660" y="544551"/>
                </a:lnTo>
                <a:lnTo>
                  <a:pt x="0" y="544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descr="n26 fb Tran Phu"/>
          <p:cNvSpPr/>
          <p:nvPr/>
        </p:nvSpPr>
        <p:spPr>
          <a:xfrm flipH="1">
            <a:off x="11849100" y="4855872"/>
            <a:ext cx="457419" cy="466753"/>
          </a:xfrm>
          <a:custGeom>
            <a:avLst/>
            <a:gdLst/>
            <a:ahLst/>
            <a:cxnLst/>
            <a:rect l="l" t="t" r="r" b="b"/>
            <a:pathLst>
              <a:path w="686128" h="700130">
                <a:moveTo>
                  <a:pt x="686128" y="0"/>
                </a:moveTo>
                <a:lnTo>
                  <a:pt x="0" y="0"/>
                </a:lnTo>
                <a:lnTo>
                  <a:pt x="0" y="700131"/>
                </a:lnTo>
                <a:lnTo>
                  <a:pt x="686128" y="700131"/>
                </a:lnTo>
                <a:lnTo>
                  <a:pt x="68612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Rectangle 1" descr="n26 fb Tran Phu">
            <a:extLst>
              <a:ext uri="{FF2B5EF4-FFF2-40B4-BE49-F238E27FC236}">
                <a16:creationId xmlns:a16="http://schemas.microsoft.com/office/drawing/2014/main" id="{712A3430-A448-27CE-7AF2-1D9E352725FF}"/>
              </a:ext>
            </a:extLst>
          </p:cNvPr>
          <p:cNvSpPr/>
          <p:nvPr/>
        </p:nvSpPr>
        <p:spPr>
          <a:xfrm>
            <a:off x="3986910" y="1706657"/>
            <a:ext cx="7942308" cy="480131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750"/>
              </a:spcAft>
              <a:buClrTx/>
              <a:buSzTx/>
              <a:buFontTx/>
              <a:buNone/>
              <a:tabLst/>
              <a:defRPr/>
            </a:pPr>
            <a:r>
              <a:rPr kumimoji="0" lang="en-US" sz="2600" b="1" i="0" u="none" strike="noStrike" kern="1200" cap="none" spc="0" normalizeH="0" baseline="0" noProof="0" dirty="0" err="1">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2600" b="1" i="0" u="none" strike="noStrike" kern="1200" cap="none" spc="0" normalizeH="0" baseline="0" noProof="0" dirty="0">
                <a:ln>
                  <a:noFill/>
                </a:ln>
                <a:solidFill>
                  <a:srgbClr val="059BB0"/>
                </a:solidFill>
                <a:effectLst/>
                <a:uLnTx/>
                <a:uFillTx/>
                <a:latin typeface="Cambria" panose="02040503050406030204" pitchFamily="18" charset="0"/>
                <a:ea typeface="Cambria" panose="02040503050406030204" pitchFamily="18" charset="0"/>
                <a:cs typeface="Times New Roman" panose="02020603050405020304" pitchFamily="18" charset="0"/>
              </a:rPr>
              <a:t> 2: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tổng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thế</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tử</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6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75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phụ</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thuộc</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vào</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tốc</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độ</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chuyển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tử</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độ</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càng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cao</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thì</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tốc</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độ</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chuyển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càng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tăng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dẫn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đến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tăng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6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75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Thế</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tử</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phụ</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thuộc</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vào</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khoảng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giữa</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tử</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thể</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tích</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thay</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đổi</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mở</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rộng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hoặc</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thu</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hẹp</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làm</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tử</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bị</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dãn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nén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tương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ứng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khi</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chuyển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dẫn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đến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thế</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bị</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thay</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đổi</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6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75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Nội</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phụ</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thuộc</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vào</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thế</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năng</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tử</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hay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nói</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khác</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phụ</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thuộc</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vào</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nhiệt</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độ</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thể</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tích</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26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p:txBody>
      </p:sp>
      <p:sp>
        <p:nvSpPr>
          <p:cNvPr id="60" name="Freeform 13" descr="n26 fb Tran Phu">
            <a:extLst>
              <a:ext uri="{FF2B5EF4-FFF2-40B4-BE49-F238E27FC236}">
                <a16:creationId xmlns:a16="http://schemas.microsoft.com/office/drawing/2014/main" id="{9E0D0FE3-7173-436E-90D9-940C19EA38B8}"/>
              </a:ext>
            </a:extLst>
          </p:cNvPr>
          <p:cNvSpPr/>
          <p:nvPr/>
        </p:nvSpPr>
        <p:spPr>
          <a:xfrm flipH="1">
            <a:off x="1598943" y="5850151"/>
            <a:ext cx="457419" cy="466753"/>
          </a:xfrm>
          <a:custGeom>
            <a:avLst/>
            <a:gdLst/>
            <a:ahLst/>
            <a:cxnLst/>
            <a:rect l="l" t="t" r="r" b="b"/>
            <a:pathLst>
              <a:path w="686128" h="700130">
                <a:moveTo>
                  <a:pt x="686127" y="0"/>
                </a:moveTo>
                <a:lnTo>
                  <a:pt x="0" y="0"/>
                </a:lnTo>
                <a:lnTo>
                  <a:pt x="0" y="700130"/>
                </a:lnTo>
                <a:lnTo>
                  <a:pt x="686127" y="700130"/>
                </a:lnTo>
                <a:lnTo>
                  <a:pt x="68612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1" name="Freeform 14" descr="n26 fb Tran Phu">
            <a:extLst>
              <a:ext uri="{FF2B5EF4-FFF2-40B4-BE49-F238E27FC236}">
                <a16:creationId xmlns:a16="http://schemas.microsoft.com/office/drawing/2014/main" id="{184A312C-76AF-49EA-B9BF-8547C9A94A20}"/>
              </a:ext>
            </a:extLst>
          </p:cNvPr>
          <p:cNvSpPr/>
          <p:nvPr/>
        </p:nvSpPr>
        <p:spPr>
          <a:xfrm>
            <a:off x="200849" y="4855872"/>
            <a:ext cx="484951" cy="494849"/>
          </a:xfrm>
          <a:custGeom>
            <a:avLst/>
            <a:gdLst/>
            <a:ahLst/>
            <a:cxnLst/>
            <a:rect l="l" t="t" r="r" b="b"/>
            <a:pathLst>
              <a:path w="727427" h="742273">
                <a:moveTo>
                  <a:pt x="0" y="0"/>
                </a:moveTo>
                <a:lnTo>
                  <a:pt x="727427" y="0"/>
                </a:lnTo>
                <a:lnTo>
                  <a:pt x="727427" y="742273"/>
                </a:lnTo>
                <a:lnTo>
                  <a:pt x="0" y="742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2" name="Freeform 17" descr="n26 fb Tran Phu">
            <a:extLst>
              <a:ext uri="{FF2B5EF4-FFF2-40B4-BE49-F238E27FC236}">
                <a16:creationId xmlns:a16="http://schemas.microsoft.com/office/drawing/2014/main" id="{F6839289-1C7B-4ABB-9D55-4EDF0B69DB4D}"/>
              </a:ext>
            </a:extLst>
          </p:cNvPr>
          <p:cNvSpPr/>
          <p:nvPr/>
        </p:nvSpPr>
        <p:spPr>
          <a:xfrm>
            <a:off x="2056362" y="6548311"/>
            <a:ext cx="484951" cy="494849"/>
          </a:xfrm>
          <a:custGeom>
            <a:avLst/>
            <a:gdLst/>
            <a:ahLst/>
            <a:cxnLst/>
            <a:rect l="l" t="t" r="r" b="b"/>
            <a:pathLst>
              <a:path w="727427" h="742273">
                <a:moveTo>
                  <a:pt x="0" y="0"/>
                </a:moveTo>
                <a:lnTo>
                  <a:pt x="727428" y="0"/>
                </a:lnTo>
                <a:lnTo>
                  <a:pt x="727428" y="742272"/>
                </a:lnTo>
                <a:lnTo>
                  <a:pt x="0" y="742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3" name="Rectangle 62">
            <a:extLst>
              <a:ext uri="{FF2B5EF4-FFF2-40B4-BE49-F238E27FC236}">
                <a16:creationId xmlns:a16="http://schemas.microsoft.com/office/drawing/2014/main" id="{C6202FC0-F5F5-4EDC-A45D-F02435F0BD50}"/>
              </a:ext>
            </a:extLst>
          </p:cNvPr>
          <p:cNvSpPr/>
          <p:nvPr/>
        </p:nvSpPr>
        <p:spPr>
          <a:xfrm>
            <a:off x="-74329" y="-28674"/>
            <a:ext cx="3786475" cy="7109583"/>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0F660B48-6F57-43B8-AC57-72EB8C3C82D8}"/>
              </a:ext>
            </a:extLst>
          </p:cNvPr>
          <p:cNvSpPr/>
          <p:nvPr/>
        </p:nvSpPr>
        <p:spPr>
          <a:xfrm>
            <a:off x="-1203534" y="-48312"/>
            <a:ext cx="13925862" cy="1566762"/>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5" name="TextBox 8" descr="n26 fb Tran Phu">
            <a:extLst>
              <a:ext uri="{FF2B5EF4-FFF2-40B4-BE49-F238E27FC236}">
                <a16:creationId xmlns:a16="http://schemas.microsoft.com/office/drawing/2014/main" id="{8B55156E-FCAC-4D42-85B9-31F6084CDA5E}"/>
              </a:ext>
            </a:extLst>
          </p:cNvPr>
          <p:cNvSpPr txBox="1"/>
          <p:nvPr/>
        </p:nvSpPr>
        <p:spPr>
          <a:xfrm>
            <a:off x="155366" y="1766213"/>
            <a:ext cx="3833219" cy="296748"/>
          </a:xfrm>
          <a:prstGeom prst="rect">
            <a:avLst/>
          </a:prstGeom>
        </p:spPr>
        <p:txBody>
          <a:bodyPr wrap="square" lIns="0" tIns="0" rIns="0" bIns="0" rtlCol="0" anchor="t">
            <a:spAutoFit/>
          </a:bodyPr>
          <a:lstStyle/>
          <a:p>
            <a:pPr defTabSz="609630">
              <a:lnSpc>
                <a:spcPts val="2054"/>
              </a:lnSpc>
            </a:pPr>
            <a:r>
              <a:rPr lang="vi-VN" sz="2800" b="1" dirty="0">
                <a:latin typeface="Arimo"/>
              </a:rPr>
              <a:t>I. </a:t>
            </a:r>
            <a:r>
              <a:rPr lang="en-US" sz="2800" b="1" dirty="0">
                <a:latin typeface="Arimo"/>
              </a:rPr>
              <a:t>KHÁI NIỆM NỘI NĂNG</a:t>
            </a:r>
          </a:p>
        </p:txBody>
      </p:sp>
      <p:sp>
        <p:nvSpPr>
          <p:cNvPr id="66" name="TextBox 14" descr="n26 fb Tran Phu">
            <a:extLst>
              <a:ext uri="{FF2B5EF4-FFF2-40B4-BE49-F238E27FC236}">
                <a16:creationId xmlns:a16="http://schemas.microsoft.com/office/drawing/2014/main" id="{4961CB2C-481B-4A04-9A07-F8D98509BC74}"/>
              </a:ext>
            </a:extLst>
          </p:cNvPr>
          <p:cNvSpPr txBox="1"/>
          <p:nvPr/>
        </p:nvSpPr>
        <p:spPr>
          <a:xfrm>
            <a:off x="200434" y="3413617"/>
            <a:ext cx="3833219" cy="861774"/>
          </a:xfrm>
          <a:prstGeom prst="rect">
            <a:avLst/>
          </a:prstGeom>
        </p:spPr>
        <p:txBody>
          <a:bodyPr wrap="square" lIns="0" tIns="0" rIns="0" bIns="0" rtlCol="0" anchor="t">
            <a:spAutoFit/>
          </a:bodyPr>
          <a:lstStyle/>
          <a:p>
            <a:pPr defTabSz="609630"/>
            <a:r>
              <a:rPr lang="vi-VN" sz="2800" b="1" dirty="0">
                <a:latin typeface="Arimo"/>
              </a:rPr>
              <a:t>II. </a:t>
            </a:r>
            <a:r>
              <a:rPr lang="en-US" sz="2800" b="1" dirty="0">
                <a:latin typeface="Arimo"/>
              </a:rPr>
              <a:t>ĐỊNH LUẬT I NHIỆT ĐỘNG LỰC HỌC</a:t>
            </a:r>
          </a:p>
        </p:txBody>
      </p:sp>
      <p:sp>
        <p:nvSpPr>
          <p:cNvPr id="67" name="TextBox 26" descr="n26 fb Tran Phu">
            <a:extLst>
              <a:ext uri="{FF2B5EF4-FFF2-40B4-BE49-F238E27FC236}">
                <a16:creationId xmlns:a16="http://schemas.microsoft.com/office/drawing/2014/main" id="{3918E61B-3DF6-4F4F-AB27-6FDE8DBCA33A}"/>
              </a:ext>
            </a:extLst>
          </p:cNvPr>
          <p:cNvSpPr txBox="1"/>
          <p:nvPr/>
        </p:nvSpPr>
        <p:spPr>
          <a:xfrm>
            <a:off x="223468" y="6292067"/>
            <a:ext cx="3353818" cy="296748"/>
          </a:xfrm>
          <a:prstGeom prst="rect">
            <a:avLst/>
          </a:prstGeom>
        </p:spPr>
        <p:txBody>
          <a:bodyPr wrap="square" lIns="0" tIns="0" rIns="0" bIns="0" rtlCol="0" anchor="t">
            <a:spAutoFit/>
          </a:bodyPr>
          <a:lstStyle/>
          <a:p>
            <a:pPr defTabSz="609630">
              <a:lnSpc>
                <a:spcPts val="2054"/>
              </a:lnSpc>
            </a:pPr>
            <a:r>
              <a:rPr lang="vi-VN" sz="2800" b="1" dirty="0">
                <a:latin typeface="Arimo"/>
              </a:rPr>
              <a:t>III. </a:t>
            </a:r>
            <a:r>
              <a:rPr lang="en-US" sz="2800" b="1" dirty="0">
                <a:latin typeface="Arimo"/>
              </a:rPr>
              <a:t>LUYỆN TẬP</a:t>
            </a:r>
          </a:p>
        </p:txBody>
      </p:sp>
      <p:sp>
        <p:nvSpPr>
          <p:cNvPr id="68" name="TextBox 8" descr="n26 fb Tran Phu">
            <a:extLst>
              <a:ext uri="{FF2B5EF4-FFF2-40B4-BE49-F238E27FC236}">
                <a16:creationId xmlns:a16="http://schemas.microsoft.com/office/drawing/2014/main" id="{C193C804-C938-4508-A0CC-2746924D1828}"/>
              </a:ext>
            </a:extLst>
          </p:cNvPr>
          <p:cNvSpPr txBox="1"/>
          <p:nvPr/>
        </p:nvSpPr>
        <p:spPr>
          <a:xfrm>
            <a:off x="418525" y="2250458"/>
            <a:ext cx="3833219" cy="283219"/>
          </a:xfrm>
          <a:prstGeom prst="rect">
            <a:avLst/>
          </a:prstGeom>
        </p:spPr>
        <p:txBody>
          <a:bodyPr wrap="square" lIns="0" tIns="0" rIns="0" bIns="0" rtlCol="0" anchor="t">
            <a:spAutoFit/>
          </a:bodyPr>
          <a:lstStyle/>
          <a:p>
            <a:pPr defTabSz="609630">
              <a:lnSpc>
                <a:spcPts val="2054"/>
              </a:lnSpc>
            </a:pPr>
            <a:r>
              <a:rPr lang="vi-VN" sz="2400" b="1" dirty="0">
                <a:latin typeface="Arimo"/>
              </a:rPr>
              <a:t>1. </a:t>
            </a:r>
            <a:r>
              <a:rPr lang="en-US" sz="2400" b="1" dirty="0" err="1">
                <a:latin typeface="Arimo"/>
              </a:rPr>
              <a:t>Nội</a:t>
            </a:r>
            <a:r>
              <a:rPr lang="en-US" sz="2400" b="1" dirty="0">
                <a:latin typeface="Arimo"/>
              </a:rPr>
              <a:t> </a:t>
            </a:r>
            <a:r>
              <a:rPr lang="en-US" sz="2400" b="1" dirty="0" err="1">
                <a:latin typeface="Arimo"/>
              </a:rPr>
              <a:t>năng</a:t>
            </a:r>
            <a:r>
              <a:rPr lang="en-US" sz="2400" b="1" dirty="0">
                <a:latin typeface="Arimo"/>
              </a:rPr>
              <a:t> </a:t>
            </a:r>
            <a:r>
              <a:rPr lang="en-US" sz="2400" b="1" dirty="0" err="1">
                <a:latin typeface="Arimo"/>
              </a:rPr>
              <a:t>của</a:t>
            </a:r>
            <a:r>
              <a:rPr lang="en-US" sz="2400" b="1" dirty="0">
                <a:latin typeface="Arimo"/>
              </a:rPr>
              <a:t> </a:t>
            </a:r>
            <a:r>
              <a:rPr lang="en-US" sz="2400" b="1" dirty="0" err="1">
                <a:latin typeface="Arimo"/>
              </a:rPr>
              <a:t>một</a:t>
            </a:r>
            <a:r>
              <a:rPr lang="en-US" sz="2400" b="1" dirty="0">
                <a:latin typeface="Arimo"/>
              </a:rPr>
              <a:t> </a:t>
            </a:r>
            <a:r>
              <a:rPr lang="en-US" sz="2400" b="1" dirty="0" err="1">
                <a:latin typeface="Arimo"/>
              </a:rPr>
              <a:t>vật</a:t>
            </a:r>
            <a:endParaRPr lang="en-US" sz="2400" b="1" dirty="0">
              <a:latin typeface="Arimo"/>
            </a:endParaRPr>
          </a:p>
        </p:txBody>
      </p:sp>
      <p:sp>
        <p:nvSpPr>
          <p:cNvPr id="69" name="TextBox 8" descr="n26 fb Tran Phu">
            <a:extLst>
              <a:ext uri="{FF2B5EF4-FFF2-40B4-BE49-F238E27FC236}">
                <a16:creationId xmlns:a16="http://schemas.microsoft.com/office/drawing/2014/main" id="{CC66AFAE-EFEA-4445-A347-569C86A2D25C}"/>
              </a:ext>
            </a:extLst>
          </p:cNvPr>
          <p:cNvSpPr txBox="1"/>
          <p:nvPr/>
        </p:nvSpPr>
        <p:spPr>
          <a:xfrm>
            <a:off x="399597" y="2818177"/>
            <a:ext cx="3833219" cy="283219"/>
          </a:xfrm>
          <a:prstGeom prst="rect">
            <a:avLst/>
          </a:prstGeom>
        </p:spPr>
        <p:txBody>
          <a:bodyPr wrap="square" lIns="0" tIns="0" rIns="0" bIns="0" rtlCol="0" anchor="t">
            <a:spAutoFit/>
          </a:bodyPr>
          <a:lstStyle/>
          <a:p>
            <a:pPr defTabSz="609630">
              <a:lnSpc>
                <a:spcPts val="2054"/>
              </a:lnSpc>
            </a:pPr>
            <a:r>
              <a:rPr lang="vi-VN" sz="2400" b="1" dirty="0">
                <a:latin typeface="Arimo"/>
              </a:rPr>
              <a:t>2. </a:t>
            </a:r>
            <a:r>
              <a:rPr lang="en-US" sz="2400" b="1" dirty="0" err="1">
                <a:latin typeface="Arimo"/>
              </a:rPr>
              <a:t>Thí</a:t>
            </a:r>
            <a:r>
              <a:rPr lang="en-US" sz="2400" b="1" dirty="0">
                <a:latin typeface="Arimo"/>
              </a:rPr>
              <a:t> </a:t>
            </a:r>
            <a:r>
              <a:rPr lang="en-US" sz="2400" b="1" dirty="0" err="1">
                <a:latin typeface="Arimo"/>
              </a:rPr>
              <a:t>nghiệm</a:t>
            </a:r>
            <a:endParaRPr lang="en-US" sz="2400" b="1" dirty="0">
              <a:latin typeface="Arimo"/>
            </a:endParaRPr>
          </a:p>
        </p:txBody>
      </p:sp>
      <p:sp>
        <p:nvSpPr>
          <p:cNvPr id="70" name="TextBox 8" descr="n26 fb Tran Phu">
            <a:extLst>
              <a:ext uri="{FF2B5EF4-FFF2-40B4-BE49-F238E27FC236}">
                <a16:creationId xmlns:a16="http://schemas.microsoft.com/office/drawing/2014/main" id="{7EE2BB77-E89C-4CB0-AE89-9AC6D9FD1324}"/>
              </a:ext>
            </a:extLst>
          </p:cNvPr>
          <p:cNvSpPr txBox="1"/>
          <p:nvPr/>
        </p:nvSpPr>
        <p:spPr>
          <a:xfrm>
            <a:off x="480034" y="4472481"/>
            <a:ext cx="2395862" cy="738664"/>
          </a:xfrm>
          <a:prstGeom prst="rect">
            <a:avLst/>
          </a:prstGeom>
        </p:spPr>
        <p:txBody>
          <a:bodyPr wrap="square" lIns="0" tIns="0" rIns="0" bIns="0" rtlCol="0" anchor="t">
            <a:spAutoFit/>
          </a:bodyPr>
          <a:lstStyle/>
          <a:p>
            <a:pPr defTabSz="609630"/>
            <a:r>
              <a:rPr lang="vi-VN" sz="2400" b="1" dirty="0">
                <a:latin typeface="Arimo"/>
              </a:rPr>
              <a:t>1. </a:t>
            </a:r>
            <a:r>
              <a:rPr lang="en-US" sz="2400" b="1" dirty="0" err="1">
                <a:latin typeface="Arimo"/>
              </a:rPr>
              <a:t>Cách</a:t>
            </a:r>
            <a:r>
              <a:rPr lang="en-US" sz="2400" b="1" dirty="0">
                <a:latin typeface="Arimo"/>
              </a:rPr>
              <a:t> </a:t>
            </a:r>
            <a:r>
              <a:rPr lang="en-US" sz="2400" b="1" dirty="0" err="1">
                <a:latin typeface="Arimo"/>
              </a:rPr>
              <a:t>làm</a:t>
            </a:r>
            <a:r>
              <a:rPr lang="en-US" sz="2400" b="1" dirty="0">
                <a:latin typeface="Arimo"/>
              </a:rPr>
              <a:t> </a:t>
            </a:r>
            <a:r>
              <a:rPr lang="en-US" sz="2400" b="1" dirty="0" err="1">
                <a:latin typeface="Arimo"/>
              </a:rPr>
              <a:t>thay</a:t>
            </a:r>
            <a:r>
              <a:rPr lang="en-US" sz="2400" b="1" dirty="0">
                <a:latin typeface="Arimo"/>
              </a:rPr>
              <a:t> </a:t>
            </a:r>
            <a:r>
              <a:rPr lang="en-US" sz="2400" b="1" dirty="0" err="1">
                <a:latin typeface="Arimo"/>
              </a:rPr>
              <a:t>đổi</a:t>
            </a:r>
            <a:r>
              <a:rPr lang="en-US" sz="2400" b="1" dirty="0">
                <a:latin typeface="Arimo"/>
              </a:rPr>
              <a:t> </a:t>
            </a:r>
            <a:r>
              <a:rPr lang="en-US" sz="2400" b="1" dirty="0" err="1">
                <a:latin typeface="Arimo"/>
              </a:rPr>
              <a:t>nội</a:t>
            </a:r>
            <a:r>
              <a:rPr lang="en-US" sz="2400" b="1" dirty="0">
                <a:latin typeface="Arimo"/>
              </a:rPr>
              <a:t> </a:t>
            </a:r>
            <a:r>
              <a:rPr lang="en-US" sz="2400" b="1" dirty="0" err="1">
                <a:latin typeface="Arimo"/>
              </a:rPr>
              <a:t>năng</a:t>
            </a:r>
            <a:endParaRPr lang="en-US" sz="2400" b="1" dirty="0">
              <a:latin typeface="Arimo"/>
            </a:endParaRPr>
          </a:p>
        </p:txBody>
      </p:sp>
      <p:sp>
        <p:nvSpPr>
          <p:cNvPr id="71" name="TextBox 8" descr="n26 fb Tran Phu">
            <a:extLst>
              <a:ext uri="{FF2B5EF4-FFF2-40B4-BE49-F238E27FC236}">
                <a16:creationId xmlns:a16="http://schemas.microsoft.com/office/drawing/2014/main" id="{42929E8C-02A8-46E1-98EC-74082AB22E50}"/>
              </a:ext>
            </a:extLst>
          </p:cNvPr>
          <p:cNvSpPr txBox="1"/>
          <p:nvPr/>
        </p:nvSpPr>
        <p:spPr>
          <a:xfrm>
            <a:off x="480130" y="5336494"/>
            <a:ext cx="2395862" cy="738664"/>
          </a:xfrm>
          <a:prstGeom prst="rect">
            <a:avLst/>
          </a:prstGeom>
        </p:spPr>
        <p:txBody>
          <a:bodyPr wrap="square" lIns="0" tIns="0" rIns="0" bIns="0" rtlCol="0" anchor="t">
            <a:spAutoFit/>
          </a:bodyPr>
          <a:lstStyle/>
          <a:p>
            <a:pPr defTabSz="609630"/>
            <a:r>
              <a:rPr lang="vi-VN" sz="2400" b="1" dirty="0">
                <a:latin typeface="Arimo"/>
              </a:rPr>
              <a:t>2. </a:t>
            </a:r>
            <a:r>
              <a:rPr lang="en-US" sz="2400" b="1" dirty="0" err="1">
                <a:latin typeface="Arimo"/>
              </a:rPr>
              <a:t>Định</a:t>
            </a:r>
            <a:r>
              <a:rPr lang="en-US" sz="2400" b="1" dirty="0">
                <a:latin typeface="Arimo"/>
              </a:rPr>
              <a:t> </a:t>
            </a:r>
            <a:r>
              <a:rPr lang="en-US" sz="2400" b="1" dirty="0" err="1">
                <a:latin typeface="Arimo"/>
              </a:rPr>
              <a:t>luật</a:t>
            </a:r>
            <a:r>
              <a:rPr lang="en-US" sz="2400" b="1" dirty="0">
                <a:latin typeface="Arimo"/>
              </a:rPr>
              <a:t> I </a:t>
            </a:r>
            <a:r>
              <a:rPr lang="en-US" sz="2400" b="1" dirty="0" err="1">
                <a:latin typeface="Arimo"/>
              </a:rPr>
              <a:t>Nhiệt</a:t>
            </a:r>
            <a:r>
              <a:rPr lang="en-US" sz="2400" b="1" dirty="0">
                <a:latin typeface="Arimo"/>
              </a:rPr>
              <a:t> </a:t>
            </a:r>
            <a:r>
              <a:rPr lang="en-US" sz="2400" b="1" dirty="0" err="1">
                <a:latin typeface="Arimo"/>
              </a:rPr>
              <a:t>động</a:t>
            </a:r>
            <a:r>
              <a:rPr lang="en-US" sz="2400" b="1" dirty="0">
                <a:latin typeface="Arimo"/>
              </a:rPr>
              <a:t> </a:t>
            </a:r>
            <a:r>
              <a:rPr lang="en-US" sz="2400" b="1" dirty="0" err="1">
                <a:latin typeface="Arimo"/>
              </a:rPr>
              <a:t>lực</a:t>
            </a:r>
            <a:r>
              <a:rPr lang="en-US" sz="2400" b="1" dirty="0">
                <a:latin typeface="Arimo"/>
              </a:rPr>
              <a:t> </a:t>
            </a:r>
            <a:r>
              <a:rPr lang="en-US" sz="2400" b="1" dirty="0" err="1">
                <a:latin typeface="Arimo"/>
              </a:rPr>
              <a:t>học</a:t>
            </a:r>
            <a:endParaRPr lang="en-US" sz="2400" b="1" dirty="0">
              <a:latin typeface="Arimo"/>
            </a:endParaRPr>
          </a:p>
        </p:txBody>
      </p:sp>
      <p:sp>
        <p:nvSpPr>
          <p:cNvPr id="72" name="TextBox 71" descr="n26 fb Tran Phu">
            <a:extLst>
              <a:ext uri="{FF2B5EF4-FFF2-40B4-BE49-F238E27FC236}">
                <a16:creationId xmlns:a16="http://schemas.microsoft.com/office/drawing/2014/main" id="{0F6E4984-44F9-4CF4-979C-6D86518B9D7C}"/>
              </a:ext>
            </a:extLst>
          </p:cNvPr>
          <p:cNvSpPr txBox="1"/>
          <p:nvPr/>
        </p:nvSpPr>
        <p:spPr>
          <a:xfrm>
            <a:off x="23774" y="224170"/>
            <a:ext cx="28771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rPr>
              <a:t>BÀI </a:t>
            </a:r>
            <a:r>
              <a:rPr kumimoji="0" lang="vi-VN" sz="5400" b="0" i="0" u="none" strike="noStrike" kern="1200" cap="none" spc="0" normalizeH="0" baseline="0" noProof="0" dirty="0">
                <a:ln>
                  <a:noFill/>
                </a:ln>
                <a:effectLst/>
                <a:uLnTx/>
                <a:uFillTx/>
                <a:latin typeface="Bahnschrift SemiBold" panose="020B0502040204020203" pitchFamily="34" charset="0"/>
                <a:ea typeface="+mn-ea"/>
                <a:cs typeface="+mn-cs"/>
              </a:rPr>
              <a:t>2:</a:t>
            </a:r>
            <a:endParaRPr kumimoji="0" lang="en-US" sz="5400" b="0" i="0" u="none" strike="noStrike" kern="1200" cap="none" spc="0" normalizeH="0" baseline="0" noProof="0" dirty="0">
              <a:ln>
                <a:noFill/>
              </a:ln>
              <a:effectLst/>
              <a:uLnTx/>
              <a:uFillTx/>
              <a:latin typeface="Bahnschrift SemiBold" panose="020B0502040204020203" pitchFamily="34" charset="0"/>
              <a:ea typeface="+mn-ea"/>
              <a:cs typeface="+mn-cs"/>
            </a:endParaRPr>
          </a:p>
        </p:txBody>
      </p:sp>
      <p:sp>
        <p:nvSpPr>
          <p:cNvPr id="73" name="TextBox 72" descr="n26 fb Tran Phu">
            <a:extLst>
              <a:ext uri="{FF2B5EF4-FFF2-40B4-BE49-F238E27FC236}">
                <a16:creationId xmlns:a16="http://schemas.microsoft.com/office/drawing/2014/main" id="{F3CDC476-93C4-44D1-B48A-07169DD60F39}"/>
              </a:ext>
            </a:extLst>
          </p:cNvPr>
          <p:cNvSpPr txBox="1"/>
          <p:nvPr/>
        </p:nvSpPr>
        <p:spPr>
          <a:xfrm>
            <a:off x="2240136" y="-25117"/>
            <a:ext cx="10263085"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NỘI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Bahnschrift SemiBold" panose="020B0502040204020203" pitchFamily="34" charset="0"/>
                <a:ea typeface="+mn-ea"/>
                <a:cs typeface="+mn-cs"/>
              </a:rPr>
              <a:t>ĐỊNH LUẬT 1 NHIỆT ĐỘNG LỰC HỌC</a:t>
            </a:r>
          </a:p>
        </p:txBody>
      </p:sp>
    </p:spTree>
    <p:extLst>
      <p:ext uri="{BB962C8B-B14F-4D97-AF65-F5344CB8AC3E}">
        <p14:creationId xmlns:p14="http://schemas.microsoft.com/office/powerpoint/2010/main" val="3910586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arn(inVertic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barn(inVertical)">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barn(inVertical)">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barn(inVertical)">
                                          <p:cBhvr>
                                            <p:cTn id="22" dur="500"/>
                                            <p:tgtEl>
                                              <p:spTgt spid="30">
                                                <p:txEl>
                                                  <p:pRg st="3" end="3"/>
                                                </p:txEl>
                                              </p:spTgt>
                                            </p:tgtEl>
                                          </p:cBhvr>
                                        </p:animEffect>
                                      </p:childTnLst>
                                    </p:cTn>
                                  </p:par>
                                  <p:par>
                                    <p:cTn id="23" presetID="2" presetClass="entr" presetSubtype="8" fill="hold" grpId="0" nodeType="withEffect" p14:presetBounceEnd="66667">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14:bounceEnd="66667">
                                          <p:cBhvr additive="base">
                                            <p:cTn id="25" dur="3000" fill="hold"/>
                                            <p:tgtEl>
                                              <p:spTgt spid="72"/>
                                            </p:tgtEl>
                                            <p:attrNameLst>
                                              <p:attrName>ppt_x</p:attrName>
                                            </p:attrNameLst>
                                          </p:cBhvr>
                                          <p:tavLst>
                                            <p:tav tm="0">
                                              <p:val>
                                                <p:strVal val="0-#ppt_w/2"/>
                                              </p:val>
                                            </p:tav>
                                            <p:tav tm="100000">
                                              <p:val>
                                                <p:strVal val="#ppt_x"/>
                                              </p:val>
                                            </p:tav>
                                          </p:tavLst>
                                        </p:anim>
                                        <p:anim calcmode="lin" valueType="num" p14:bounceEnd="66667">
                                          <p:cBhvr additive="base">
                                            <p:cTn id="26" dur="3000" fill="hold"/>
                                            <p:tgtEl>
                                              <p:spTgt spid="7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14:presetBounceEnd="66667">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14:bounceEnd="66667">
                                          <p:cBhvr additive="base">
                                            <p:cTn id="29" dur="3000" fill="hold"/>
                                            <p:tgtEl>
                                              <p:spTgt spid="73"/>
                                            </p:tgtEl>
                                            <p:attrNameLst>
                                              <p:attrName>ppt_x</p:attrName>
                                            </p:attrNameLst>
                                          </p:cBhvr>
                                          <p:tavLst>
                                            <p:tav tm="0">
                                              <p:val>
                                                <p:strVal val="0-#ppt_w/2"/>
                                              </p:val>
                                            </p:tav>
                                            <p:tav tm="100000">
                                              <p:val>
                                                <p:strVal val="#ppt_x"/>
                                              </p:val>
                                            </p:tav>
                                          </p:tavLst>
                                        </p:anim>
                                        <p:anim calcmode="lin" valueType="num" p14:bounceEnd="66667">
                                          <p:cBhvr additive="base">
                                            <p:cTn id="30" dur="3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arn(inVertic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barn(inVertical)">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barn(inVertical)">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barn(inVertical)">
                                          <p:cBhvr>
                                            <p:cTn id="22" dur="500"/>
                                            <p:tgtEl>
                                              <p:spTgt spid="30">
                                                <p:txEl>
                                                  <p:pRg st="3" end="3"/>
                                                </p:txEl>
                                              </p:spTgt>
                                            </p:tgtEl>
                                          </p:cBhvr>
                                        </p:animEffect>
                                      </p:childTnLst>
                                    </p:cTn>
                                  </p:par>
                                  <p:par>
                                    <p:cTn id="23" presetID="2" presetClass="entr" presetSubtype="8"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3000" fill="hold"/>
                                            <p:tgtEl>
                                              <p:spTgt spid="72"/>
                                            </p:tgtEl>
                                            <p:attrNameLst>
                                              <p:attrName>ppt_x</p:attrName>
                                            </p:attrNameLst>
                                          </p:cBhvr>
                                          <p:tavLst>
                                            <p:tav tm="0">
                                              <p:val>
                                                <p:strVal val="0-#ppt_w/2"/>
                                              </p:val>
                                            </p:tav>
                                            <p:tav tm="100000">
                                              <p:val>
                                                <p:strVal val="#ppt_x"/>
                                              </p:val>
                                            </p:tav>
                                          </p:tavLst>
                                        </p:anim>
                                        <p:anim calcmode="lin" valueType="num">
                                          <p:cBhvr additive="base">
                                            <p:cTn id="26" dur="3000" fill="hold"/>
                                            <p:tgtEl>
                                              <p:spTgt spid="7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cBhvr additive="base">
                                            <p:cTn id="29" dur="3000" fill="hold"/>
                                            <p:tgtEl>
                                              <p:spTgt spid="73"/>
                                            </p:tgtEl>
                                            <p:attrNameLst>
                                              <p:attrName>ppt_x</p:attrName>
                                            </p:attrNameLst>
                                          </p:cBhvr>
                                          <p:tavLst>
                                            <p:tav tm="0">
                                              <p:val>
                                                <p:strVal val="0-#ppt_w/2"/>
                                              </p:val>
                                            </p:tav>
                                            <p:tav tm="100000">
                                              <p:val>
                                                <p:strVal val="#ppt_x"/>
                                              </p:val>
                                            </p:tav>
                                          </p:tavLst>
                                        </p:anim>
                                        <p:anim calcmode="lin" valueType="num">
                                          <p:cBhvr additive="base">
                                            <p:cTn id="30" dur="3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67&quot;/&gt;&lt;/object&gt;&lt;object type=&quot;3&quot; unique_id=&quot;10007&quot;&gt;&lt;property id=&quot;20148&quot; value=&quot;5&quot;/&gt;&lt;property id=&quot;20300&quot; value=&quot;Slide 5&quot;/&gt;&lt;property id=&quot;20307&quot; value=&quot;266&quot;/&gt;&lt;/object&gt;&lt;object type=&quot;3&quot; unique_id=&quot;10008&quot;&gt;&lt;property id=&quot;20148&quot; value=&quot;5&quot;/&gt;&lt;property id=&quot;20300&quot; value=&quot;Slide 6&quot;/&gt;&lt;property id=&quot;20307&quot; value=&quot;265&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2&quot;/&gt;&lt;/object&gt;&lt;object type=&quot;3&quot; unique_id=&quot;10012&quot;&gt;&lt;property id=&quot;20148&quot; value=&quot;5&quot;/&gt;&lt;property id=&quot;20300&quot; value=&quot;Slide 10&quot;/&gt;&lt;property id=&quot;20307&quot; value=&quot;261&quot;/&gt;&lt;/object&gt;&lt;object type=&quot;3&quot; unique_id=&quot;10013&quot;&gt;&lt;property id=&quot;20148&quot; value=&quot;5&quot;/&gt;&lt;property id=&quot;20300&quot; value=&quot;Slide 11&quot;/&gt;&lt;property id=&quot;20307&quot; value=&quot;260&quot;/&gt;&lt;/object&gt;&lt;object type=&quot;3&quot; unique_id=&quot;10014&quot;&gt;&lt;property id=&quot;20148&quot; value=&quot;5&quot;/&gt;&lt;property id=&quot;20300&quot; value=&quot;Slide 12&quot;/&gt;&lt;property id=&quot;20307&quot; value=&quot;259&quot;/&gt;&lt;/object&gt;&lt;object type=&quot;3&quot; unique_id=&quot;10057&quot;&gt;&lt;property id=&quot;20148&quot; value=&quot;5&quot;/&gt;&lt;property id=&quot;20300&quot; value=&quot;Slide 13&quot;/&gt;&lt;property id=&quot;20307&quot; value=&quot;268&quot;/&gt;&lt;/object&gt;&lt;/object&gt;&lt;object type=&quot;8&quot; unique_id=&quot;1002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1560</TotalTime>
  <Words>5267</Words>
  <Application>Microsoft Office PowerPoint</Application>
  <PresentationFormat>Widescreen</PresentationFormat>
  <Paragraphs>853</Paragraphs>
  <Slides>45</Slides>
  <Notes>0</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9" baseType="lpstr">
      <vt:lpstr>Arial</vt:lpstr>
      <vt:lpstr>Arimo</vt:lpstr>
      <vt:lpstr>Arimo Bold</vt:lpstr>
      <vt:lpstr>Bahnschrift SemiBold</vt:lpstr>
      <vt:lpstr>Calibri</vt:lpstr>
      <vt:lpstr>Cambria</vt:lpstr>
      <vt:lpstr>Cambria Math</vt:lpstr>
      <vt:lpstr>Londrina Solid</vt:lpstr>
      <vt:lpstr>Londrina Solid Bold</vt:lpstr>
      <vt:lpstr>Sitka Display Semibold</vt:lpstr>
      <vt:lpstr>Times New Roman</vt:lpstr>
      <vt:lpstr>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thuythuan644@gmail.com</cp:lastModifiedBy>
  <cp:revision>184</cp:revision>
  <cp:lastPrinted>2024-04-24T03:17:24Z</cp:lastPrinted>
  <dcterms:created xsi:type="dcterms:W3CDTF">2020-08-06T14:08:06Z</dcterms:created>
  <dcterms:modified xsi:type="dcterms:W3CDTF">2026-03-22T06:43:02Z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2024-05-07T01:46:24Z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5921db0d-cb74-4eba-8426-e8ab089e7823</vt:lpwstr>
  </property>
  <property fmtid="{D5CDD505-2E9C-101B-9397-08002B2CF9AE}" pid="7" name="MSIP_Label_defa4170-0d19-0005-0004-bc88714345d2_ActionId">
    <vt:lpwstr>ee86a008-4b8a-4d94-8153-cc338ea7b60f</vt:lpwstr>
  </property>
  <property fmtid="{D5CDD505-2E9C-101B-9397-08002B2CF9AE}" pid="8" name="MSIP_Label_defa4170-0d19-0005-0004-bc88714345d2_ContentBits">
    <vt:lpwstr>0</vt:lpwstr>
  </property>
</Properties>
</file>